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2" r:id="rId6"/>
    <p:sldId id="261" r:id="rId7"/>
    <p:sldId id="268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3A8CA-0B3B-4923-AC87-C9D7C4CF2849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9E2FA5D-9C68-4F2B-AA59-7D9085ECBD79}">
      <dgm:prSet phldrT="[Tekst]"/>
      <dgm:spPr/>
      <dgm:t>
        <a:bodyPr/>
        <a:lstStyle/>
        <a:p>
          <a:r>
            <a:rPr lang="pl-PL" dirty="0" smtClean="0"/>
            <a:t>Smart City 1.0 </a:t>
          </a:r>
          <a:endParaRPr lang="pl-PL" dirty="0"/>
        </a:p>
      </dgm:t>
    </dgm:pt>
    <dgm:pt modelId="{F18965D0-2EAD-4A9C-AADC-9991DD86FC05}" type="parTrans" cxnId="{BBCFFC24-FF2B-4DAC-8983-839C1E7A45C9}">
      <dgm:prSet/>
      <dgm:spPr/>
      <dgm:t>
        <a:bodyPr/>
        <a:lstStyle/>
        <a:p>
          <a:endParaRPr lang="pl-PL"/>
        </a:p>
      </dgm:t>
    </dgm:pt>
    <dgm:pt modelId="{EBED8B49-76D2-40EF-8F03-BE3A00E7A2DC}" type="sibTrans" cxnId="{BBCFFC24-FF2B-4DAC-8983-839C1E7A45C9}">
      <dgm:prSet/>
      <dgm:spPr/>
      <dgm:t>
        <a:bodyPr/>
        <a:lstStyle/>
        <a:p>
          <a:endParaRPr lang="pl-PL"/>
        </a:p>
      </dgm:t>
    </dgm:pt>
    <dgm:pt modelId="{512F18AE-49E4-4B81-8A3A-E78B777E5165}">
      <dgm:prSet phldrT="[Tekst]"/>
      <dgm:spPr/>
      <dgm:t>
        <a:bodyPr/>
        <a:lstStyle/>
        <a:p>
          <a:r>
            <a:rPr lang="pl-PL" dirty="0" smtClean="0"/>
            <a:t>Twórcy technologii zachęcają miasta do korzystania z technologii w celu uzyskania większej efektywności w zarządzaniu miastem.</a:t>
          </a:r>
          <a:endParaRPr lang="pl-PL" dirty="0"/>
        </a:p>
      </dgm:t>
    </dgm:pt>
    <dgm:pt modelId="{CCBF6CE7-39A3-4E4D-8793-83EF8CCB5EBF}" type="parTrans" cxnId="{861B334B-6522-4268-8F17-ECF670456EB6}">
      <dgm:prSet/>
      <dgm:spPr/>
      <dgm:t>
        <a:bodyPr/>
        <a:lstStyle/>
        <a:p>
          <a:endParaRPr lang="pl-PL"/>
        </a:p>
      </dgm:t>
    </dgm:pt>
    <dgm:pt modelId="{296C3BAC-BEFD-4597-B24C-22CC5B69525D}" type="sibTrans" cxnId="{861B334B-6522-4268-8F17-ECF670456EB6}">
      <dgm:prSet/>
      <dgm:spPr/>
      <dgm:t>
        <a:bodyPr/>
        <a:lstStyle/>
        <a:p>
          <a:endParaRPr lang="pl-PL"/>
        </a:p>
      </dgm:t>
    </dgm:pt>
    <dgm:pt modelId="{3E5ABE6E-1C72-4F47-8E26-6856BDCB74BC}">
      <dgm:prSet phldrT="[Tekst]"/>
      <dgm:spPr/>
      <dgm:t>
        <a:bodyPr/>
        <a:lstStyle/>
        <a:p>
          <a:r>
            <a:rPr lang="pl-PL" dirty="0" smtClean="0"/>
            <a:t>Smart City 2.0</a:t>
          </a:r>
          <a:endParaRPr lang="pl-PL" dirty="0"/>
        </a:p>
      </dgm:t>
    </dgm:pt>
    <dgm:pt modelId="{02114EB5-EF52-4233-A755-32F99851C5A3}" type="parTrans" cxnId="{FA88D039-D64B-40B2-9A86-90164F5EF391}">
      <dgm:prSet/>
      <dgm:spPr/>
      <dgm:t>
        <a:bodyPr/>
        <a:lstStyle/>
        <a:p>
          <a:endParaRPr lang="pl-PL"/>
        </a:p>
      </dgm:t>
    </dgm:pt>
    <dgm:pt modelId="{8FD57328-CFE7-4CC2-8CDB-2E5682B684D7}" type="sibTrans" cxnId="{FA88D039-D64B-40B2-9A86-90164F5EF391}">
      <dgm:prSet/>
      <dgm:spPr/>
      <dgm:t>
        <a:bodyPr/>
        <a:lstStyle/>
        <a:p>
          <a:endParaRPr lang="pl-PL"/>
        </a:p>
      </dgm:t>
    </dgm:pt>
    <dgm:pt modelId="{AAADE11F-D223-4D72-B1F5-1D80B369985E}">
      <dgm:prSet phldrT="[Tekst]"/>
      <dgm:spPr/>
      <dgm:t>
        <a:bodyPr/>
        <a:lstStyle/>
        <a:p>
          <a:r>
            <a:rPr lang="pl-PL" dirty="0" smtClean="0"/>
            <a:t>Władze miejskie koncentrują się na nowoczesnych technologiach jako narzędziach podnoszenia jakości życia mieszkańców.</a:t>
          </a:r>
          <a:endParaRPr lang="pl-PL" dirty="0"/>
        </a:p>
      </dgm:t>
    </dgm:pt>
    <dgm:pt modelId="{115FED9A-92B2-4D75-B3F5-A2401EF4E1E1}" type="parTrans" cxnId="{DE4FFE2F-99A0-424A-AEFD-1DC684A7785A}">
      <dgm:prSet/>
      <dgm:spPr/>
      <dgm:t>
        <a:bodyPr/>
        <a:lstStyle/>
        <a:p>
          <a:endParaRPr lang="pl-PL"/>
        </a:p>
      </dgm:t>
    </dgm:pt>
    <dgm:pt modelId="{A9FCC294-B29D-45CF-9C12-02FF1EF7BA78}" type="sibTrans" cxnId="{DE4FFE2F-99A0-424A-AEFD-1DC684A7785A}">
      <dgm:prSet/>
      <dgm:spPr/>
      <dgm:t>
        <a:bodyPr/>
        <a:lstStyle/>
        <a:p>
          <a:endParaRPr lang="pl-PL"/>
        </a:p>
      </dgm:t>
    </dgm:pt>
    <dgm:pt modelId="{49BC8ECA-01F8-4E16-8230-1BBC10A61984}">
      <dgm:prSet phldrT="[Tekst]"/>
      <dgm:spPr/>
      <dgm:t>
        <a:bodyPr/>
        <a:lstStyle/>
        <a:p>
          <a:r>
            <a:rPr lang="pl-PL" dirty="0" smtClean="0"/>
            <a:t>Smart City 3.0</a:t>
          </a:r>
          <a:endParaRPr lang="pl-PL" dirty="0"/>
        </a:p>
      </dgm:t>
    </dgm:pt>
    <dgm:pt modelId="{A56D8C47-952E-47E9-B5FE-79C261B90788}" type="parTrans" cxnId="{5DA8E883-B35F-46A4-A1DD-59749816D869}">
      <dgm:prSet/>
      <dgm:spPr/>
      <dgm:t>
        <a:bodyPr/>
        <a:lstStyle/>
        <a:p>
          <a:endParaRPr lang="pl-PL"/>
        </a:p>
      </dgm:t>
    </dgm:pt>
    <dgm:pt modelId="{B9371BBA-DE2A-4E97-9771-820277A8791E}" type="sibTrans" cxnId="{5DA8E883-B35F-46A4-A1DD-59749816D869}">
      <dgm:prSet/>
      <dgm:spPr/>
      <dgm:t>
        <a:bodyPr/>
        <a:lstStyle/>
        <a:p>
          <a:endParaRPr lang="pl-PL"/>
        </a:p>
      </dgm:t>
    </dgm:pt>
    <dgm:pt modelId="{22F5B05E-762F-4C0A-83D6-8535F49832FB}">
      <dgm:prSet phldrT="[Tekst]"/>
      <dgm:spPr/>
      <dgm:t>
        <a:bodyPr/>
        <a:lstStyle/>
        <a:p>
          <a:r>
            <a:rPr lang="pl-PL" dirty="0" smtClean="0"/>
            <a:t>Kluczową rolę w rozwoju miast odgrywają mieszkańcy. Znaczącą rolę odgrywają projekty o charakterze społecznym.</a:t>
          </a:r>
          <a:endParaRPr lang="pl-PL" dirty="0"/>
        </a:p>
      </dgm:t>
    </dgm:pt>
    <dgm:pt modelId="{C1E6E157-3084-4EE9-A9E2-B81A18772762}" type="parTrans" cxnId="{15E3B11E-7D14-40E5-980E-1DE55048A709}">
      <dgm:prSet/>
      <dgm:spPr/>
      <dgm:t>
        <a:bodyPr/>
        <a:lstStyle/>
        <a:p>
          <a:endParaRPr lang="pl-PL"/>
        </a:p>
      </dgm:t>
    </dgm:pt>
    <dgm:pt modelId="{0FBD8095-D2C6-4D4F-8C3C-18471CD9C714}" type="sibTrans" cxnId="{15E3B11E-7D14-40E5-980E-1DE55048A709}">
      <dgm:prSet/>
      <dgm:spPr/>
      <dgm:t>
        <a:bodyPr/>
        <a:lstStyle/>
        <a:p>
          <a:endParaRPr lang="pl-PL"/>
        </a:p>
      </dgm:t>
    </dgm:pt>
    <dgm:pt modelId="{442B4BC5-B4D0-4790-8571-C451D586B58A}" type="pres">
      <dgm:prSet presAssocID="{E7A3A8CA-0B3B-4923-AC87-C9D7C4CF28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29F8477-62C9-4408-BB38-C7E1C35E2912}" type="pres">
      <dgm:prSet presAssocID="{59E2FA5D-9C68-4F2B-AA59-7D9085ECBD79}" presName="composite" presStyleCnt="0"/>
      <dgm:spPr/>
    </dgm:pt>
    <dgm:pt modelId="{3D2A6142-C2F5-4F86-8652-1442C619F80F}" type="pres">
      <dgm:prSet presAssocID="{59E2FA5D-9C68-4F2B-AA59-7D9085ECBD7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1997D5-0757-4694-88F1-01100BFE7202}" type="pres">
      <dgm:prSet presAssocID="{59E2FA5D-9C68-4F2B-AA59-7D9085ECBD79}" presName="parSh" presStyleLbl="node1" presStyleIdx="0" presStyleCnt="3"/>
      <dgm:spPr/>
      <dgm:t>
        <a:bodyPr/>
        <a:lstStyle/>
        <a:p>
          <a:endParaRPr lang="pl-PL"/>
        </a:p>
      </dgm:t>
    </dgm:pt>
    <dgm:pt modelId="{1EE58FB7-C954-42AF-92A7-6E984C04EFF1}" type="pres">
      <dgm:prSet presAssocID="{59E2FA5D-9C68-4F2B-AA59-7D9085ECBD79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BCCB584-E731-446B-8821-372438E24C61}" type="pres">
      <dgm:prSet presAssocID="{EBED8B49-76D2-40EF-8F03-BE3A00E7A2DC}" presName="sibTrans" presStyleLbl="sibTrans2D1" presStyleIdx="0" presStyleCnt="2"/>
      <dgm:spPr/>
      <dgm:t>
        <a:bodyPr/>
        <a:lstStyle/>
        <a:p>
          <a:endParaRPr lang="pl-PL"/>
        </a:p>
      </dgm:t>
    </dgm:pt>
    <dgm:pt modelId="{A9FB7D22-6D10-47A5-A762-B897F88C42EE}" type="pres">
      <dgm:prSet presAssocID="{EBED8B49-76D2-40EF-8F03-BE3A00E7A2DC}" presName="connTx" presStyleLbl="sibTrans2D1" presStyleIdx="0" presStyleCnt="2"/>
      <dgm:spPr/>
      <dgm:t>
        <a:bodyPr/>
        <a:lstStyle/>
        <a:p>
          <a:endParaRPr lang="pl-PL"/>
        </a:p>
      </dgm:t>
    </dgm:pt>
    <dgm:pt modelId="{E386A555-BE87-4B76-95B0-CF158A825C29}" type="pres">
      <dgm:prSet presAssocID="{3E5ABE6E-1C72-4F47-8E26-6856BDCB74BC}" presName="composite" presStyleCnt="0"/>
      <dgm:spPr/>
    </dgm:pt>
    <dgm:pt modelId="{9ABDA503-0BC7-428D-8E53-FF210C4794AD}" type="pres">
      <dgm:prSet presAssocID="{3E5ABE6E-1C72-4F47-8E26-6856BDCB74BC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5E03AC-3D30-4467-89E1-6EF5EB4CF68A}" type="pres">
      <dgm:prSet presAssocID="{3E5ABE6E-1C72-4F47-8E26-6856BDCB74BC}" presName="parSh" presStyleLbl="node1" presStyleIdx="1" presStyleCnt="3"/>
      <dgm:spPr/>
      <dgm:t>
        <a:bodyPr/>
        <a:lstStyle/>
        <a:p>
          <a:endParaRPr lang="pl-PL"/>
        </a:p>
      </dgm:t>
    </dgm:pt>
    <dgm:pt modelId="{56D5D3EF-6EEC-482C-85D1-3F68D5D3A514}" type="pres">
      <dgm:prSet presAssocID="{3E5ABE6E-1C72-4F47-8E26-6856BDCB74BC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286A6A-7916-4C9C-87E2-51494EE1CEDA}" type="pres">
      <dgm:prSet presAssocID="{8FD57328-CFE7-4CC2-8CDB-2E5682B684D7}" presName="sibTrans" presStyleLbl="sibTrans2D1" presStyleIdx="1" presStyleCnt="2"/>
      <dgm:spPr/>
      <dgm:t>
        <a:bodyPr/>
        <a:lstStyle/>
        <a:p>
          <a:endParaRPr lang="pl-PL"/>
        </a:p>
      </dgm:t>
    </dgm:pt>
    <dgm:pt modelId="{DF01C70A-2185-46DC-99B8-C9D8025F6674}" type="pres">
      <dgm:prSet presAssocID="{8FD57328-CFE7-4CC2-8CDB-2E5682B684D7}" presName="connTx" presStyleLbl="sibTrans2D1" presStyleIdx="1" presStyleCnt="2"/>
      <dgm:spPr/>
      <dgm:t>
        <a:bodyPr/>
        <a:lstStyle/>
        <a:p>
          <a:endParaRPr lang="pl-PL"/>
        </a:p>
      </dgm:t>
    </dgm:pt>
    <dgm:pt modelId="{EC533213-35D4-446A-86E3-FE853837FF31}" type="pres">
      <dgm:prSet presAssocID="{49BC8ECA-01F8-4E16-8230-1BBC10A61984}" presName="composite" presStyleCnt="0"/>
      <dgm:spPr/>
    </dgm:pt>
    <dgm:pt modelId="{FCB3F5BA-8620-42BE-AEB2-D5EDC5087084}" type="pres">
      <dgm:prSet presAssocID="{49BC8ECA-01F8-4E16-8230-1BBC10A61984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0350F3-C08B-4B69-A15D-677516FFC95F}" type="pres">
      <dgm:prSet presAssocID="{49BC8ECA-01F8-4E16-8230-1BBC10A61984}" presName="parSh" presStyleLbl="node1" presStyleIdx="2" presStyleCnt="3"/>
      <dgm:spPr/>
      <dgm:t>
        <a:bodyPr/>
        <a:lstStyle/>
        <a:p>
          <a:endParaRPr lang="pl-PL"/>
        </a:p>
      </dgm:t>
    </dgm:pt>
    <dgm:pt modelId="{61DB9C10-1CD1-4EDF-88C4-7FEDAB7735FC}" type="pres">
      <dgm:prSet presAssocID="{49BC8ECA-01F8-4E16-8230-1BBC10A61984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8D0FC56-D5CF-4E5E-BE03-0EA3F1855A10}" type="presOf" srcId="{8FD57328-CFE7-4CC2-8CDB-2E5682B684D7}" destId="{2D286A6A-7916-4C9C-87E2-51494EE1CEDA}" srcOrd="0" destOrd="0" presId="urn:microsoft.com/office/officeart/2005/8/layout/process3"/>
    <dgm:cxn modelId="{51F27E45-65DF-47D1-9BFA-5C836B48991D}" type="presOf" srcId="{59E2FA5D-9C68-4F2B-AA59-7D9085ECBD79}" destId="{A01997D5-0757-4694-88F1-01100BFE7202}" srcOrd="1" destOrd="0" presId="urn:microsoft.com/office/officeart/2005/8/layout/process3"/>
    <dgm:cxn modelId="{F957CFDE-9F51-4C14-BB10-5300156D86AD}" type="presOf" srcId="{22F5B05E-762F-4C0A-83D6-8535F49832FB}" destId="{61DB9C10-1CD1-4EDF-88C4-7FEDAB7735FC}" srcOrd="0" destOrd="0" presId="urn:microsoft.com/office/officeart/2005/8/layout/process3"/>
    <dgm:cxn modelId="{74CA90F9-81D0-4C3E-AAA1-6E06DB5FCBA6}" type="presOf" srcId="{49BC8ECA-01F8-4E16-8230-1BBC10A61984}" destId="{820350F3-C08B-4B69-A15D-677516FFC95F}" srcOrd="1" destOrd="0" presId="urn:microsoft.com/office/officeart/2005/8/layout/process3"/>
    <dgm:cxn modelId="{DE4FFE2F-99A0-424A-AEFD-1DC684A7785A}" srcId="{3E5ABE6E-1C72-4F47-8E26-6856BDCB74BC}" destId="{AAADE11F-D223-4D72-B1F5-1D80B369985E}" srcOrd="0" destOrd="0" parTransId="{115FED9A-92B2-4D75-B3F5-A2401EF4E1E1}" sibTransId="{A9FCC294-B29D-45CF-9C12-02FF1EF7BA78}"/>
    <dgm:cxn modelId="{A1B380F0-4623-4049-9BD5-A4D575AA98BA}" type="presOf" srcId="{EBED8B49-76D2-40EF-8F03-BE3A00E7A2DC}" destId="{A9FB7D22-6D10-47A5-A762-B897F88C42EE}" srcOrd="1" destOrd="0" presId="urn:microsoft.com/office/officeart/2005/8/layout/process3"/>
    <dgm:cxn modelId="{E99EFAA0-F318-4031-8F86-FBC29F8BADA4}" type="presOf" srcId="{E7A3A8CA-0B3B-4923-AC87-C9D7C4CF2849}" destId="{442B4BC5-B4D0-4790-8571-C451D586B58A}" srcOrd="0" destOrd="0" presId="urn:microsoft.com/office/officeart/2005/8/layout/process3"/>
    <dgm:cxn modelId="{42909995-8474-4E08-BF9C-1403CD8CC781}" type="presOf" srcId="{8FD57328-CFE7-4CC2-8CDB-2E5682B684D7}" destId="{DF01C70A-2185-46DC-99B8-C9D8025F6674}" srcOrd="1" destOrd="0" presId="urn:microsoft.com/office/officeart/2005/8/layout/process3"/>
    <dgm:cxn modelId="{749E55E7-D60A-4E15-AD89-DC305090BC02}" type="presOf" srcId="{AAADE11F-D223-4D72-B1F5-1D80B369985E}" destId="{56D5D3EF-6EEC-482C-85D1-3F68D5D3A514}" srcOrd="0" destOrd="0" presId="urn:microsoft.com/office/officeart/2005/8/layout/process3"/>
    <dgm:cxn modelId="{18DCE22D-962B-4C65-9D6C-AD65EB9F7762}" type="presOf" srcId="{3E5ABE6E-1C72-4F47-8E26-6856BDCB74BC}" destId="{705E03AC-3D30-4467-89E1-6EF5EB4CF68A}" srcOrd="1" destOrd="0" presId="urn:microsoft.com/office/officeart/2005/8/layout/process3"/>
    <dgm:cxn modelId="{848A2EBD-BA2F-4DD9-97EE-9F2AE5E3EFFF}" type="presOf" srcId="{59E2FA5D-9C68-4F2B-AA59-7D9085ECBD79}" destId="{3D2A6142-C2F5-4F86-8652-1442C619F80F}" srcOrd="0" destOrd="0" presId="urn:microsoft.com/office/officeart/2005/8/layout/process3"/>
    <dgm:cxn modelId="{F9E035ED-4586-4E90-9BCC-004F43AD7C22}" type="presOf" srcId="{512F18AE-49E4-4B81-8A3A-E78B777E5165}" destId="{1EE58FB7-C954-42AF-92A7-6E984C04EFF1}" srcOrd="0" destOrd="0" presId="urn:microsoft.com/office/officeart/2005/8/layout/process3"/>
    <dgm:cxn modelId="{BBCFFC24-FF2B-4DAC-8983-839C1E7A45C9}" srcId="{E7A3A8CA-0B3B-4923-AC87-C9D7C4CF2849}" destId="{59E2FA5D-9C68-4F2B-AA59-7D9085ECBD79}" srcOrd="0" destOrd="0" parTransId="{F18965D0-2EAD-4A9C-AADC-9991DD86FC05}" sibTransId="{EBED8B49-76D2-40EF-8F03-BE3A00E7A2DC}"/>
    <dgm:cxn modelId="{5DA8E883-B35F-46A4-A1DD-59749816D869}" srcId="{E7A3A8CA-0B3B-4923-AC87-C9D7C4CF2849}" destId="{49BC8ECA-01F8-4E16-8230-1BBC10A61984}" srcOrd="2" destOrd="0" parTransId="{A56D8C47-952E-47E9-B5FE-79C261B90788}" sibTransId="{B9371BBA-DE2A-4E97-9771-820277A8791E}"/>
    <dgm:cxn modelId="{15E3B11E-7D14-40E5-980E-1DE55048A709}" srcId="{49BC8ECA-01F8-4E16-8230-1BBC10A61984}" destId="{22F5B05E-762F-4C0A-83D6-8535F49832FB}" srcOrd="0" destOrd="0" parTransId="{C1E6E157-3084-4EE9-A9E2-B81A18772762}" sibTransId="{0FBD8095-D2C6-4D4F-8C3C-18471CD9C714}"/>
    <dgm:cxn modelId="{FA88D039-D64B-40B2-9A86-90164F5EF391}" srcId="{E7A3A8CA-0B3B-4923-AC87-C9D7C4CF2849}" destId="{3E5ABE6E-1C72-4F47-8E26-6856BDCB74BC}" srcOrd="1" destOrd="0" parTransId="{02114EB5-EF52-4233-A755-32F99851C5A3}" sibTransId="{8FD57328-CFE7-4CC2-8CDB-2E5682B684D7}"/>
    <dgm:cxn modelId="{622D4A8E-BBDE-4AB9-AC1F-ADB7653315AE}" type="presOf" srcId="{49BC8ECA-01F8-4E16-8230-1BBC10A61984}" destId="{FCB3F5BA-8620-42BE-AEB2-D5EDC5087084}" srcOrd="0" destOrd="0" presId="urn:microsoft.com/office/officeart/2005/8/layout/process3"/>
    <dgm:cxn modelId="{0E9E2EA7-19EA-4281-8B9F-798ECE122C78}" type="presOf" srcId="{3E5ABE6E-1C72-4F47-8E26-6856BDCB74BC}" destId="{9ABDA503-0BC7-428D-8E53-FF210C4794AD}" srcOrd="0" destOrd="0" presId="urn:microsoft.com/office/officeart/2005/8/layout/process3"/>
    <dgm:cxn modelId="{37BD385D-2D93-40EC-A3F5-B33E890C1683}" type="presOf" srcId="{EBED8B49-76D2-40EF-8F03-BE3A00E7A2DC}" destId="{FBCCB584-E731-446B-8821-372438E24C61}" srcOrd="0" destOrd="0" presId="urn:microsoft.com/office/officeart/2005/8/layout/process3"/>
    <dgm:cxn modelId="{861B334B-6522-4268-8F17-ECF670456EB6}" srcId="{59E2FA5D-9C68-4F2B-AA59-7D9085ECBD79}" destId="{512F18AE-49E4-4B81-8A3A-E78B777E5165}" srcOrd="0" destOrd="0" parTransId="{CCBF6CE7-39A3-4E4D-8793-83EF8CCB5EBF}" sibTransId="{296C3BAC-BEFD-4597-B24C-22CC5B69525D}"/>
    <dgm:cxn modelId="{263C0D96-530C-4F03-A145-1C9D764DD6E0}" type="presParOf" srcId="{442B4BC5-B4D0-4790-8571-C451D586B58A}" destId="{E29F8477-62C9-4408-BB38-C7E1C35E2912}" srcOrd="0" destOrd="0" presId="urn:microsoft.com/office/officeart/2005/8/layout/process3"/>
    <dgm:cxn modelId="{CB3C2228-EB9A-4F0F-87E1-4DC97C359ED2}" type="presParOf" srcId="{E29F8477-62C9-4408-BB38-C7E1C35E2912}" destId="{3D2A6142-C2F5-4F86-8652-1442C619F80F}" srcOrd="0" destOrd="0" presId="urn:microsoft.com/office/officeart/2005/8/layout/process3"/>
    <dgm:cxn modelId="{57909CF1-1014-4AB8-AE9D-1CC3F5216DB5}" type="presParOf" srcId="{E29F8477-62C9-4408-BB38-C7E1C35E2912}" destId="{A01997D5-0757-4694-88F1-01100BFE7202}" srcOrd="1" destOrd="0" presId="urn:microsoft.com/office/officeart/2005/8/layout/process3"/>
    <dgm:cxn modelId="{2B6E8B14-B438-4E37-A867-D9DFDD554395}" type="presParOf" srcId="{E29F8477-62C9-4408-BB38-C7E1C35E2912}" destId="{1EE58FB7-C954-42AF-92A7-6E984C04EFF1}" srcOrd="2" destOrd="0" presId="urn:microsoft.com/office/officeart/2005/8/layout/process3"/>
    <dgm:cxn modelId="{5CBCA314-5AE6-4212-BDA6-A701B8C868EA}" type="presParOf" srcId="{442B4BC5-B4D0-4790-8571-C451D586B58A}" destId="{FBCCB584-E731-446B-8821-372438E24C61}" srcOrd="1" destOrd="0" presId="urn:microsoft.com/office/officeart/2005/8/layout/process3"/>
    <dgm:cxn modelId="{238BFDDC-6C7E-4EC2-926C-B37EF1042601}" type="presParOf" srcId="{FBCCB584-E731-446B-8821-372438E24C61}" destId="{A9FB7D22-6D10-47A5-A762-B897F88C42EE}" srcOrd="0" destOrd="0" presId="urn:microsoft.com/office/officeart/2005/8/layout/process3"/>
    <dgm:cxn modelId="{C6D1EC2C-7E00-45FF-BD53-FC99E30C9855}" type="presParOf" srcId="{442B4BC5-B4D0-4790-8571-C451D586B58A}" destId="{E386A555-BE87-4B76-95B0-CF158A825C29}" srcOrd="2" destOrd="0" presId="urn:microsoft.com/office/officeart/2005/8/layout/process3"/>
    <dgm:cxn modelId="{7008F028-C480-47EA-81AB-261EE12862E7}" type="presParOf" srcId="{E386A555-BE87-4B76-95B0-CF158A825C29}" destId="{9ABDA503-0BC7-428D-8E53-FF210C4794AD}" srcOrd="0" destOrd="0" presId="urn:microsoft.com/office/officeart/2005/8/layout/process3"/>
    <dgm:cxn modelId="{08484C02-2B83-453E-AE25-E7927A4D69FA}" type="presParOf" srcId="{E386A555-BE87-4B76-95B0-CF158A825C29}" destId="{705E03AC-3D30-4467-89E1-6EF5EB4CF68A}" srcOrd="1" destOrd="0" presId="urn:microsoft.com/office/officeart/2005/8/layout/process3"/>
    <dgm:cxn modelId="{FEDBC3D1-4E1C-48B0-9D2D-B2B6A75D5D09}" type="presParOf" srcId="{E386A555-BE87-4B76-95B0-CF158A825C29}" destId="{56D5D3EF-6EEC-482C-85D1-3F68D5D3A514}" srcOrd="2" destOrd="0" presId="urn:microsoft.com/office/officeart/2005/8/layout/process3"/>
    <dgm:cxn modelId="{F19E278F-E8E0-4A7D-818E-49BABD1C9828}" type="presParOf" srcId="{442B4BC5-B4D0-4790-8571-C451D586B58A}" destId="{2D286A6A-7916-4C9C-87E2-51494EE1CEDA}" srcOrd="3" destOrd="0" presId="urn:microsoft.com/office/officeart/2005/8/layout/process3"/>
    <dgm:cxn modelId="{8EFCDCFF-9CCA-4C70-8B8E-F17A4E5EBE24}" type="presParOf" srcId="{2D286A6A-7916-4C9C-87E2-51494EE1CEDA}" destId="{DF01C70A-2185-46DC-99B8-C9D8025F6674}" srcOrd="0" destOrd="0" presId="urn:microsoft.com/office/officeart/2005/8/layout/process3"/>
    <dgm:cxn modelId="{A4F275C1-D233-407C-AA0C-B95397F514F7}" type="presParOf" srcId="{442B4BC5-B4D0-4790-8571-C451D586B58A}" destId="{EC533213-35D4-446A-86E3-FE853837FF31}" srcOrd="4" destOrd="0" presId="urn:microsoft.com/office/officeart/2005/8/layout/process3"/>
    <dgm:cxn modelId="{01257CC1-11EE-448D-BFE7-BB8F040DFBA2}" type="presParOf" srcId="{EC533213-35D4-446A-86E3-FE853837FF31}" destId="{FCB3F5BA-8620-42BE-AEB2-D5EDC5087084}" srcOrd="0" destOrd="0" presId="urn:microsoft.com/office/officeart/2005/8/layout/process3"/>
    <dgm:cxn modelId="{0F75FBC1-9FED-4F66-B8D0-AAF7314BFCDD}" type="presParOf" srcId="{EC533213-35D4-446A-86E3-FE853837FF31}" destId="{820350F3-C08B-4B69-A15D-677516FFC95F}" srcOrd="1" destOrd="0" presId="urn:microsoft.com/office/officeart/2005/8/layout/process3"/>
    <dgm:cxn modelId="{2E22AF47-8EE0-415E-BE4F-9479AD9F948D}" type="presParOf" srcId="{EC533213-35D4-446A-86E3-FE853837FF31}" destId="{61DB9C10-1CD1-4EDF-88C4-7FEDAB7735F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646D4-B059-4FD8-9CAF-D94750D72E9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1D9D259-FAD8-4743-B784-6EFADA4727FF}">
      <dgm:prSet phldrT="[Tekst]"/>
      <dgm:spPr/>
      <dgm:t>
        <a:bodyPr/>
        <a:lstStyle/>
        <a:p>
          <a:r>
            <a:rPr lang="pl-PL" dirty="0" smtClean="0"/>
            <a:t>Etap I </a:t>
          </a:r>
        </a:p>
        <a:p>
          <a:r>
            <a:rPr lang="pl-PL" dirty="0" smtClean="0"/>
            <a:t>Działania na Serbinowie</a:t>
          </a:r>
          <a:endParaRPr lang="pl-PL" dirty="0"/>
        </a:p>
      </dgm:t>
    </dgm:pt>
    <dgm:pt modelId="{081A7EEE-EB88-4C73-B2D9-4D4C92CC495E}" type="parTrans" cxnId="{8AA1623A-BB05-4F4D-9EAA-B7740585A70A}">
      <dgm:prSet/>
      <dgm:spPr/>
      <dgm:t>
        <a:bodyPr/>
        <a:lstStyle/>
        <a:p>
          <a:endParaRPr lang="pl-PL"/>
        </a:p>
      </dgm:t>
    </dgm:pt>
    <dgm:pt modelId="{2D93B729-52A1-41C4-9ACA-0A7C39766D8A}" type="sibTrans" cxnId="{8AA1623A-BB05-4F4D-9EAA-B7740585A70A}">
      <dgm:prSet/>
      <dgm:spPr/>
      <dgm:t>
        <a:bodyPr/>
        <a:lstStyle/>
        <a:p>
          <a:endParaRPr lang="pl-PL"/>
        </a:p>
      </dgm:t>
    </dgm:pt>
    <dgm:pt modelId="{43A5E67C-8457-4316-8D4F-8E72824CA54F}">
      <dgm:prSet phldrT="[Tekst]"/>
      <dgm:spPr/>
      <dgm:t>
        <a:bodyPr/>
        <a:lstStyle/>
        <a:p>
          <a:r>
            <a:rPr lang="pl-PL" dirty="0" smtClean="0"/>
            <a:t>Etap II</a:t>
          </a:r>
        </a:p>
        <a:p>
          <a:r>
            <a:rPr lang="pl-PL" dirty="0" smtClean="0"/>
            <a:t>Działania w 4 dzielnicach</a:t>
          </a:r>
          <a:endParaRPr lang="pl-PL" dirty="0"/>
        </a:p>
      </dgm:t>
    </dgm:pt>
    <dgm:pt modelId="{DDB821AC-25D2-40A4-A265-C1063C329604}" type="parTrans" cxnId="{9E81B384-B8DE-4794-9F14-51A12B43C1DE}">
      <dgm:prSet/>
      <dgm:spPr/>
      <dgm:t>
        <a:bodyPr/>
        <a:lstStyle/>
        <a:p>
          <a:endParaRPr lang="pl-PL"/>
        </a:p>
      </dgm:t>
    </dgm:pt>
    <dgm:pt modelId="{BEDA35F7-ACD8-4475-8BB7-0C64796B34CF}" type="sibTrans" cxnId="{9E81B384-B8DE-4794-9F14-51A12B43C1DE}">
      <dgm:prSet/>
      <dgm:spPr/>
      <dgm:t>
        <a:bodyPr/>
        <a:lstStyle/>
        <a:p>
          <a:endParaRPr lang="pl-PL"/>
        </a:p>
      </dgm:t>
    </dgm:pt>
    <dgm:pt modelId="{2D20A1CA-228A-4A08-873E-C5C98A11737B}">
      <dgm:prSet phldrT="[Tekst]"/>
      <dgm:spPr/>
      <dgm:t>
        <a:bodyPr/>
        <a:lstStyle/>
        <a:p>
          <a:r>
            <a:rPr lang="pl-PL" dirty="0" smtClean="0"/>
            <a:t>Etap III</a:t>
          </a:r>
        </a:p>
        <a:p>
          <a:r>
            <a:rPr lang="pl-PL" dirty="0" smtClean="0"/>
            <a:t>Działania w 4 dzielnicach</a:t>
          </a:r>
          <a:endParaRPr lang="pl-PL" dirty="0"/>
        </a:p>
      </dgm:t>
    </dgm:pt>
    <dgm:pt modelId="{C2F3ECF1-2E9B-4A16-B069-11CB8876061F}" type="parTrans" cxnId="{91B68D5B-E071-4EA3-8C25-4915352386A6}">
      <dgm:prSet/>
      <dgm:spPr/>
      <dgm:t>
        <a:bodyPr/>
        <a:lstStyle/>
        <a:p>
          <a:endParaRPr lang="pl-PL"/>
        </a:p>
      </dgm:t>
    </dgm:pt>
    <dgm:pt modelId="{8B09C43C-0AA0-4837-8CA1-7684A42B1154}" type="sibTrans" cxnId="{91B68D5B-E071-4EA3-8C25-4915352386A6}">
      <dgm:prSet/>
      <dgm:spPr/>
      <dgm:t>
        <a:bodyPr/>
        <a:lstStyle/>
        <a:p>
          <a:endParaRPr lang="pl-PL"/>
        </a:p>
      </dgm:t>
    </dgm:pt>
    <dgm:pt modelId="{0D3ADD04-56E0-4F54-88FB-F5CADF350F28}" type="pres">
      <dgm:prSet presAssocID="{988646D4-B059-4FD8-9CAF-D94750D72E92}" presName="Name0" presStyleCnt="0">
        <dgm:presLayoutVars>
          <dgm:dir/>
          <dgm:animLvl val="lvl"/>
          <dgm:resizeHandles val="exact"/>
        </dgm:presLayoutVars>
      </dgm:prSet>
      <dgm:spPr/>
    </dgm:pt>
    <dgm:pt modelId="{C51EF159-553E-4224-9AC0-75BBD3FE4D8F}" type="pres">
      <dgm:prSet presAssocID="{71D9D259-FAD8-4743-B784-6EFADA4727FF}" presName="parTxOnly" presStyleLbl="node1" presStyleIdx="0" presStyleCnt="3" custLinFactX="-15852" custLinFactNeighborX="-100000" custLinFactNeighborY="-2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E8ECD3-6F94-448C-9CE8-4D0D354F11F2}" type="pres">
      <dgm:prSet presAssocID="{2D93B729-52A1-41C4-9ACA-0A7C39766D8A}" presName="parTxOnlySpace" presStyleCnt="0"/>
      <dgm:spPr/>
    </dgm:pt>
    <dgm:pt modelId="{477EB4A2-99E5-41F9-A3D5-C7B2177F3D3F}" type="pres">
      <dgm:prSet presAssocID="{43A5E67C-8457-4316-8D4F-8E72824CA54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FB720DB-FCD6-4AD2-9622-A39E71119897}" type="pres">
      <dgm:prSet presAssocID="{BEDA35F7-ACD8-4475-8BB7-0C64796B34CF}" presName="parTxOnlySpace" presStyleCnt="0"/>
      <dgm:spPr/>
    </dgm:pt>
    <dgm:pt modelId="{A975CF0C-86FE-45A7-903F-184E00B1250F}" type="pres">
      <dgm:prSet presAssocID="{2D20A1CA-228A-4A08-873E-C5C98A11737B}" presName="parTxOnly" presStyleLbl="node1" presStyleIdx="2" presStyleCnt="3" custLinFactNeighborX="67650" custLinFactNeighborY="963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B56F579-9F01-4D2A-8BE9-188ECC56CD48}" type="presOf" srcId="{43A5E67C-8457-4316-8D4F-8E72824CA54F}" destId="{477EB4A2-99E5-41F9-A3D5-C7B2177F3D3F}" srcOrd="0" destOrd="0" presId="urn:microsoft.com/office/officeart/2005/8/layout/chevron1"/>
    <dgm:cxn modelId="{8AA1623A-BB05-4F4D-9EAA-B7740585A70A}" srcId="{988646D4-B059-4FD8-9CAF-D94750D72E92}" destId="{71D9D259-FAD8-4743-B784-6EFADA4727FF}" srcOrd="0" destOrd="0" parTransId="{081A7EEE-EB88-4C73-B2D9-4D4C92CC495E}" sibTransId="{2D93B729-52A1-41C4-9ACA-0A7C39766D8A}"/>
    <dgm:cxn modelId="{F8FC8EB9-AD79-4906-A725-CC6B5F8FBFA9}" type="presOf" srcId="{2D20A1CA-228A-4A08-873E-C5C98A11737B}" destId="{A975CF0C-86FE-45A7-903F-184E00B1250F}" srcOrd="0" destOrd="0" presId="urn:microsoft.com/office/officeart/2005/8/layout/chevron1"/>
    <dgm:cxn modelId="{EEB838A0-104C-40BF-A155-DBCF3035B45F}" type="presOf" srcId="{71D9D259-FAD8-4743-B784-6EFADA4727FF}" destId="{C51EF159-553E-4224-9AC0-75BBD3FE4D8F}" srcOrd="0" destOrd="0" presId="urn:microsoft.com/office/officeart/2005/8/layout/chevron1"/>
    <dgm:cxn modelId="{91B68D5B-E071-4EA3-8C25-4915352386A6}" srcId="{988646D4-B059-4FD8-9CAF-D94750D72E92}" destId="{2D20A1CA-228A-4A08-873E-C5C98A11737B}" srcOrd="2" destOrd="0" parTransId="{C2F3ECF1-2E9B-4A16-B069-11CB8876061F}" sibTransId="{8B09C43C-0AA0-4837-8CA1-7684A42B1154}"/>
    <dgm:cxn modelId="{9E81B384-B8DE-4794-9F14-51A12B43C1DE}" srcId="{988646D4-B059-4FD8-9CAF-D94750D72E92}" destId="{43A5E67C-8457-4316-8D4F-8E72824CA54F}" srcOrd="1" destOrd="0" parTransId="{DDB821AC-25D2-40A4-A265-C1063C329604}" sibTransId="{BEDA35F7-ACD8-4475-8BB7-0C64796B34CF}"/>
    <dgm:cxn modelId="{481CF2E3-5A86-4615-A78E-82D17CA0123B}" type="presOf" srcId="{988646D4-B059-4FD8-9CAF-D94750D72E92}" destId="{0D3ADD04-56E0-4F54-88FB-F5CADF350F28}" srcOrd="0" destOrd="0" presId="urn:microsoft.com/office/officeart/2005/8/layout/chevron1"/>
    <dgm:cxn modelId="{22A41FBA-132E-4D8D-8739-2A1784D9DB55}" type="presParOf" srcId="{0D3ADD04-56E0-4F54-88FB-F5CADF350F28}" destId="{C51EF159-553E-4224-9AC0-75BBD3FE4D8F}" srcOrd="0" destOrd="0" presId="urn:microsoft.com/office/officeart/2005/8/layout/chevron1"/>
    <dgm:cxn modelId="{20DA5CA7-D242-4227-ACEB-E34AD73224F5}" type="presParOf" srcId="{0D3ADD04-56E0-4F54-88FB-F5CADF350F28}" destId="{95E8ECD3-6F94-448C-9CE8-4D0D354F11F2}" srcOrd="1" destOrd="0" presId="urn:microsoft.com/office/officeart/2005/8/layout/chevron1"/>
    <dgm:cxn modelId="{DDAF33AB-455B-4230-974C-C4828CDC17AF}" type="presParOf" srcId="{0D3ADD04-56E0-4F54-88FB-F5CADF350F28}" destId="{477EB4A2-99E5-41F9-A3D5-C7B2177F3D3F}" srcOrd="2" destOrd="0" presId="urn:microsoft.com/office/officeart/2005/8/layout/chevron1"/>
    <dgm:cxn modelId="{24291E31-0681-43FA-8B49-7CF358ADD1C8}" type="presParOf" srcId="{0D3ADD04-56E0-4F54-88FB-F5CADF350F28}" destId="{6FB720DB-FCD6-4AD2-9622-A39E71119897}" srcOrd="3" destOrd="0" presId="urn:microsoft.com/office/officeart/2005/8/layout/chevron1"/>
    <dgm:cxn modelId="{79A72770-8887-48CF-A45A-0407B5880F3D}" type="presParOf" srcId="{0D3ADD04-56E0-4F54-88FB-F5CADF350F28}" destId="{A975CF0C-86FE-45A7-903F-184E00B1250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138967-EC90-4FB6-A9F8-34BB13FF8F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E3381FE-4D8F-4F73-8B4F-7A2097AF7107}">
      <dgm:prSet phldrT="[Tekst]"/>
      <dgm:spPr/>
      <dgm:t>
        <a:bodyPr/>
        <a:lstStyle/>
        <a:p>
          <a:r>
            <a:rPr lang="pl-PL" dirty="0" smtClean="0"/>
            <a:t>Diagnoza </a:t>
          </a:r>
          <a:endParaRPr lang="pl-PL" dirty="0"/>
        </a:p>
      </dgm:t>
    </dgm:pt>
    <dgm:pt modelId="{51CB6780-4FD7-4E68-B64C-5EA515CD373C}" type="parTrans" cxnId="{1C81FA21-13A4-4F4E-9EE4-7222A91AD9C9}">
      <dgm:prSet/>
      <dgm:spPr/>
      <dgm:t>
        <a:bodyPr/>
        <a:lstStyle/>
        <a:p>
          <a:endParaRPr lang="pl-PL"/>
        </a:p>
      </dgm:t>
    </dgm:pt>
    <dgm:pt modelId="{BFF272DF-A71E-4AC5-B479-BEFAA03BFF62}" type="sibTrans" cxnId="{1C81FA21-13A4-4F4E-9EE4-7222A91AD9C9}">
      <dgm:prSet/>
      <dgm:spPr/>
      <dgm:t>
        <a:bodyPr/>
        <a:lstStyle/>
        <a:p>
          <a:endParaRPr lang="pl-PL"/>
        </a:p>
      </dgm:t>
    </dgm:pt>
    <dgm:pt modelId="{A4E47F40-AA0E-4952-A498-BF6EE27731BF}">
      <dgm:prSet phldrT="[Tekst]"/>
      <dgm:spPr/>
      <dgm:t>
        <a:bodyPr/>
        <a:lstStyle/>
        <a:p>
          <a:r>
            <a:rPr lang="pl-PL" dirty="0" smtClean="0"/>
            <a:t>Wywiady i spacery badawcze</a:t>
          </a:r>
          <a:endParaRPr lang="pl-PL" dirty="0"/>
        </a:p>
      </dgm:t>
    </dgm:pt>
    <dgm:pt modelId="{DC43C538-C0D4-4E94-ACEF-E4DC12FD6445}" type="parTrans" cxnId="{4456451C-D4CC-4F2E-87A0-357A67E20EE9}">
      <dgm:prSet/>
      <dgm:spPr/>
      <dgm:t>
        <a:bodyPr/>
        <a:lstStyle/>
        <a:p>
          <a:endParaRPr lang="pl-PL"/>
        </a:p>
      </dgm:t>
    </dgm:pt>
    <dgm:pt modelId="{C153383A-AB01-4EFF-9C90-88BC170D80EF}" type="sibTrans" cxnId="{4456451C-D4CC-4F2E-87A0-357A67E20EE9}">
      <dgm:prSet/>
      <dgm:spPr/>
      <dgm:t>
        <a:bodyPr/>
        <a:lstStyle/>
        <a:p>
          <a:endParaRPr lang="pl-PL"/>
        </a:p>
      </dgm:t>
    </dgm:pt>
    <dgm:pt modelId="{F1BF4FB1-4969-4F07-86C6-D60E3E10BC89}">
      <dgm:prSet phldrT="[Tekst]"/>
      <dgm:spPr/>
      <dgm:t>
        <a:bodyPr/>
        <a:lstStyle/>
        <a:p>
          <a:r>
            <a:rPr lang="pl-PL" dirty="0" smtClean="0"/>
            <a:t>Strategia </a:t>
          </a:r>
          <a:endParaRPr lang="pl-PL" dirty="0"/>
        </a:p>
      </dgm:t>
    </dgm:pt>
    <dgm:pt modelId="{5636097F-0EFF-4A27-89D4-1E3A3FB085F0}" type="parTrans" cxnId="{9CD26351-C03A-4920-A4B3-882E50F0A842}">
      <dgm:prSet/>
      <dgm:spPr/>
      <dgm:t>
        <a:bodyPr/>
        <a:lstStyle/>
        <a:p>
          <a:endParaRPr lang="pl-PL"/>
        </a:p>
      </dgm:t>
    </dgm:pt>
    <dgm:pt modelId="{3B2364E2-33A4-48E1-834B-61B5E47630D7}" type="sibTrans" cxnId="{9CD26351-C03A-4920-A4B3-882E50F0A842}">
      <dgm:prSet/>
      <dgm:spPr/>
      <dgm:t>
        <a:bodyPr/>
        <a:lstStyle/>
        <a:p>
          <a:endParaRPr lang="pl-PL"/>
        </a:p>
      </dgm:t>
    </dgm:pt>
    <dgm:pt modelId="{5CD05996-D942-4BE4-BBFF-BBC56DB6E7A2}">
      <dgm:prSet phldrT="[Tekst]"/>
      <dgm:spPr/>
      <dgm:t>
        <a:bodyPr/>
        <a:lstStyle/>
        <a:p>
          <a:r>
            <a:rPr lang="pl-PL" dirty="0" smtClean="0"/>
            <a:t>Warsztaty z mieszkańcami</a:t>
          </a:r>
          <a:endParaRPr lang="pl-PL" dirty="0"/>
        </a:p>
      </dgm:t>
    </dgm:pt>
    <dgm:pt modelId="{722C773E-310A-4300-89B4-9FB74B5FD5EF}" type="parTrans" cxnId="{328CF0B8-DDD3-429D-8E49-85098DEA744C}">
      <dgm:prSet/>
      <dgm:spPr/>
      <dgm:t>
        <a:bodyPr/>
        <a:lstStyle/>
        <a:p>
          <a:endParaRPr lang="pl-PL"/>
        </a:p>
      </dgm:t>
    </dgm:pt>
    <dgm:pt modelId="{B0933FA7-EAB0-4340-8F6D-B0617476D5A3}" type="sibTrans" cxnId="{328CF0B8-DDD3-429D-8E49-85098DEA744C}">
      <dgm:prSet/>
      <dgm:spPr/>
      <dgm:t>
        <a:bodyPr/>
        <a:lstStyle/>
        <a:p>
          <a:endParaRPr lang="pl-PL"/>
        </a:p>
      </dgm:t>
    </dgm:pt>
    <dgm:pt modelId="{B262F886-FE58-45D9-B20B-B4671DD248C4}">
      <dgm:prSet phldrT="[Tekst]"/>
      <dgm:spPr/>
      <dgm:t>
        <a:bodyPr/>
        <a:lstStyle/>
        <a:p>
          <a:r>
            <a:rPr lang="pl-PL" dirty="0" smtClean="0"/>
            <a:t>Opracowanie strategii dla dzielnicy</a:t>
          </a:r>
          <a:endParaRPr lang="pl-PL" dirty="0"/>
        </a:p>
      </dgm:t>
    </dgm:pt>
    <dgm:pt modelId="{D760E493-19B6-4ECC-A7E0-BDAC912E676B}" type="parTrans" cxnId="{F553490D-3308-4CCD-8C20-53983C37D9EB}">
      <dgm:prSet/>
      <dgm:spPr/>
      <dgm:t>
        <a:bodyPr/>
        <a:lstStyle/>
        <a:p>
          <a:endParaRPr lang="pl-PL"/>
        </a:p>
      </dgm:t>
    </dgm:pt>
    <dgm:pt modelId="{3BFD1BAB-413F-4183-B3EC-B429F761E1BD}" type="sibTrans" cxnId="{F553490D-3308-4CCD-8C20-53983C37D9EB}">
      <dgm:prSet/>
      <dgm:spPr/>
      <dgm:t>
        <a:bodyPr/>
        <a:lstStyle/>
        <a:p>
          <a:endParaRPr lang="pl-PL"/>
        </a:p>
      </dgm:t>
    </dgm:pt>
    <dgm:pt modelId="{93ACC1B3-CC27-4543-AFC1-E2829E1555DB}">
      <dgm:prSet phldrT="[Tekst]"/>
      <dgm:spPr/>
      <dgm:t>
        <a:bodyPr/>
        <a:lstStyle/>
        <a:p>
          <a:r>
            <a:rPr lang="pl-PL" dirty="0" smtClean="0"/>
            <a:t>Przestrzeń wspólna</a:t>
          </a:r>
          <a:endParaRPr lang="pl-PL" dirty="0"/>
        </a:p>
      </dgm:t>
    </dgm:pt>
    <dgm:pt modelId="{D0FF02F9-DC2D-48ED-9625-92F597E176F8}" type="parTrans" cxnId="{502D10DF-A2B1-42C7-B7DD-3B47A679D93C}">
      <dgm:prSet/>
      <dgm:spPr/>
      <dgm:t>
        <a:bodyPr/>
        <a:lstStyle/>
        <a:p>
          <a:endParaRPr lang="pl-PL"/>
        </a:p>
      </dgm:t>
    </dgm:pt>
    <dgm:pt modelId="{51D1C678-D265-48BB-9413-592B4F876C1A}" type="sibTrans" cxnId="{502D10DF-A2B1-42C7-B7DD-3B47A679D93C}">
      <dgm:prSet/>
      <dgm:spPr/>
      <dgm:t>
        <a:bodyPr/>
        <a:lstStyle/>
        <a:p>
          <a:endParaRPr lang="pl-PL"/>
        </a:p>
      </dgm:t>
    </dgm:pt>
    <dgm:pt modelId="{5C7F1F4E-3EDC-495B-A384-BAD644B0BF17}">
      <dgm:prSet phldrT="[Tekst]"/>
      <dgm:spPr/>
      <dgm:t>
        <a:bodyPr/>
        <a:lstStyle/>
        <a:p>
          <a:r>
            <a:rPr lang="pl-PL" dirty="0" smtClean="0"/>
            <a:t>Warsztaty z mieszkańcami</a:t>
          </a:r>
          <a:endParaRPr lang="pl-PL" dirty="0"/>
        </a:p>
      </dgm:t>
    </dgm:pt>
    <dgm:pt modelId="{70F6FEF2-3DF8-4D5A-93EA-1E33E469F308}" type="parTrans" cxnId="{BF6CA455-2D22-424E-AEE9-428F557B6587}">
      <dgm:prSet/>
      <dgm:spPr/>
      <dgm:t>
        <a:bodyPr/>
        <a:lstStyle/>
        <a:p>
          <a:endParaRPr lang="pl-PL"/>
        </a:p>
      </dgm:t>
    </dgm:pt>
    <dgm:pt modelId="{C2AFAFB5-2F15-4E28-8D1D-B88E4531EAE9}" type="sibTrans" cxnId="{BF6CA455-2D22-424E-AEE9-428F557B6587}">
      <dgm:prSet/>
      <dgm:spPr/>
      <dgm:t>
        <a:bodyPr/>
        <a:lstStyle/>
        <a:p>
          <a:endParaRPr lang="pl-PL"/>
        </a:p>
      </dgm:t>
    </dgm:pt>
    <dgm:pt modelId="{03F81DE6-9049-4C9D-8BC9-36EDD8963284}">
      <dgm:prSet phldrT="[Tekst]"/>
      <dgm:spPr/>
      <dgm:t>
        <a:bodyPr/>
        <a:lstStyle/>
        <a:p>
          <a:r>
            <a:rPr lang="pl-PL" dirty="0" smtClean="0"/>
            <a:t>Opracowanie planu koncepcyjnego</a:t>
          </a:r>
          <a:endParaRPr lang="pl-PL" dirty="0"/>
        </a:p>
      </dgm:t>
    </dgm:pt>
    <dgm:pt modelId="{7D4AECBD-A06C-4D37-8228-91E6F4935F23}" type="parTrans" cxnId="{0DB8F58A-4A34-4446-8A23-41FA93BB8D36}">
      <dgm:prSet/>
      <dgm:spPr/>
      <dgm:t>
        <a:bodyPr/>
        <a:lstStyle/>
        <a:p>
          <a:endParaRPr lang="pl-PL"/>
        </a:p>
      </dgm:t>
    </dgm:pt>
    <dgm:pt modelId="{B35DF1B7-AC00-4FDD-9846-5A67EE613ED5}" type="sibTrans" cxnId="{0DB8F58A-4A34-4446-8A23-41FA93BB8D36}">
      <dgm:prSet/>
      <dgm:spPr/>
      <dgm:t>
        <a:bodyPr/>
        <a:lstStyle/>
        <a:p>
          <a:endParaRPr lang="pl-PL"/>
        </a:p>
      </dgm:t>
    </dgm:pt>
    <dgm:pt modelId="{BE72CBE6-E1B0-410D-856E-0580D46939BA}">
      <dgm:prSet phldrT="[Tekst]"/>
      <dgm:spPr/>
      <dgm:t>
        <a:bodyPr/>
        <a:lstStyle/>
        <a:p>
          <a:r>
            <a:rPr lang="pl-PL" dirty="0" smtClean="0"/>
            <a:t>Piknik sąsiedzki i konsultacje</a:t>
          </a:r>
          <a:endParaRPr lang="pl-PL" dirty="0"/>
        </a:p>
      </dgm:t>
    </dgm:pt>
    <dgm:pt modelId="{5B0EC0FC-E3D1-4C23-BEC7-6634D3D83E25}" type="parTrans" cxnId="{CE561A10-A6F9-4B67-B065-96339DD91429}">
      <dgm:prSet/>
      <dgm:spPr/>
      <dgm:t>
        <a:bodyPr/>
        <a:lstStyle/>
        <a:p>
          <a:endParaRPr lang="pl-PL"/>
        </a:p>
      </dgm:t>
    </dgm:pt>
    <dgm:pt modelId="{6D293C4A-2593-48BB-BA28-C23678788E56}" type="sibTrans" cxnId="{CE561A10-A6F9-4B67-B065-96339DD91429}">
      <dgm:prSet/>
      <dgm:spPr/>
      <dgm:t>
        <a:bodyPr/>
        <a:lstStyle/>
        <a:p>
          <a:endParaRPr lang="pl-PL"/>
        </a:p>
      </dgm:t>
    </dgm:pt>
    <dgm:pt modelId="{829FDCDE-146F-4DC1-9634-FEE1DE1A4B80}">
      <dgm:prSet phldrT="[Tekst]"/>
      <dgm:spPr/>
      <dgm:t>
        <a:bodyPr/>
        <a:lstStyle/>
        <a:p>
          <a:r>
            <a:rPr lang="pl-PL" dirty="0" smtClean="0"/>
            <a:t>Piknik sąsiedzki i konsultacje</a:t>
          </a:r>
          <a:endParaRPr lang="pl-PL" dirty="0"/>
        </a:p>
      </dgm:t>
    </dgm:pt>
    <dgm:pt modelId="{020101E6-1C45-481E-91DF-3E4EFDD06010}" type="parTrans" cxnId="{508F6F88-A478-4240-815B-F547F18879CC}">
      <dgm:prSet/>
      <dgm:spPr/>
      <dgm:t>
        <a:bodyPr/>
        <a:lstStyle/>
        <a:p>
          <a:endParaRPr lang="pl-PL"/>
        </a:p>
      </dgm:t>
    </dgm:pt>
    <dgm:pt modelId="{5349BB88-61C1-47DB-9507-D470AD3CC490}" type="sibTrans" cxnId="{508F6F88-A478-4240-815B-F547F18879CC}">
      <dgm:prSet/>
      <dgm:spPr/>
      <dgm:t>
        <a:bodyPr/>
        <a:lstStyle/>
        <a:p>
          <a:endParaRPr lang="pl-PL"/>
        </a:p>
      </dgm:t>
    </dgm:pt>
    <dgm:pt modelId="{7F31841E-3570-4D16-9A56-65312B76C2F8}">
      <dgm:prSet phldrT="[Tekst]"/>
      <dgm:spPr/>
      <dgm:t>
        <a:bodyPr/>
        <a:lstStyle/>
        <a:p>
          <a:r>
            <a:rPr lang="pl-PL" dirty="0" smtClean="0"/>
            <a:t>Efekt</a:t>
          </a:r>
          <a:endParaRPr lang="pl-PL" dirty="0"/>
        </a:p>
      </dgm:t>
    </dgm:pt>
    <dgm:pt modelId="{09A502E7-78E2-4773-B4FE-CFD6955995A4}" type="parTrans" cxnId="{4E9A75A4-297D-4B2F-BCFA-75856423EE46}">
      <dgm:prSet/>
      <dgm:spPr/>
      <dgm:t>
        <a:bodyPr/>
        <a:lstStyle/>
        <a:p>
          <a:endParaRPr lang="pl-PL"/>
        </a:p>
      </dgm:t>
    </dgm:pt>
    <dgm:pt modelId="{B2C1954E-C80A-4416-9090-EA31F4F24A8D}" type="sibTrans" cxnId="{4E9A75A4-297D-4B2F-BCFA-75856423EE46}">
      <dgm:prSet/>
      <dgm:spPr/>
      <dgm:t>
        <a:bodyPr/>
        <a:lstStyle/>
        <a:p>
          <a:endParaRPr lang="pl-PL"/>
        </a:p>
      </dgm:t>
    </dgm:pt>
    <dgm:pt modelId="{E94B0A8B-CE12-4D4D-8E17-5D63E79AD90C}">
      <dgm:prSet/>
      <dgm:spPr/>
      <dgm:t>
        <a:bodyPr/>
        <a:lstStyle/>
        <a:p>
          <a:r>
            <a:rPr lang="pl-PL" dirty="0" smtClean="0"/>
            <a:t>Projekt budowlany i wykonawczy</a:t>
          </a:r>
          <a:endParaRPr lang="pl-PL" dirty="0"/>
        </a:p>
      </dgm:t>
    </dgm:pt>
    <dgm:pt modelId="{B071133E-880A-44EE-A3B1-F15158CACDBA}" type="parTrans" cxnId="{7EDA248C-B203-4FC9-9FB1-A26D6397F906}">
      <dgm:prSet/>
      <dgm:spPr/>
      <dgm:t>
        <a:bodyPr/>
        <a:lstStyle/>
        <a:p>
          <a:endParaRPr lang="pl-PL"/>
        </a:p>
      </dgm:t>
    </dgm:pt>
    <dgm:pt modelId="{EB3F0C72-5F8A-435D-81F8-1849F17AE693}" type="sibTrans" cxnId="{7EDA248C-B203-4FC9-9FB1-A26D6397F906}">
      <dgm:prSet/>
      <dgm:spPr/>
      <dgm:t>
        <a:bodyPr/>
        <a:lstStyle/>
        <a:p>
          <a:endParaRPr lang="pl-PL"/>
        </a:p>
      </dgm:t>
    </dgm:pt>
    <dgm:pt modelId="{C0173584-7843-4990-B118-B713311EBE11}">
      <dgm:prSet/>
      <dgm:spPr/>
      <dgm:t>
        <a:bodyPr/>
        <a:lstStyle/>
        <a:p>
          <a:r>
            <a:rPr lang="pl-PL" b="1" dirty="0" smtClean="0"/>
            <a:t>Budowa przestrzeni wspólnej</a:t>
          </a:r>
          <a:endParaRPr lang="pl-PL" b="1" dirty="0"/>
        </a:p>
      </dgm:t>
    </dgm:pt>
    <dgm:pt modelId="{EE7F5674-C42A-49ED-98EB-C8C01A008DA5}" type="parTrans" cxnId="{9A561B73-C98C-43F2-90CB-F78DEE6E9827}">
      <dgm:prSet/>
      <dgm:spPr/>
      <dgm:t>
        <a:bodyPr/>
        <a:lstStyle/>
        <a:p>
          <a:endParaRPr lang="pl-PL"/>
        </a:p>
      </dgm:t>
    </dgm:pt>
    <dgm:pt modelId="{9698B3BD-14AE-4D57-953F-C4AD6A09EB8F}" type="sibTrans" cxnId="{9A561B73-C98C-43F2-90CB-F78DEE6E9827}">
      <dgm:prSet/>
      <dgm:spPr/>
      <dgm:t>
        <a:bodyPr/>
        <a:lstStyle/>
        <a:p>
          <a:endParaRPr lang="pl-PL"/>
        </a:p>
      </dgm:t>
    </dgm:pt>
    <dgm:pt modelId="{7C555A65-0F4C-4F85-A206-0E26E0FF8429}">
      <dgm:prSet/>
      <dgm:spPr/>
      <dgm:t>
        <a:bodyPr/>
        <a:lstStyle/>
        <a:p>
          <a:r>
            <a:rPr lang="pl-PL" dirty="0" smtClean="0"/>
            <a:t>Ewaluacja – Post </a:t>
          </a:r>
          <a:r>
            <a:rPr lang="pl-PL" dirty="0" err="1" smtClean="0"/>
            <a:t>Occupancy</a:t>
          </a:r>
          <a:r>
            <a:rPr lang="pl-PL" dirty="0" smtClean="0"/>
            <a:t> Evaluation</a:t>
          </a:r>
          <a:endParaRPr lang="pl-PL" dirty="0"/>
        </a:p>
      </dgm:t>
    </dgm:pt>
    <dgm:pt modelId="{D4AD531B-9F6E-4BF0-97D8-2C816891AD48}" type="parTrans" cxnId="{58850AC1-1EAC-4C77-8A18-4E4738650EAF}">
      <dgm:prSet/>
      <dgm:spPr/>
      <dgm:t>
        <a:bodyPr/>
        <a:lstStyle/>
        <a:p>
          <a:endParaRPr lang="pl-PL"/>
        </a:p>
      </dgm:t>
    </dgm:pt>
    <dgm:pt modelId="{986DB179-5E11-4F76-8B81-D94FEF6951B3}" type="sibTrans" cxnId="{58850AC1-1EAC-4C77-8A18-4E4738650EAF}">
      <dgm:prSet/>
      <dgm:spPr/>
      <dgm:t>
        <a:bodyPr/>
        <a:lstStyle/>
        <a:p>
          <a:endParaRPr lang="pl-PL"/>
        </a:p>
      </dgm:t>
    </dgm:pt>
    <dgm:pt modelId="{E35B4D34-A7E1-4E90-B907-ECBC900D2E40}">
      <dgm:prSet phldrT="[Tekst]"/>
      <dgm:spPr/>
      <dgm:t>
        <a:bodyPr/>
        <a:lstStyle/>
        <a:p>
          <a:r>
            <a:rPr lang="pl-PL" dirty="0" smtClean="0"/>
            <a:t>Audyt przestrzeni</a:t>
          </a:r>
          <a:endParaRPr lang="pl-PL" dirty="0"/>
        </a:p>
      </dgm:t>
    </dgm:pt>
    <dgm:pt modelId="{1CD73A47-3DB7-43C1-BBC0-B4A7C3CB040A}" type="parTrans" cxnId="{707313FC-118F-4908-A9DC-FE51ED512631}">
      <dgm:prSet/>
      <dgm:spPr/>
      <dgm:t>
        <a:bodyPr/>
        <a:lstStyle/>
        <a:p>
          <a:endParaRPr lang="pl-PL"/>
        </a:p>
      </dgm:t>
    </dgm:pt>
    <dgm:pt modelId="{89090FDE-1369-4C25-B904-6330F55B56A1}" type="sibTrans" cxnId="{707313FC-118F-4908-A9DC-FE51ED512631}">
      <dgm:prSet/>
      <dgm:spPr/>
      <dgm:t>
        <a:bodyPr/>
        <a:lstStyle/>
        <a:p>
          <a:endParaRPr lang="pl-PL"/>
        </a:p>
      </dgm:t>
    </dgm:pt>
    <dgm:pt modelId="{05B86D04-2378-4E87-A4C4-4F783A443F61}" type="pres">
      <dgm:prSet presAssocID="{7E138967-EC90-4FB6-A9F8-34BB13FF8F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A659F45-DD34-45C0-BE39-833689BF948F}" type="pres">
      <dgm:prSet presAssocID="{7E3381FE-4D8F-4F73-8B4F-7A2097AF7107}" presName="composite" presStyleCnt="0"/>
      <dgm:spPr/>
    </dgm:pt>
    <dgm:pt modelId="{28B70B24-A0A4-4022-AB6D-E0D39CADF37E}" type="pres">
      <dgm:prSet presAssocID="{7E3381FE-4D8F-4F73-8B4F-7A2097AF710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472C345-AC85-44CB-A722-45457CEA92FE}" type="pres">
      <dgm:prSet presAssocID="{7E3381FE-4D8F-4F73-8B4F-7A2097AF710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EBF2D4A-D0C6-4A73-B1CC-0FCF6DAF888A}" type="pres">
      <dgm:prSet presAssocID="{BFF272DF-A71E-4AC5-B479-BEFAA03BFF62}" presName="sp" presStyleCnt="0"/>
      <dgm:spPr/>
    </dgm:pt>
    <dgm:pt modelId="{A6099FB5-15C3-49D9-926E-B205CE10B5DE}" type="pres">
      <dgm:prSet presAssocID="{F1BF4FB1-4969-4F07-86C6-D60E3E10BC89}" presName="composite" presStyleCnt="0"/>
      <dgm:spPr/>
    </dgm:pt>
    <dgm:pt modelId="{77D76699-BA59-48FD-BCF5-E50BBCB4DC05}" type="pres">
      <dgm:prSet presAssocID="{F1BF4FB1-4969-4F07-86C6-D60E3E10BC8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4AEBD8F-4204-497B-8A2B-0FE004DFEC12}" type="pres">
      <dgm:prSet presAssocID="{F1BF4FB1-4969-4F07-86C6-D60E3E10BC8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CB50BB5-92AA-4316-BECB-595F7955F59B}" type="pres">
      <dgm:prSet presAssocID="{3B2364E2-33A4-48E1-834B-61B5E47630D7}" presName="sp" presStyleCnt="0"/>
      <dgm:spPr/>
    </dgm:pt>
    <dgm:pt modelId="{5F0D19DE-8E93-4FAC-8CE3-4ED93144B351}" type="pres">
      <dgm:prSet presAssocID="{93ACC1B3-CC27-4543-AFC1-E2829E1555DB}" presName="composite" presStyleCnt="0"/>
      <dgm:spPr/>
    </dgm:pt>
    <dgm:pt modelId="{850DE514-2349-49A9-AFA1-09D4962FA415}" type="pres">
      <dgm:prSet presAssocID="{93ACC1B3-CC27-4543-AFC1-E2829E1555D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EA16121-1BAE-486A-B0E3-B33AFA12E765}" type="pres">
      <dgm:prSet presAssocID="{93ACC1B3-CC27-4543-AFC1-E2829E1555D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BBE5A7-4B82-4DAF-9C13-EF0D23CAB3BC}" type="pres">
      <dgm:prSet presAssocID="{51D1C678-D265-48BB-9413-592B4F876C1A}" presName="sp" presStyleCnt="0"/>
      <dgm:spPr/>
    </dgm:pt>
    <dgm:pt modelId="{879947C5-3486-474E-8292-34768E7A0937}" type="pres">
      <dgm:prSet presAssocID="{7F31841E-3570-4D16-9A56-65312B76C2F8}" presName="composite" presStyleCnt="0"/>
      <dgm:spPr/>
    </dgm:pt>
    <dgm:pt modelId="{7DCE9F09-E114-44C5-A2A0-FE5E86A452D1}" type="pres">
      <dgm:prSet presAssocID="{7F31841E-3570-4D16-9A56-65312B76C2F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47EAA7-5F43-4645-ADC9-6AB9028F2F2B}" type="pres">
      <dgm:prSet presAssocID="{7F31841E-3570-4D16-9A56-65312B76C2F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553490D-3308-4CCD-8C20-53983C37D9EB}" srcId="{F1BF4FB1-4969-4F07-86C6-D60E3E10BC89}" destId="{B262F886-FE58-45D9-B20B-B4671DD248C4}" srcOrd="1" destOrd="0" parTransId="{D760E493-19B6-4ECC-A7E0-BDAC912E676B}" sibTransId="{3BFD1BAB-413F-4183-B3EC-B429F761E1BD}"/>
    <dgm:cxn modelId="{502D10DF-A2B1-42C7-B7DD-3B47A679D93C}" srcId="{7E138967-EC90-4FB6-A9F8-34BB13FF8FA8}" destId="{93ACC1B3-CC27-4543-AFC1-E2829E1555DB}" srcOrd="2" destOrd="0" parTransId="{D0FF02F9-DC2D-48ED-9625-92F597E176F8}" sibTransId="{51D1C678-D265-48BB-9413-592B4F876C1A}"/>
    <dgm:cxn modelId="{BF6CA455-2D22-424E-AEE9-428F557B6587}" srcId="{93ACC1B3-CC27-4543-AFC1-E2829E1555DB}" destId="{5C7F1F4E-3EDC-495B-A384-BAD644B0BF17}" srcOrd="0" destOrd="0" parTransId="{70F6FEF2-3DF8-4D5A-93EA-1E33E469F308}" sibTransId="{C2AFAFB5-2F15-4E28-8D1D-B88E4531EAE9}"/>
    <dgm:cxn modelId="{7FC06E75-4E6F-4B64-8BD8-24B175B1B2C9}" type="presOf" srcId="{03F81DE6-9049-4C9D-8BC9-36EDD8963284}" destId="{0EA16121-1BAE-486A-B0E3-B33AFA12E765}" srcOrd="0" destOrd="1" presId="urn:microsoft.com/office/officeart/2005/8/layout/chevron2"/>
    <dgm:cxn modelId="{1C81FA21-13A4-4F4E-9EE4-7222A91AD9C9}" srcId="{7E138967-EC90-4FB6-A9F8-34BB13FF8FA8}" destId="{7E3381FE-4D8F-4F73-8B4F-7A2097AF7107}" srcOrd="0" destOrd="0" parTransId="{51CB6780-4FD7-4E68-B64C-5EA515CD373C}" sibTransId="{BFF272DF-A71E-4AC5-B479-BEFAA03BFF62}"/>
    <dgm:cxn modelId="{0BEFD59A-0BD1-43D1-8A4F-6B1C5980C5DA}" type="presOf" srcId="{E94B0A8B-CE12-4D4D-8E17-5D63E79AD90C}" destId="{9547EAA7-5F43-4645-ADC9-6AB9028F2F2B}" srcOrd="0" destOrd="0" presId="urn:microsoft.com/office/officeart/2005/8/layout/chevron2"/>
    <dgm:cxn modelId="{6D4A6D06-BC74-41E5-B9DB-4EF1CFE29876}" type="presOf" srcId="{93ACC1B3-CC27-4543-AFC1-E2829E1555DB}" destId="{850DE514-2349-49A9-AFA1-09D4962FA415}" srcOrd="0" destOrd="0" presId="urn:microsoft.com/office/officeart/2005/8/layout/chevron2"/>
    <dgm:cxn modelId="{2FFDE3C0-2F6B-4AAE-A84C-00A8E6BEC157}" type="presOf" srcId="{F1BF4FB1-4969-4F07-86C6-D60E3E10BC89}" destId="{77D76699-BA59-48FD-BCF5-E50BBCB4DC05}" srcOrd="0" destOrd="0" presId="urn:microsoft.com/office/officeart/2005/8/layout/chevron2"/>
    <dgm:cxn modelId="{58850AC1-1EAC-4C77-8A18-4E4738650EAF}" srcId="{7F31841E-3570-4D16-9A56-65312B76C2F8}" destId="{7C555A65-0F4C-4F85-A206-0E26E0FF8429}" srcOrd="2" destOrd="0" parTransId="{D4AD531B-9F6E-4BF0-97D8-2C816891AD48}" sibTransId="{986DB179-5E11-4F76-8B81-D94FEF6951B3}"/>
    <dgm:cxn modelId="{4456451C-D4CC-4F2E-87A0-357A67E20EE9}" srcId="{7E3381FE-4D8F-4F73-8B4F-7A2097AF7107}" destId="{A4E47F40-AA0E-4952-A498-BF6EE27731BF}" srcOrd="0" destOrd="0" parTransId="{DC43C538-C0D4-4E94-ACEF-E4DC12FD6445}" sibTransId="{C153383A-AB01-4EFF-9C90-88BC170D80EF}"/>
    <dgm:cxn modelId="{F019692F-4439-4B97-BE5A-BD665CF4D0E4}" type="presOf" srcId="{E35B4D34-A7E1-4E90-B907-ECBC900D2E40}" destId="{1472C345-AC85-44CB-A722-45457CEA92FE}" srcOrd="0" destOrd="1" presId="urn:microsoft.com/office/officeart/2005/8/layout/chevron2"/>
    <dgm:cxn modelId="{4E9A75A4-297D-4B2F-BCFA-75856423EE46}" srcId="{7E138967-EC90-4FB6-A9F8-34BB13FF8FA8}" destId="{7F31841E-3570-4D16-9A56-65312B76C2F8}" srcOrd="3" destOrd="0" parTransId="{09A502E7-78E2-4773-B4FE-CFD6955995A4}" sibTransId="{B2C1954E-C80A-4416-9090-EA31F4F24A8D}"/>
    <dgm:cxn modelId="{9A561B73-C98C-43F2-90CB-F78DEE6E9827}" srcId="{7F31841E-3570-4D16-9A56-65312B76C2F8}" destId="{C0173584-7843-4990-B118-B713311EBE11}" srcOrd="1" destOrd="0" parTransId="{EE7F5674-C42A-49ED-98EB-C8C01A008DA5}" sibTransId="{9698B3BD-14AE-4D57-953F-C4AD6A09EB8F}"/>
    <dgm:cxn modelId="{707313FC-118F-4908-A9DC-FE51ED512631}" srcId="{7E3381FE-4D8F-4F73-8B4F-7A2097AF7107}" destId="{E35B4D34-A7E1-4E90-B907-ECBC900D2E40}" srcOrd="1" destOrd="0" parTransId="{1CD73A47-3DB7-43C1-BBC0-B4A7C3CB040A}" sibTransId="{89090FDE-1369-4C25-B904-6330F55B56A1}"/>
    <dgm:cxn modelId="{9CD26351-C03A-4920-A4B3-882E50F0A842}" srcId="{7E138967-EC90-4FB6-A9F8-34BB13FF8FA8}" destId="{F1BF4FB1-4969-4F07-86C6-D60E3E10BC89}" srcOrd="1" destOrd="0" parTransId="{5636097F-0EFF-4A27-89D4-1E3A3FB085F0}" sibTransId="{3B2364E2-33A4-48E1-834B-61B5E47630D7}"/>
    <dgm:cxn modelId="{272C220D-E3AC-4E54-A0B2-8DAFA0A7C5E0}" type="presOf" srcId="{A4E47F40-AA0E-4952-A498-BF6EE27731BF}" destId="{1472C345-AC85-44CB-A722-45457CEA92FE}" srcOrd="0" destOrd="0" presId="urn:microsoft.com/office/officeart/2005/8/layout/chevron2"/>
    <dgm:cxn modelId="{508F6F88-A478-4240-815B-F547F18879CC}" srcId="{93ACC1B3-CC27-4543-AFC1-E2829E1555DB}" destId="{829FDCDE-146F-4DC1-9634-FEE1DE1A4B80}" srcOrd="2" destOrd="0" parTransId="{020101E6-1C45-481E-91DF-3E4EFDD06010}" sibTransId="{5349BB88-61C1-47DB-9507-D470AD3CC490}"/>
    <dgm:cxn modelId="{7FA054E0-326C-4905-B0C8-FD4C538F21E1}" type="presOf" srcId="{B262F886-FE58-45D9-B20B-B4671DD248C4}" destId="{74AEBD8F-4204-497B-8A2B-0FE004DFEC12}" srcOrd="0" destOrd="1" presId="urn:microsoft.com/office/officeart/2005/8/layout/chevron2"/>
    <dgm:cxn modelId="{AB28E5B1-7922-4E01-A062-F4CE18F1F6CB}" type="presOf" srcId="{5CD05996-D942-4BE4-BBFF-BBC56DB6E7A2}" destId="{74AEBD8F-4204-497B-8A2B-0FE004DFEC12}" srcOrd="0" destOrd="0" presId="urn:microsoft.com/office/officeart/2005/8/layout/chevron2"/>
    <dgm:cxn modelId="{EFA9ACD9-BE71-42CB-8BB9-DBF131476371}" type="presOf" srcId="{C0173584-7843-4990-B118-B713311EBE11}" destId="{9547EAA7-5F43-4645-ADC9-6AB9028F2F2B}" srcOrd="0" destOrd="1" presId="urn:microsoft.com/office/officeart/2005/8/layout/chevron2"/>
    <dgm:cxn modelId="{1AAC93DC-EB1B-4F3A-884B-3560FCDF3490}" type="presOf" srcId="{BE72CBE6-E1B0-410D-856E-0580D46939BA}" destId="{74AEBD8F-4204-497B-8A2B-0FE004DFEC12}" srcOrd="0" destOrd="2" presId="urn:microsoft.com/office/officeart/2005/8/layout/chevron2"/>
    <dgm:cxn modelId="{3B7D69FD-7755-4278-88DA-1F5A109EED5A}" type="presOf" srcId="{7E138967-EC90-4FB6-A9F8-34BB13FF8FA8}" destId="{05B86D04-2378-4E87-A4C4-4F783A443F61}" srcOrd="0" destOrd="0" presId="urn:microsoft.com/office/officeart/2005/8/layout/chevron2"/>
    <dgm:cxn modelId="{328CF0B8-DDD3-429D-8E49-85098DEA744C}" srcId="{F1BF4FB1-4969-4F07-86C6-D60E3E10BC89}" destId="{5CD05996-D942-4BE4-BBFF-BBC56DB6E7A2}" srcOrd="0" destOrd="0" parTransId="{722C773E-310A-4300-89B4-9FB74B5FD5EF}" sibTransId="{B0933FA7-EAB0-4340-8F6D-B0617476D5A3}"/>
    <dgm:cxn modelId="{0DB8F58A-4A34-4446-8A23-41FA93BB8D36}" srcId="{93ACC1B3-CC27-4543-AFC1-E2829E1555DB}" destId="{03F81DE6-9049-4C9D-8BC9-36EDD8963284}" srcOrd="1" destOrd="0" parTransId="{7D4AECBD-A06C-4D37-8228-91E6F4935F23}" sibTransId="{B35DF1B7-AC00-4FDD-9846-5A67EE613ED5}"/>
    <dgm:cxn modelId="{8DA95E27-5264-45FC-9D60-D099DAEF407A}" type="presOf" srcId="{7E3381FE-4D8F-4F73-8B4F-7A2097AF7107}" destId="{28B70B24-A0A4-4022-AB6D-E0D39CADF37E}" srcOrd="0" destOrd="0" presId="urn:microsoft.com/office/officeart/2005/8/layout/chevron2"/>
    <dgm:cxn modelId="{487E6408-82BD-4769-B0FC-CB22AEA1F07D}" type="presOf" srcId="{5C7F1F4E-3EDC-495B-A384-BAD644B0BF17}" destId="{0EA16121-1BAE-486A-B0E3-B33AFA12E765}" srcOrd="0" destOrd="0" presId="urn:microsoft.com/office/officeart/2005/8/layout/chevron2"/>
    <dgm:cxn modelId="{7F114FFB-F438-4DCC-BCFA-285ED7687CA2}" type="presOf" srcId="{7C555A65-0F4C-4F85-A206-0E26E0FF8429}" destId="{9547EAA7-5F43-4645-ADC9-6AB9028F2F2B}" srcOrd="0" destOrd="2" presId="urn:microsoft.com/office/officeart/2005/8/layout/chevron2"/>
    <dgm:cxn modelId="{67FE5218-594C-49AD-A552-D88CFDDC55D3}" type="presOf" srcId="{829FDCDE-146F-4DC1-9634-FEE1DE1A4B80}" destId="{0EA16121-1BAE-486A-B0E3-B33AFA12E765}" srcOrd="0" destOrd="2" presId="urn:microsoft.com/office/officeart/2005/8/layout/chevron2"/>
    <dgm:cxn modelId="{CE561A10-A6F9-4B67-B065-96339DD91429}" srcId="{F1BF4FB1-4969-4F07-86C6-D60E3E10BC89}" destId="{BE72CBE6-E1B0-410D-856E-0580D46939BA}" srcOrd="2" destOrd="0" parTransId="{5B0EC0FC-E3D1-4C23-BEC7-6634D3D83E25}" sibTransId="{6D293C4A-2593-48BB-BA28-C23678788E56}"/>
    <dgm:cxn modelId="{7EDA248C-B203-4FC9-9FB1-A26D6397F906}" srcId="{7F31841E-3570-4D16-9A56-65312B76C2F8}" destId="{E94B0A8B-CE12-4D4D-8E17-5D63E79AD90C}" srcOrd="0" destOrd="0" parTransId="{B071133E-880A-44EE-A3B1-F15158CACDBA}" sibTransId="{EB3F0C72-5F8A-435D-81F8-1849F17AE693}"/>
    <dgm:cxn modelId="{FE3C1EC2-77E0-490D-A6EA-A6CD04F6F5E9}" type="presOf" srcId="{7F31841E-3570-4D16-9A56-65312B76C2F8}" destId="{7DCE9F09-E114-44C5-A2A0-FE5E86A452D1}" srcOrd="0" destOrd="0" presId="urn:microsoft.com/office/officeart/2005/8/layout/chevron2"/>
    <dgm:cxn modelId="{2F3BBA14-1349-42F0-A9C8-E8ECA78BDFCC}" type="presParOf" srcId="{05B86D04-2378-4E87-A4C4-4F783A443F61}" destId="{7A659F45-DD34-45C0-BE39-833689BF948F}" srcOrd="0" destOrd="0" presId="urn:microsoft.com/office/officeart/2005/8/layout/chevron2"/>
    <dgm:cxn modelId="{1490EE29-6A8D-4776-9F2C-57B7D2E83D80}" type="presParOf" srcId="{7A659F45-DD34-45C0-BE39-833689BF948F}" destId="{28B70B24-A0A4-4022-AB6D-E0D39CADF37E}" srcOrd="0" destOrd="0" presId="urn:microsoft.com/office/officeart/2005/8/layout/chevron2"/>
    <dgm:cxn modelId="{B0DBD32C-04BD-49BA-87E0-84D181BF2939}" type="presParOf" srcId="{7A659F45-DD34-45C0-BE39-833689BF948F}" destId="{1472C345-AC85-44CB-A722-45457CEA92FE}" srcOrd="1" destOrd="0" presId="urn:microsoft.com/office/officeart/2005/8/layout/chevron2"/>
    <dgm:cxn modelId="{DF8D8B43-1453-4329-9A89-BCDAACAF0CF3}" type="presParOf" srcId="{05B86D04-2378-4E87-A4C4-4F783A443F61}" destId="{CEBF2D4A-D0C6-4A73-B1CC-0FCF6DAF888A}" srcOrd="1" destOrd="0" presId="urn:microsoft.com/office/officeart/2005/8/layout/chevron2"/>
    <dgm:cxn modelId="{D0DB8ABC-AE32-4E01-BA09-20208A3C2924}" type="presParOf" srcId="{05B86D04-2378-4E87-A4C4-4F783A443F61}" destId="{A6099FB5-15C3-49D9-926E-B205CE10B5DE}" srcOrd="2" destOrd="0" presId="urn:microsoft.com/office/officeart/2005/8/layout/chevron2"/>
    <dgm:cxn modelId="{E3AC0D4B-C567-44AD-BB7F-AE60BAC8D371}" type="presParOf" srcId="{A6099FB5-15C3-49D9-926E-B205CE10B5DE}" destId="{77D76699-BA59-48FD-BCF5-E50BBCB4DC05}" srcOrd="0" destOrd="0" presId="urn:microsoft.com/office/officeart/2005/8/layout/chevron2"/>
    <dgm:cxn modelId="{E3380F37-C607-4040-BC09-139A8A0F8F0C}" type="presParOf" srcId="{A6099FB5-15C3-49D9-926E-B205CE10B5DE}" destId="{74AEBD8F-4204-497B-8A2B-0FE004DFEC12}" srcOrd="1" destOrd="0" presId="urn:microsoft.com/office/officeart/2005/8/layout/chevron2"/>
    <dgm:cxn modelId="{3596FE72-14C0-4337-AF81-194FA3C301B4}" type="presParOf" srcId="{05B86D04-2378-4E87-A4C4-4F783A443F61}" destId="{4CB50BB5-92AA-4316-BECB-595F7955F59B}" srcOrd="3" destOrd="0" presId="urn:microsoft.com/office/officeart/2005/8/layout/chevron2"/>
    <dgm:cxn modelId="{DF3A2F91-CB1E-49F3-AE7D-40E4D4DA599C}" type="presParOf" srcId="{05B86D04-2378-4E87-A4C4-4F783A443F61}" destId="{5F0D19DE-8E93-4FAC-8CE3-4ED93144B351}" srcOrd="4" destOrd="0" presId="urn:microsoft.com/office/officeart/2005/8/layout/chevron2"/>
    <dgm:cxn modelId="{27081D42-DF0E-47F7-A304-3298557D3B9F}" type="presParOf" srcId="{5F0D19DE-8E93-4FAC-8CE3-4ED93144B351}" destId="{850DE514-2349-49A9-AFA1-09D4962FA415}" srcOrd="0" destOrd="0" presId="urn:microsoft.com/office/officeart/2005/8/layout/chevron2"/>
    <dgm:cxn modelId="{AF350B86-48AE-4CD2-B454-E1215083B5D4}" type="presParOf" srcId="{5F0D19DE-8E93-4FAC-8CE3-4ED93144B351}" destId="{0EA16121-1BAE-486A-B0E3-B33AFA12E765}" srcOrd="1" destOrd="0" presId="urn:microsoft.com/office/officeart/2005/8/layout/chevron2"/>
    <dgm:cxn modelId="{301D6E85-BB19-463B-8FF5-0DD89ABE2F65}" type="presParOf" srcId="{05B86D04-2378-4E87-A4C4-4F783A443F61}" destId="{FEBBE5A7-4B82-4DAF-9C13-EF0D23CAB3BC}" srcOrd="5" destOrd="0" presId="urn:microsoft.com/office/officeart/2005/8/layout/chevron2"/>
    <dgm:cxn modelId="{6BBA4598-68FF-443F-B155-2AB7E46F3699}" type="presParOf" srcId="{05B86D04-2378-4E87-A4C4-4F783A443F61}" destId="{879947C5-3486-474E-8292-34768E7A0937}" srcOrd="6" destOrd="0" presId="urn:microsoft.com/office/officeart/2005/8/layout/chevron2"/>
    <dgm:cxn modelId="{11C7F116-5AEC-4109-9F1A-BC6C1EA38D67}" type="presParOf" srcId="{879947C5-3486-474E-8292-34768E7A0937}" destId="{7DCE9F09-E114-44C5-A2A0-FE5E86A452D1}" srcOrd="0" destOrd="0" presId="urn:microsoft.com/office/officeart/2005/8/layout/chevron2"/>
    <dgm:cxn modelId="{37B20EFE-AEEC-4AAF-B01B-34A2F5A726BD}" type="presParOf" srcId="{879947C5-3486-474E-8292-34768E7A0937}" destId="{9547EAA7-5F43-4645-ADC9-6AB9028F2F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138967-EC90-4FB6-A9F8-34BB13FF8F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E3381FE-4D8F-4F73-8B4F-7A2097AF7107}">
      <dgm:prSet phldrT="[Tekst]"/>
      <dgm:spPr/>
      <dgm:t>
        <a:bodyPr/>
        <a:lstStyle/>
        <a:p>
          <a:r>
            <a:rPr lang="pl-PL" dirty="0" smtClean="0"/>
            <a:t>Diagnoza </a:t>
          </a:r>
          <a:endParaRPr lang="pl-PL" dirty="0"/>
        </a:p>
      </dgm:t>
    </dgm:pt>
    <dgm:pt modelId="{51CB6780-4FD7-4E68-B64C-5EA515CD373C}" type="parTrans" cxnId="{1C81FA21-13A4-4F4E-9EE4-7222A91AD9C9}">
      <dgm:prSet/>
      <dgm:spPr/>
      <dgm:t>
        <a:bodyPr/>
        <a:lstStyle/>
        <a:p>
          <a:endParaRPr lang="pl-PL"/>
        </a:p>
      </dgm:t>
    </dgm:pt>
    <dgm:pt modelId="{BFF272DF-A71E-4AC5-B479-BEFAA03BFF62}" type="sibTrans" cxnId="{1C81FA21-13A4-4F4E-9EE4-7222A91AD9C9}">
      <dgm:prSet/>
      <dgm:spPr/>
      <dgm:t>
        <a:bodyPr/>
        <a:lstStyle/>
        <a:p>
          <a:endParaRPr lang="pl-PL"/>
        </a:p>
      </dgm:t>
    </dgm:pt>
    <dgm:pt modelId="{A4E47F40-AA0E-4952-A498-BF6EE27731BF}">
      <dgm:prSet phldrT="[Tekst]"/>
      <dgm:spPr/>
      <dgm:t>
        <a:bodyPr/>
        <a:lstStyle/>
        <a:p>
          <a:r>
            <a:rPr lang="pl-PL" dirty="0" smtClean="0"/>
            <a:t>Wywiady i spacery badawcze</a:t>
          </a:r>
          <a:endParaRPr lang="pl-PL" dirty="0"/>
        </a:p>
      </dgm:t>
    </dgm:pt>
    <dgm:pt modelId="{DC43C538-C0D4-4E94-ACEF-E4DC12FD6445}" type="parTrans" cxnId="{4456451C-D4CC-4F2E-87A0-357A67E20EE9}">
      <dgm:prSet/>
      <dgm:spPr/>
      <dgm:t>
        <a:bodyPr/>
        <a:lstStyle/>
        <a:p>
          <a:endParaRPr lang="pl-PL"/>
        </a:p>
      </dgm:t>
    </dgm:pt>
    <dgm:pt modelId="{C153383A-AB01-4EFF-9C90-88BC170D80EF}" type="sibTrans" cxnId="{4456451C-D4CC-4F2E-87A0-357A67E20EE9}">
      <dgm:prSet/>
      <dgm:spPr/>
      <dgm:t>
        <a:bodyPr/>
        <a:lstStyle/>
        <a:p>
          <a:endParaRPr lang="pl-PL"/>
        </a:p>
      </dgm:t>
    </dgm:pt>
    <dgm:pt modelId="{F1BF4FB1-4969-4F07-86C6-D60E3E10BC89}">
      <dgm:prSet phldrT="[Tekst]"/>
      <dgm:spPr/>
      <dgm:t>
        <a:bodyPr/>
        <a:lstStyle/>
        <a:p>
          <a:r>
            <a:rPr lang="pl-PL" dirty="0" smtClean="0"/>
            <a:t>Strategia </a:t>
          </a:r>
          <a:endParaRPr lang="pl-PL" dirty="0"/>
        </a:p>
      </dgm:t>
    </dgm:pt>
    <dgm:pt modelId="{5636097F-0EFF-4A27-89D4-1E3A3FB085F0}" type="parTrans" cxnId="{9CD26351-C03A-4920-A4B3-882E50F0A842}">
      <dgm:prSet/>
      <dgm:spPr/>
      <dgm:t>
        <a:bodyPr/>
        <a:lstStyle/>
        <a:p>
          <a:endParaRPr lang="pl-PL"/>
        </a:p>
      </dgm:t>
    </dgm:pt>
    <dgm:pt modelId="{3B2364E2-33A4-48E1-834B-61B5E47630D7}" type="sibTrans" cxnId="{9CD26351-C03A-4920-A4B3-882E50F0A842}">
      <dgm:prSet/>
      <dgm:spPr/>
      <dgm:t>
        <a:bodyPr/>
        <a:lstStyle/>
        <a:p>
          <a:endParaRPr lang="pl-PL"/>
        </a:p>
      </dgm:t>
    </dgm:pt>
    <dgm:pt modelId="{5CD05996-D942-4BE4-BBFF-BBC56DB6E7A2}">
      <dgm:prSet phldrT="[Tekst]"/>
      <dgm:spPr/>
      <dgm:t>
        <a:bodyPr/>
        <a:lstStyle/>
        <a:p>
          <a:r>
            <a:rPr lang="pl-PL" dirty="0" smtClean="0"/>
            <a:t>Warsztaty z mieszkańcami</a:t>
          </a:r>
          <a:endParaRPr lang="pl-PL" dirty="0"/>
        </a:p>
      </dgm:t>
    </dgm:pt>
    <dgm:pt modelId="{722C773E-310A-4300-89B4-9FB74B5FD5EF}" type="parTrans" cxnId="{328CF0B8-DDD3-429D-8E49-85098DEA744C}">
      <dgm:prSet/>
      <dgm:spPr/>
      <dgm:t>
        <a:bodyPr/>
        <a:lstStyle/>
        <a:p>
          <a:endParaRPr lang="pl-PL"/>
        </a:p>
      </dgm:t>
    </dgm:pt>
    <dgm:pt modelId="{B0933FA7-EAB0-4340-8F6D-B0617476D5A3}" type="sibTrans" cxnId="{328CF0B8-DDD3-429D-8E49-85098DEA744C}">
      <dgm:prSet/>
      <dgm:spPr/>
      <dgm:t>
        <a:bodyPr/>
        <a:lstStyle/>
        <a:p>
          <a:endParaRPr lang="pl-PL"/>
        </a:p>
      </dgm:t>
    </dgm:pt>
    <dgm:pt modelId="{B262F886-FE58-45D9-B20B-B4671DD248C4}">
      <dgm:prSet phldrT="[Tekst]"/>
      <dgm:spPr/>
      <dgm:t>
        <a:bodyPr/>
        <a:lstStyle/>
        <a:p>
          <a:r>
            <a:rPr lang="pl-PL" dirty="0" smtClean="0"/>
            <a:t>Opracowanie strategii dla dzielnicy</a:t>
          </a:r>
          <a:endParaRPr lang="pl-PL" dirty="0"/>
        </a:p>
      </dgm:t>
    </dgm:pt>
    <dgm:pt modelId="{D760E493-19B6-4ECC-A7E0-BDAC912E676B}" type="parTrans" cxnId="{F553490D-3308-4CCD-8C20-53983C37D9EB}">
      <dgm:prSet/>
      <dgm:spPr/>
      <dgm:t>
        <a:bodyPr/>
        <a:lstStyle/>
        <a:p>
          <a:endParaRPr lang="pl-PL"/>
        </a:p>
      </dgm:t>
    </dgm:pt>
    <dgm:pt modelId="{3BFD1BAB-413F-4183-B3EC-B429F761E1BD}" type="sibTrans" cxnId="{F553490D-3308-4CCD-8C20-53983C37D9EB}">
      <dgm:prSet/>
      <dgm:spPr/>
      <dgm:t>
        <a:bodyPr/>
        <a:lstStyle/>
        <a:p>
          <a:endParaRPr lang="pl-PL"/>
        </a:p>
      </dgm:t>
    </dgm:pt>
    <dgm:pt modelId="{93ACC1B3-CC27-4543-AFC1-E2829E1555DB}">
      <dgm:prSet phldrT="[Tekst]"/>
      <dgm:spPr/>
      <dgm:t>
        <a:bodyPr/>
        <a:lstStyle/>
        <a:p>
          <a:r>
            <a:rPr lang="pl-PL" dirty="0" smtClean="0"/>
            <a:t>Przestrzeń wspólna</a:t>
          </a:r>
          <a:endParaRPr lang="pl-PL" dirty="0"/>
        </a:p>
      </dgm:t>
    </dgm:pt>
    <dgm:pt modelId="{D0FF02F9-DC2D-48ED-9625-92F597E176F8}" type="parTrans" cxnId="{502D10DF-A2B1-42C7-B7DD-3B47A679D93C}">
      <dgm:prSet/>
      <dgm:spPr/>
      <dgm:t>
        <a:bodyPr/>
        <a:lstStyle/>
        <a:p>
          <a:endParaRPr lang="pl-PL"/>
        </a:p>
      </dgm:t>
    </dgm:pt>
    <dgm:pt modelId="{51D1C678-D265-48BB-9413-592B4F876C1A}" type="sibTrans" cxnId="{502D10DF-A2B1-42C7-B7DD-3B47A679D93C}">
      <dgm:prSet/>
      <dgm:spPr/>
      <dgm:t>
        <a:bodyPr/>
        <a:lstStyle/>
        <a:p>
          <a:endParaRPr lang="pl-PL"/>
        </a:p>
      </dgm:t>
    </dgm:pt>
    <dgm:pt modelId="{5C7F1F4E-3EDC-495B-A384-BAD644B0BF17}">
      <dgm:prSet phldrT="[Tekst]"/>
      <dgm:spPr/>
      <dgm:t>
        <a:bodyPr/>
        <a:lstStyle/>
        <a:p>
          <a:r>
            <a:rPr lang="pl-PL" dirty="0" smtClean="0"/>
            <a:t>Warsztaty z mieszkańcami</a:t>
          </a:r>
          <a:endParaRPr lang="pl-PL" dirty="0"/>
        </a:p>
      </dgm:t>
    </dgm:pt>
    <dgm:pt modelId="{70F6FEF2-3DF8-4D5A-93EA-1E33E469F308}" type="parTrans" cxnId="{BF6CA455-2D22-424E-AEE9-428F557B6587}">
      <dgm:prSet/>
      <dgm:spPr/>
      <dgm:t>
        <a:bodyPr/>
        <a:lstStyle/>
        <a:p>
          <a:endParaRPr lang="pl-PL"/>
        </a:p>
      </dgm:t>
    </dgm:pt>
    <dgm:pt modelId="{C2AFAFB5-2F15-4E28-8D1D-B88E4531EAE9}" type="sibTrans" cxnId="{BF6CA455-2D22-424E-AEE9-428F557B6587}">
      <dgm:prSet/>
      <dgm:spPr/>
      <dgm:t>
        <a:bodyPr/>
        <a:lstStyle/>
        <a:p>
          <a:endParaRPr lang="pl-PL"/>
        </a:p>
      </dgm:t>
    </dgm:pt>
    <dgm:pt modelId="{03F81DE6-9049-4C9D-8BC9-36EDD8963284}">
      <dgm:prSet phldrT="[Tekst]"/>
      <dgm:spPr/>
      <dgm:t>
        <a:bodyPr/>
        <a:lstStyle/>
        <a:p>
          <a:r>
            <a:rPr lang="pl-PL" dirty="0" smtClean="0"/>
            <a:t>Opracowanie planu koncepcyjnego</a:t>
          </a:r>
          <a:endParaRPr lang="pl-PL" dirty="0"/>
        </a:p>
      </dgm:t>
    </dgm:pt>
    <dgm:pt modelId="{7D4AECBD-A06C-4D37-8228-91E6F4935F23}" type="parTrans" cxnId="{0DB8F58A-4A34-4446-8A23-41FA93BB8D36}">
      <dgm:prSet/>
      <dgm:spPr/>
      <dgm:t>
        <a:bodyPr/>
        <a:lstStyle/>
        <a:p>
          <a:endParaRPr lang="pl-PL"/>
        </a:p>
      </dgm:t>
    </dgm:pt>
    <dgm:pt modelId="{B35DF1B7-AC00-4FDD-9846-5A67EE613ED5}" type="sibTrans" cxnId="{0DB8F58A-4A34-4446-8A23-41FA93BB8D36}">
      <dgm:prSet/>
      <dgm:spPr/>
      <dgm:t>
        <a:bodyPr/>
        <a:lstStyle/>
        <a:p>
          <a:endParaRPr lang="pl-PL"/>
        </a:p>
      </dgm:t>
    </dgm:pt>
    <dgm:pt modelId="{BE72CBE6-E1B0-410D-856E-0580D46939BA}">
      <dgm:prSet phldrT="[Tekst]"/>
      <dgm:spPr/>
      <dgm:t>
        <a:bodyPr/>
        <a:lstStyle/>
        <a:p>
          <a:r>
            <a:rPr lang="pl-PL" dirty="0" smtClean="0"/>
            <a:t>Piknik sąsiedzki i konsultacje</a:t>
          </a:r>
          <a:endParaRPr lang="pl-PL" dirty="0"/>
        </a:p>
      </dgm:t>
    </dgm:pt>
    <dgm:pt modelId="{5B0EC0FC-E3D1-4C23-BEC7-6634D3D83E25}" type="parTrans" cxnId="{CE561A10-A6F9-4B67-B065-96339DD91429}">
      <dgm:prSet/>
      <dgm:spPr/>
      <dgm:t>
        <a:bodyPr/>
        <a:lstStyle/>
        <a:p>
          <a:endParaRPr lang="pl-PL"/>
        </a:p>
      </dgm:t>
    </dgm:pt>
    <dgm:pt modelId="{6D293C4A-2593-48BB-BA28-C23678788E56}" type="sibTrans" cxnId="{CE561A10-A6F9-4B67-B065-96339DD91429}">
      <dgm:prSet/>
      <dgm:spPr/>
      <dgm:t>
        <a:bodyPr/>
        <a:lstStyle/>
        <a:p>
          <a:endParaRPr lang="pl-PL"/>
        </a:p>
      </dgm:t>
    </dgm:pt>
    <dgm:pt modelId="{829FDCDE-146F-4DC1-9634-FEE1DE1A4B80}">
      <dgm:prSet phldrT="[Tekst]"/>
      <dgm:spPr/>
      <dgm:t>
        <a:bodyPr/>
        <a:lstStyle/>
        <a:p>
          <a:r>
            <a:rPr lang="pl-PL" dirty="0" smtClean="0"/>
            <a:t>Piknik sąsiedzki i konsultacje</a:t>
          </a:r>
          <a:endParaRPr lang="pl-PL" dirty="0"/>
        </a:p>
      </dgm:t>
    </dgm:pt>
    <dgm:pt modelId="{020101E6-1C45-481E-91DF-3E4EFDD06010}" type="parTrans" cxnId="{508F6F88-A478-4240-815B-F547F18879CC}">
      <dgm:prSet/>
      <dgm:spPr/>
      <dgm:t>
        <a:bodyPr/>
        <a:lstStyle/>
        <a:p>
          <a:endParaRPr lang="pl-PL"/>
        </a:p>
      </dgm:t>
    </dgm:pt>
    <dgm:pt modelId="{5349BB88-61C1-47DB-9507-D470AD3CC490}" type="sibTrans" cxnId="{508F6F88-A478-4240-815B-F547F18879CC}">
      <dgm:prSet/>
      <dgm:spPr/>
      <dgm:t>
        <a:bodyPr/>
        <a:lstStyle/>
        <a:p>
          <a:endParaRPr lang="pl-PL"/>
        </a:p>
      </dgm:t>
    </dgm:pt>
    <dgm:pt modelId="{7F31841E-3570-4D16-9A56-65312B76C2F8}">
      <dgm:prSet phldrT="[Tekst]"/>
      <dgm:spPr/>
      <dgm:t>
        <a:bodyPr/>
        <a:lstStyle/>
        <a:p>
          <a:r>
            <a:rPr lang="pl-PL" dirty="0" smtClean="0"/>
            <a:t>Efekt</a:t>
          </a:r>
          <a:endParaRPr lang="pl-PL" dirty="0"/>
        </a:p>
      </dgm:t>
    </dgm:pt>
    <dgm:pt modelId="{09A502E7-78E2-4773-B4FE-CFD6955995A4}" type="parTrans" cxnId="{4E9A75A4-297D-4B2F-BCFA-75856423EE46}">
      <dgm:prSet/>
      <dgm:spPr/>
      <dgm:t>
        <a:bodyPr/>
        <a:lstStyle/>
        <a:p>
          <a:endParaRPr lang="pl-PL"/>
        </a:p>
      </dgm:t>
    </dgm:pt>
    <dgm:pt modelId="{B2C1954E-C80A-4416-9090-EA31F4F24A8D}" type="sibTrans" cxnId="{4E9A75A4-297D-4B2F-BCFA-75856423EE46}">
      <dgm:prSet/>
      <dgm:spPr/>
      <dgm:t>
        <a:bodyPr/>
        <a:lstStyle/>
        <a:p>
          <a:endParaRPr lang="pl-PL"/>
        </a:p>
      </dgm:t>
    </dgm:pt>
    <dgm:pt modelId="{E94B0A8B-CE12-4D4D-8E17-5D63E79AD90C}">
      <dgm:prSet/>
      <dgm:spPr/>
      <dgm:t>
        <a:bodyPr/>
        <a:lstStyle/>
        <a:p>
          <a:r>
            <a:rPr lang="pl-PL" dirty="0" smtClean="0"/>
            <a:t>Projekt budowlany i wykonawczy przestrzeni wspólnych</a:t>
          </a:r>
          <a:endParaRPr lang="pl-PL" dirty="0"/>
        </a:p>
      </dgm:t>
    </dgm:pt>
    <dgm:pt modelId="{B071133E-880A-44EE-A3B1-F15158CACDBA}" type="parTrans" cxnId="{7EDA248C-B203-4FC9-9FB1-A26D6397F906}">
      <dgm:prSet/>
      <dgm:spPr/>
      <dgm:t>
        <a:bodyPr/>
        <a:lstStyle/>
        <a:p>
          <a:endParaRPr lang="pl-PL"/>
        </a:p>
      </dgm:t>
    </dgm:pt>
    <dgm:pt modelId="{EB3F0C72-5F8A-435D-81F8-1849F17AE693}" type="sibTrans" cxnId="{7EDA248C-B203-4FC9-9FB1-A26D6397F906}">
      <dgm:prSet/>
      <dgm:spPr/>
      <dgm:t>
        <a:bodyPr/>
        <a:lstStyle/>
        <a:p>
          <a:endParaRPr lang="pl-PL"/>
        </a:p>
      </dgm:t>
    </dgm:pt>
    <dgm:pt modelId="{E35B4D34-A7E1-4E90-B907-ECBC900D2E40}">
      <dgm:prSet phldrT="[Tekst]"/>
      <dgm:spPr/>
      <dgm:t>
        <a:bodyPr/>
        <a:lstStyle/>
        <a:p>
          <a:r>
            <a:rPr lang="pl-PL" dirty="0" smtClean="0"/>
            <a:t>Audyt przestrzeni</a:t>
          </a:r>
          <a:endParaRPr lang="pl-PL" dirty="0"/>
        </a:p>
      </dgm:t>
    </dgm:pt>
    <dgm:pt modelId="{1CD73A47-3DB7-43C1-BBC0-B4A7C3CB040A}" type="parTrans" cxnId="{707313FC-118F-4908-A9DC-FE51ED512631}">
      <dgm:prSet/>
      <dgm:spPr/>
      <dgm:t>
        <a:bodyPr/>
        <a:lstStyle/>
        <a:p>
          <a:endParaRPr lang="pl-PL"/>
        </a:p>
      </dgm:t>
    </dgm:pt>
    <dgm:pt modelId="{89090FDE-1369-4C25-B904-6330F55B56A1}" type="sibTrans" cxnId="{707313FC-118F-4908-A9DC-FE51ED512631}">
      <dgm:prSet/>
      <dgm:spPr/>
      <dgm:t>
        <a:bodyPr/>
        <a:lstStyle/>
        <a:p>
          <a:endParaRPr lang="pl-PL"/>
        </a:p>
      </dgm:t>
    </dgm:pt>
    <dgm:pt modelId="{05B86D04-2378-4E87-A4C4-4F783A443F61}" type="pres">
      <dgm:prSet presAssocID="{7E138967-EC90-4FB6-A9F8-34BB13FF8F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A659F45-DD34-45C0-BE39-833689BF948F}" type="pres">
      <dgm:prSet presAssocID="{7E3381FE-4D8F-4F73-8B4F-7A2097AF7107}" presName="composite" presStyleCnt="0"/>
      <dgm:spPr/>
    </dgm:pt>
    <dgm:pt modelId="{28B70B24-A0A4-4022-AB6D-E0D39CADF37E}" type="pres">
      <dgm:prSet presAssocID="{7E3381FE-4D8F-4F73-8B4F-7A2097AF710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472C345-AC85-44CB-A722-45457CEA92FE}" type="pres">
      <dgm:prSet presAssocID="{7E3381FE-4D8F-4F73-8B4F-7A2097AF710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EBF2D4A-D0C6-4A73-B1CC-0FCF6DAF888A}" type="pres">
      <dgm:prSet presAssocID="{BFF272DF-A71E-4AC5-B479-BEFAA03BFF62}" presName="sp" presStyleCnt="0"/>
      <dgm:spPr/>
    </dgm:pt>
    <dgm:pt modelId="{A6099FB5-15C3-49D9-926E-B205CE10B5DE}" type="pres">
      <dgm:prSet presAssocID="{F1BF4FB1-4969-4F07-86C6-D60E3E10BC89}" presName="composite" presStyleCnt="0"/>
      <dgm:spPr/>
    </dgm:pt>
    <dgm:pt modelId="{77D76699-BA59-48FD-BCF5-E50BBCB4DC05}" type="pres">
      <dgm:prSet presAssocID="{F1BF4FB1-4969-4F07-86C6-D60E3E10BC8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4AEBD8F-4204-497B-8A2B-0FE004DFEC12}" type="pres">
      <dgm:prSet presAssocID="{F1BF4FB1-4969-4F07-86C6-D60E3E10BC8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CB50BB5-92AA-4316-BECB-595F7955F59B}" type="pres">
      <dgm:prSet presAssocID="{3B2364E2-33A4-48E1-834B-61B5E47630D7}" presName="sp" presStyleCnt="0"/>
      <dgm:spPr/>
    </dgm:pt>
    <dgm:pt modelId="{5F0D19DE-8E93-4FAC-8CE3-4ED93144B351}" type="pres">
      <dgm:prSet presAssocID="{93ACC1B3-CC27-4543-AFC1-E2829E1555DB}" presName="composite" presStyleCnt="0"/>
      <dgm:spPr/>
    </dgm:pt>
    <dgm:pt modelId="{850DE514-2349-49A9-AFA1-09D4962FA415}" type="pres">
      <dgm:prSet presAssocID="{93ACC1B3-CC27-4543-AFC1-E2829E1555D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EA16121-1BAE-486A-B0E3-B33AFA12E765}" type="pres">
      <dgm:prSet presAssocID="{93ACC1B3-CC27-4543-AFC1-E2829E1555D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BBE5A7-4B82-4DAF-9C13-EF0D23CAB3BC}" type="pres">
      <dgm:prSet presAssocID="{51D1C678-D265-48BB-9413-592B4F876C1A}" presName="sp" presStyleCnt="0"/>
      <dgm:spPr/>
    </dgm:pt>
    <dgm:pt modelId="{879947C5-3486-474E-8292-34768E7A0937}" type="pres">
      <dgm:prSet presAssocID="{7F31841E-3570-4D16-9A56-65312B76C2F8}" presName="composite" presStyleCnt="0"/>
      <dgm:spPr/>
    </dgm:pt>
    <dgm:pt modelId="{7DCE9F09-E114-44C5-A2A0-FE5E86A452D1}" type="pres">
      <dgm:prSet presAssocID="{7F31841E-3570-4D16-9A56-65312B76C2F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47EAA7-5F43-4645-ADC9-6AB9028F2F2B}" type="pres">
      <dgm:prSet presAssocID="{7F31841E-3570-4D16-9A56-65312B76C2F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02D7908-624F-4542-ACA0-2F7107A1B04B}" type="presOf" srcId="{E94B0A8B-CE12-4D4D-8E17-5D63E79AD90C}" destId="{9547EAA7-5F43-4645-ADC9-6AB9028F2F2B}" srcOrd="0" destOrd="0" presId="urn:microsoft.com/office/officeart/2005/8/layout/chevron2"/>
    <dgm:cxn modelId="{F553490D-3308-4CCD-8C20-53983C37D9EB}" srcId="{F1BF4FB1-4969-4F07-86C6-D60E3E10BC89}" destId="{B262F886-FE58-45D9-B20B-B4671DD248C4}" srcOrd="1" destOrd="0" parTransId="{D760E493-19B6-4ECC-A7E0-BDAC912E676B}" sibTransId="{3BFD1BAB-413F-4183-B3EC-B429F761E1BD}"/>
    <dgm:cxn modelId="{6599F429-D509-46ED-ADDE-B94B572CBDE7}" type="presOf" srcId="{829FDCDE-146F-4DC1-9634-FEE1DE1A4B80}" destId="{0EA16121-1BAE-486A-B0E3-B33AFA12E765}" srcOrd="0" destOrd="2" presId="urn:microsoft.com/office/officeart/2005/8/layout/chevron2"/>
    <dgm:cxn modelId="{4A8AFB4A-BC60-4B70-8E3A-5E5AF605737C}" type="presOf" srcId="{7F31841E-3570-4D16-9A56-65312B76C2F8}" destId="{7DCE9F09-E114-44C5-A2A0-FE5E86A452D1}" srcOrd="0" destOrd="0" presId="urn:microsoft.com/office/officeart/2005/8/layout/chevron2"/>
    <dgm:cxn modelId="{D295AAE1-556D-4384-A4F1-0F019193FCB9}" type="presOf" srcId="{7E138967-EC90-4FB6-A9F8-34BB13FF8FA8}" destId="{05B86D04-2378-4E87-A4C4-4F783A443F61}" srcOrd="0" destOrd="0" presId="urn:microsoft.com/office/officeart/2005/8/layout/chevron2"/>
    <dgm:cxn modelId="{3860F4D5-DC9B-4B4D-9AA2-9B76D699D1E5}" type="presOf" srcId="{E35B4D34-A7E1-4E90-B907-ECBC900D2E40}" destId="{1472C345-AC85-44CB-A722-45457CEA92FE}" srcOrd="0" destOrd="1" presId="urn:microsoft.com/office/officeart/2005/8/layout/chevron2"/>
    <dgm:cxn modelId="{C39EADA2-3600-487D-B675-1C8DAA4E2B36}" type="presOf" srcId="{93ACC1B3-CC27-4543-AFC1-E2829E1555DB}" destId="{850DE514-2349-49A9-AFA1-09D4962FA415}" srcOrd="0" destOrd="0" presId="urn:microsoft.com/office/officeart/2005/8/layout/chevron2"/>
    <dgm:cxn modelId="{4E9A75A4-297D-4B2F-BCFA-75856423EE46}" srcId="{7E138967-EC90-4FB6-A9F8-34BB13FF8FA8}" destId="{7F31841E-3570-4D16-9A56-65312B76C2F8}" srcOrd="3" destOrd="0" parTransId="{09A502E7-78E2-4773-B4FE-CFD6955995A4}" sibTransId="{B2C1954E-C80A-4416-9090-EA31F4F24A8D}"/>
    <dgm:cxn modelId="{E1109F83-5260-42E8-BA0C-33283249DAF0}" type="presOf" srcId="{7E3381FE-4D8F-4F73-8B4F-7A2097AF7107}" destId="{28B70B24-A0A4-4022-AB6D-E0D39CADF37E}" srcOrd="0" destOrd="0" presId="urn:microsoft.com/office/officeart/2005/8/layout/chevron2"/>
    <dgm:cxn modelId="{D89F5141-8606-4AC0-A864-087DACC94C14}" type="presOf" srcId="{B262F886-FE58-45D9-B20B-B4671DD248C4}" destId="{74AEBD8F-4204-497B-8A2B-0FE004DFEC12}" srcOrd="0" destOrd="1" presId="urn:microsoft.com/office/officeart/2005/8/layout/chevron2"/>
    <dgm:cxn modelId="{53730CC9-F16E-4EC4-8841-F0AB81C0D3E6}" type="presOf" srcId="{03F81DE6-9049-4C9D-8BC9-36EDD8963284}" destId="{0EA16121-1BAE-486A-B0E3-B33AFA12E765}" srcOrd="0" destOrd="1" presId="urn:microsoft.com/office/officeart/2005/8/layout/chevron2"/>
    <dgm:cxn modelId="{508F6F88-A478-4240-815B-F547F18879CC}" srcId="{93ACC1B3-CC27-4543-AFC1-E2829E1555DB}" destId="{829FDCDE-146F-4DC1-9634-FEE1DE1A4B80}" srcOrd="2" destOrd="0" parTransId="{020101E6-1C45-481E-91DF-3E4EFDD06010}" sibTransId="{5349BB88-61C1-47DB-9507-D470AD3CC490}"/>
    <dgm:cxn modelId="{7EDA248C-B203-4FC9-9FB1-A26D6397F906}" srcId="{7F31841E-3570-4D16-9A56-65312B76C2F8}" destId="{E94B0A8B-CE12-4D4D-8E17-5D63E79AD90C}" srcOrd="0" destOrd="0" parTransId="{B071133E-880A-44EE-A3B1-F15158CACDBA}" sibTransId="{EB3F0C72-5F8A-435D-81F8-1849F17AE693}"/>
    <dgm:cxn modelId="{5F3B7D15-0BB3-476F-A984-326ABB1007B9}" type="presOf" srcId="{5C7F1F4E-3EDC-495B-A384-BAD644B0BF17}" destId="{0EA16121-1BAE-486A-B0E3-B33AFA12E765}" srcOrd="0" destOrd="0" presId="urn:microsoft.com/office/officeart/2005/8/layout/chevron2"/>
    <dgm:cxn modelId="{0DB8F58A-4A34-4446-8A23-41FA93BB8D36}" srcId="{93ACC1B3-CC27-4543-AFC1-E2829E1555DB}" destId="{03F81DE6-9049-4C9D-8BC9-36EDD8963284}" srcOrd="1" destOrd="0" parTransId="{7D4AECBD-A06C-4D37-8228-91E6F4935F23}" sibTransId="{B35DF1B7-AC00-4FDD-9846-5A67EE613ED5}"/>
    <dgm:cxn modelId="{9B203E36-451B-431A-B160-001170642EEB}" type="presOf" srcId="{F1BF4FB1-4969-4F07-86C6-D60E3E10BC89}" destId="{77D76699-BA59-48FD-BCF5-E50BBCB4DC05}" srcOrd="0" destOrd="0" presId="urn:microsoft.com/office/officeart/2005/8/layout/chevron2"/>
    <dgm:cxn modelId="{8FE96EC4-F7C2-43DC-8AE4-C73BDE8F16F6}" type="presOf" srcId="{5CD05996-D942-4BE4-BBFF-BBC56DB6E7A2}" destId="{74AEBD8F-4204-497B-8A2B-0FE004DFEC12}" srcOrd="0" destOrd="0" presId="urn:microsoft.com/office/officeart/2005/8/layout/chevron2"/>
    <dgm:cxn modelId="{502D10DF-A2B1-42C7-B7DD-3B47A679D93C}" srcId="{7E138967-EC90-4FB6-A9F8-34BB13FF8FA8}" destId="{93ACC1B3-CC27-4543-AFC1-E2829E1555DB}" srcOrd="2" destOrd="0" parTransId="{D0FF02F9-DC2D-48ED-9625-92F597E176F8}" sibTransId="{51D1C678-D265-48BB-9413-592B4F876C1A}"/>
    <dgm:cxn modelId="{4456451C-D4CC-4F2E-87A0-357A67E20EE9}" srcId="{7E3381FE-4D8F-4F73-8B4F-7A2097AF7107}" destId="{A4E47F40-AA0E-4952-A498-BF6EE27731BF}" srcOrd="0" destOrd="0" parTransId="{DC43C538-C0D4-4E94-ACEF-E4DC12FD6445}" sibTransId="{C153383A-AB01-4EFF-9C90-88BC170D80EF}"/>
    <dgm:cxn modelId="{9CD26351-C03A-4920-A4B3-882E50F0A842}" srcId="{7E138967-EC90-4FB6-A9F8-34BB13FF8FA8}" destId="{F1BF4FB1-4969-4F07-86C6-D60E3E10BC89}" srcOrd="1" destOrd="0" parTransId="{5636097F-0EFF-4A27-89D4-1E3A3FB085F0}" sibTransId="{3B2364E2-33A4-48E1-834B-61B5E47630D7}"/>
    <dgm:cxn modelId="{328CF0B8-DDD3-429D-8E49-85098DEA744C}" srcId="{F1BF4FB1-4969-4F07-86C6-D60E3E10BC89}" destId="{5CD05996-D942-4BE4-BBFF-BBC56DB6E7A2}" srcOrd="0" destOrd="0" parTransId="{722C773E-310A-4300-89B4-9FB74B5FD5EF}" sibTransId="{B0933FA7-EAB0-4340-8F6D-B0617476D5A3}"/>
    <dgm:cxn modelId="{CE561A10-A6F9-4B67-B065-96339DD91429}" srcId="{F1BF4FB1-4969-4F07-86C6-D60E3E10BC89}" destId="{BE72CBE6-E1B0-410D-856E-0580D46939BA}" srcOrd="2" destOrd="0" parTransId="{5B0EC0FC-E3D1-4C23-BEC7-6634D3D83E25}" sibTransId="{6D293C4A-2593-48BB-BA28-C23678788E56}"/>
    <dgm:cxn modelId="{707313FC-118F-4908-A9DC-FE51ED512631}" srcId="{7E3381FE-4D8F-4F73-8B4F-7A2097AF7107}" destId="{E35B4D34-A7E1-4E90-B907-ECBC900D2E40}" srcOrd="1" destOrd="0" parTransId="{1CD73A47-3DB7-43C1-BBC0-B4A7C3CB040A}" sibTransId="{89090FDE-1369-4C25-B904-6330F55B56A1}"/>
    <dgm:cxn modelId="{BF6CA455-2D22-424E-AEE9-428F557B6587}" srcId="{93ACC1B3-CC27-4543-AFC1-E2829E1555DB}" destId="{5C7F1F4E-3EDC-495B-A384-BAD644B0BF17}" srcOrd="0" destOrd="0" parTransId="{70F6FEF2-3DF8-4D5A-93EA-1E33E469F308}" sibTransId="{C2AFAFB5-2F15-4E28-8D1D-B88E4531EAE9}"/>
    <dgm:cxn modelId="{C597EA11-B0E5-4031-BF03-AE40510A1ACB}" type="presOf" srcId="{A4E47F40-AA0E-4952-A498-BF6EE27731BF}" destId="{1472C345-AC85-44CB-A722-45457CEA92FE}" srcOrd="0" destOrd="0" presId="urn:microsoft.com/office/officeart/2005/8/layout/chevron2"/>
    <dgm:cxn modelId="{1C81FA21-13A4-4F4E-9EE4-7222A91AD9C9}" srcId="{7E138967-EC90-4FB6-A9F8-34BB13FF8FA8}" destId="{7E3381FE-4D8F-4F73-8B4F-7A2097AF7107}" srcOrd="0" destOrd="0" parTransId="{51CB6780-4FD7-4E68-B64C-5EA515CD373C}" sibTransId="{BFF272DF-A71E-4AC5-B479-BEFAA03BFF62}"/>
    <dgm:cxn modelId="{FD737F36-7137-46DB-92CD-823AEF1BDCCF}" type="presOf" srcId="{BE72CBE6-E1B0-410D-856E-0580D46939BA}" destId="{74AEBD8F-4204-497B-8A2B-0FE004DFEC12}" srcOrd="0" destOrd="2" presId="urn:microsoft.com/office/officeart/2005/8/layout/chevron2"/>
    <dgm:cxn modelId="{DD749E23-CFFF-433C-9B16-F6ED1BAE1EAF}" type="presParOf" srcId="{05B86D04-2378-4E87-A4C4-4F783A443F61}" destId="{7A659F45-DD34-45C0-BE39-833689BF948F}" srcOrd="0" destOrd="0" presId="urn:microsoft.com/office/officeart/2005/8/layout/chevron2"/>
    <dgm:cxn modelId="{F0FF1CAD-F409-4124-B7AA-4817182767FC}" type="presParOf" srcId="{7A659F45-DD34-45C0-BE39-833689BF948F}" destId="{28B70B24-A0A4-4022-AB6D-E0D39CADF37E}" srcOrd="0" destOrd="0" presId="urn:microsoft.com/office/officeart/2005/8/layout/chevron2"/>
    <dgm:cxn modelId="{8BF1B380-FF9B-4A3C-A56E-3F53162E4C13}" type="presParOf" srcId="{7A659F45-DD34-45C0-BE39-833689BF948F}" destId="{1472C345-AC85-44CB-A722-45457CEA92FE}" srcOrd="1" destOrd="0" presId="urn:microsoft.com/office/officeart/2005/8/layout/chevron2"/>
    <dgm:cxn modelId="{6D8999ED-8508-42FC-A13D-ABD529C05786}" type="presParOf" srcId="{05B86D04-2378-4E87-A4C4-4F783A443F61}" destId="{CEBF2D4A-D0C6-4A73-B1CC-0FCF6DAF888A}" srcOrd="1" destOrd="0" presId="urn:microsoft.com/office/officeart/2005/8/layout/chevron2"/>
    <dgm:cxn modelId="{8F6F6FFD-E9A2-47B6-A74C-73BB9D6CC86C}" type="presParOf" srcId="{05B86D04-2378-4E87-A4C4-4F783A443F61}" destId="{A6099FB5-15C3-49D9-926E-B205CE10B5DE}" srcOrd="2" destOrd="0" presId="urn:microsoft.com/office/officeart/2005/8/layout/chevron2"/>
    <dgm:cxn modelId="{E30FEA02-D7A3-4EB5-B356-A0B38DFF7D9E}" type="presParOf" srcId="{A6099FB5-15C3-49D9-926E-B205CE10B5DE}" destId="{77D76699-BA59-48FD-BCF5-E50BBCB4DC05}" srcOrd="0" destOrd="0" presId="urn:microsoft.com/office/officeart/2005/8/layout/chevron2"/>
    <dgm:cxn modelId="{CBAE5AD8-DDDC-40C8-B180-99701D913CA0}" type="presParOf" srcId="{A6099FB5-15C3-49D9-926E-B205CE10B5DE}" destId="{74AEBD8F-4204-497B-8A2B-0FE004DFEC12}" srcOrd="1" destOrd="0" presId="urn:microsoft.com/office/officeart/2005/8/layout/chevron2"/>
    <dgm:cxn modelId="{9E8FA311-D366-4254-BC1B-6FFBA678878A}" type="presParOf" srcId="{05B86D04-2378-4E87-A4C4-4F783A443F61}" destId="{4CB50BB5-92AA-4316-BECB-595F7955F59B}" srcOrd="3" destOrd="0" presId="urn:microsoft.com/office/officeart/2005/8/layout/chevron2"/>
    <dgm:cxn modelId="{5749E02D-800D-41CB-A299-3EE4359A13B7}" type="presParOf" srcId="{05B86D04-2378-4E87-A4C4-4F783A443F61}" destId="{5F0D19DE-8E93-4FAC-8CE3-4ED93144B351}" srcOrd="4" destOrd="0" presId="urn:microsoft.com/office/officeart/2005/8/layout/chevron2"/>
    <dgm:cxn modelId="{47B06D2F-9908-45DD-84BF-95762583CD3B}" type="presParOf" srcId="{5F0D19DE-8E93-4FAC-8CE3-4ED93144B351}" destId="{850DE514-2349-49A9-AFA1-09D4962FA415}" srcOrd="0" destOrd="0" presId="urn:microsoft.com/office/officeart/2005/8/layout/chevron2"/>
    <dgm:cxn modelId="{E92CAC66-D940-466A-89DB-C1D4A59439A3}" type="presParOf" srcId="{5F0D19DE-8E93-4FAC-8CE3-4ED93144B351}" destId="{0EA16121-1BAE-486A-B0E3-B33AFA12E765}" srcOrd="1" destOrd="0" presId="urn:microsoft.com/office/officeart/2005/8/layout/chevron2"/>
    <dgm:cxn modelId="{12C0DA90-9F91-4EB5-8913-09E3EC86E3C1}" type="presParOf" srcId="{05B86D04-2378-4E87-A4C4-4F783A443F61}" destId="{FEBBE5A7-4B82-4DAF-9C13-EF0D23CAB3BC}" srcOrd="5" destOrd="0" presId="urn:microsoft.com/office/officeart/2005/8/layout/chevron2"/>
    <dgm:cxn modelId="{4C11F5D5-2C87-4A3B-9026-C9AB820DD39C}" type="presParOf" srcId="{05B86D04-2378-4E87-A4C4-4F783A443F61}" destId="{879947C5-3486-474E-8292-34768E7A0937}" srcOrd="6" destOrd="0" presId="urn:microsoft.com/office/officeart/2005/8/layout/chevron2"/>
    <dgm:cxn modelId="{5D3369B7-2CCE-4B5C-92A2-00FD5C2CD9FD}" type="presParOf" srcId="{879947C5-3486-474E-8292-34768E7A0937}" destId="{7DCE9F09-E114-44C5-A2A0-FE5E86A452D1}" srcOrd="0" destOrd="0" presId="urn:microsoft.com/office/officeart/2005/8/layout/chevron2"/>
    <dgm:cxn modelId="{13BD357F-941F-4838-880F-A501256CA5B3}" type="presParOf" srcId="{879947C5-3486-474E-8292-34768E7A0937}" destId="{9547EAA7-5F43-4645-ADC9-6AB9028F2F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138967-EC90-4FB6-A9F8-34BB13FF8FA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E3381FE-4D8F-4F73-8B4F-7A2097AF7107}">
      <dgm:prSet phldrT="[Tekst]"/>
      <dgm:spPr/>
      <dgm:t>
        <a:bodyPr/>
        <a:lstStyle/>
        <a:p>
          <a:r>
            <a:rPr lang="pl-PL" dirty="0" smtClean="0"/>
            <a:t>Diagnoza </a:t>
          </a:r>
          <a:endParaRPr lang="pl-PL" dirty="0"/>
        </a:p>
      </dgm:t>
    </dgm:pt>
    <dgm:pt modelId="{51CB6780-4FD7-4E68-B64C-5EA515CD373C}" type="parTrans" cxnId="{1C81FA21-13A4-4F4E-9EE4-7222A91AD9C9}">
      <dgm:prSet/>
      <dgm:spPr/>
      <dgm:t>
        <a:bodyPr/>
        <a:lstStyle/>
        <a:p>
          <a:endParaRPr lang="pl-PL"/>
        </a:p>
      </dgm:t>
    </dgm:pt>
    <dgm:pt modelId="{BFF272DF-A71E-4AC5-B479-BEFAA03BFF62}" type="sibTrans" cxnId="{1C81FA21-13A4-4F4E-9EE4-7222A91AD9C9}">
      <dgm:prSet/>
      <dgm:spPr/>
      <dgm:t>
        <a:bodyPr/>
        <a:lstStyle/>
        <a:p>
          <a:endParaRPr lang="pl-PL"/>
        </a:p>
      </dgm:t>
    </dgm:pt>
    <dgm:pt modelId="{A4E47F40-AA0E-4952-A498-BF6EE27731BF}">
      <dgm:prSet phldrT="[Tekst]"/>
      <dgm:spPr/>
      <dgm:t>
        <a:bodyPr/>
        <a:lstStyle/>
        <a:p>
          <a:r>
            <a:rPr lang="pl-PL" dirty="0" smtClean="0"/>
            <a:t>Wywiady i spacery badawcze</a:t>
          </a:r>
          <a:endParaRPr lang="pl-PL" dirty="0"/>
        </a:p>
      </dgm:t>
    </dgm:pt>
    <dgm:pt modelId="{DC43C538-C0D4-4E94-ACEF-E4DC12FD6445}" type="parTrans" cxnId="{4456451C-D4CC-4F2E-87A0-357A67E20EE9}">
      <dgm:prSet/>
      <dgm:spPr/>
      <dgm:t>
        <a:bodyPr/>
        <a:lstStyle/>
        <a:p>
          <a:endParaRPr lang="pl-PL"/>
        </a:p>
      </dgm:t>
    </dgm:pt>
    <dgm:pt modelId="{C153383A-AB01-4EFF-9C90-88BC170D80EF}" type="sibTrans" cxnId="{4456451C-D4CC-4F2E-87A0-357A67E20EE9}">
      <dgm:prSet/>
      <dgm:spPr/>
      <dgm:t>
        <a:bodyPr/>
        <a:lstStyle/>
        <a:p>
          <a:endParaRPr lang="pl-PL"/>
        </a:p>
      </dgm:t>
    </dgm:pt>
    <dgm:pt modelId="{F1BF4FB1-4969-4F07-86C6-D60E3E10BC89}">
      <dgm:prSet phldrT="[Tekst]"/>
      <dgm:spPr/>
      <dgm:t>
        <a:bodyPr/>
        <a:lstStyle/>
        <a:p>
          <a:r>
            <a:rPr lang="pl-PL" dirty="0" smtClean="0"/>
            <a:t>Strategia </a:t>
          </a:r>
          <a:endParaRPr lang="pl-PL" dirty="0"/>
        </a:p>
      </dgm:t>
    </dgm:pt>
    <dgm:pt modelId="{5636097F-0EFF-4A27-89D4-1E3A3FB085F0}" type="parTrans" cxnId="{9CD26351-C03A-4920-A4B3-882E50F0A842}">
      <dgm:prSet/>
      <dgm:spPr/>
      <dgm:t>
        <a:bodyPr/>
        <a:lstStyle/>
        <a:p>
          <a:endParaRPr lang="pl-PL"/>
        </a:p>
      </dgm:t>
    </dgm:pt>
    <dgm:pt modelId="{3B2364E2-33A4-48E1-834B-61B5E47630D7}" type="sibTrans" cxnId="{9CD26351-C03A-4920-A4B3-882E50F0A842}">
      <dgm:prSet/>
      <dgm:spPr/>
      <dgm:t>
        <a:bodyPr/>
        <a:lstStyle/>
        <a:p>
          <a:endParaRPr lang="pl-PL"/>
        </a:p>
      </dgm:t>
    </dgm:pt>
    <dgm:pt modelId="{5CD05996-D942-4BE4-BBFF-BBC56DB6E7A2}">
      <dgm:prSet phldrT="[Tekst]"/>
      <dgm:spPr/>
      <dgm:t>
        <a:bodyPr/>
        <a:lstStyle/>
        <a:p>
          <a:r>
            <a:rPr lang="pl-PL" dirty="0" smtClean="0"/>
            <a:t>Warsztaty z mieszkańcami</a:t>
          </a:r>
          <a:endParaRPr lang="pl-PL" dirty="0"/>
        </a:p>
      </dgm:t>
    </dgm:pt>
    <dgm:pt modelId="{722C773E-310A-4300-89B4-9FB74B5FD5EF}" type="parTrans" cxnId="{328CF0B8-DDD3-429D-8E49-85098DEA744C}">
      <dgm:prSet/>
      <dgm:spPr/>
      <dgm:t>
        <a:bodyPr/>
        <a:lstStyle/>
        <a:p>
          <a:endParaRPr lang="pl-PL"/>
        </a:p>
      </dgm:t>
    </dgm:pt>
    <dgm:pt modelId="{B0933FA7-EAB0-4340-8F6D-B0617476D5A3}" type="sibTrans" cxnId="{328CF0B8-DDD3-429D-8E49-85098DEA744C}">
      <dgm:prSet/>
      <dgm:spPr/>
      <dgm:t>
        <a:bodyPr/>
        <a:lstStyle/>
        <a:p>
          <a:endParaRPr lang="pl-PL"/>
        </a:p>
      </dgm:t>
    </dgm:pt>
    <dgm:pt modelId="{B262F886-FE58-45D9-B20B-B4671DD248C4}">
      <dgm:prSet phldrT="[Tekst]"/>
      <dgm:spPr/>
      <dgm:t>
        <a:bodyPr/>
        <a:lstStyle/>
        <a:p>
          <a:r>
            <a:rPr lang="pl-PL" dirty="0" smtClean="0"/>
            <a:t>Opracowanie strategii dla dzielnicy</a:t>
          </a:r>
          <a:endParaRPr lang="pl-PL" dirty="0"/>
        </a:p>
      </dgm:t>
    </dgm:pt>
    <dgm:pt modelId="{D760E493-19B6-4ECC-A7E0-BDAC912E676B}" type="parTrans" cxnId="{F553490D-3308-4CCD-8C20-53983C37D9EB}">
      <dgm:prSet/>
      <dgm:spPr/>
      <dgm:t>
        <a:bodyPr/>
        <a:lstStyle/>
        <a:p>
          <a:endParaRPr lang="pl-PL"/>
        </a:p>
      </dgm:t>
    </dgm:pt>
    <dgm:pt modelId="{3BFD1BAB-413F-4183-B3EC-B429F761E1BD}" type="sibTrans" cxnId="{F553490D-3308-4CCD-8C20-53983C37D9EB}">
      <dgm:prSet/>
      <dgm:spPr/>
      <dgm:t>
        <a:bodyPr/>
        <a:lstStyle/>
        <a:p>
          <a:endParaRPr lang="pl-PL"/>
        </a:p>
      </dgm:t>
    </dgm:pt>
    <dgm:pt modelId="{93ACC1B3-CC27-4543-AFC1-E2829E1555DB}">
      <dgm:prSet phldrT="[Tekst]"/>
      <dgm:spPr/>
      <dgm:t>
        <a:bodyPr/>
        <a:lstStyle/>
        <a:p>
          <a:r>
            <a:rPr lang="pl-PL" dirty="0" smtClean="0"/>
            <a:t>Przestrzeń wspólna</a:t>
          </a:r>
          <a:endParaRPr lang="pl-PL" dirty="0"/>
        </a:p>
      </dgm:t>
    </dgm:pt>
    <dgm:pt modelId="{D0FF02F9-DC2D-48ED-9625-92F597E176F8}" type="parTrans" cxnId="{502D10DF-A2B1-42C7-B7DD-3B47A679D93C}">
      <dgm:prSet/>
      <dgm:spPr/>
      <dgm:t>
        <a:bodyPr/>
        <a:lstStyle/>
        <a:p>
          <a:endParaRPr lang="pl-PL"/>
        </a:p>
      </dgm:t>
    </dgm:pt>
    <dgm:pt modelId="{51D1C678-D265-48BB-9413-592B4F876C1A}" type="sibTrans" cxnId="{502D10DF-A2B1-42C7-B7DD-3B47A679D93C}">
      <dgm:prSet/>
      <dgm:spPr/>
      <dgm:t>
        <a:bodyPr/>
        <a:lstStyle/>
        <a:p>
          <a:endParaRPr lang="pl-PL"/>
        </a:p>
      </dgm:t>
    </dgm:pt>
    <dgm:pt modelId="{5C7F1F4E-3EDC-495B-A384-BAD644B0BF17}">
      <dgm:prSet phldrT="[Tekst]"/>
      <dgm:spPr/>
      <dgm:t>
        <a:bodyPr/>
        <a:lstStyle/>
        <a:p>
          <a:r>
            <a:rPr lang="pl-PL" dirty="0" smtClean="0"/>
            <a:t>Warsztaty z mieszkańcami</a:t>
          </a:r>
          <a:endParaRPr lang="pl-PL" dirty="0"/>
        </a:p>
      </dgm:t>
    </dgm:pt>
    <dgm:pt modelId="{70F6FEF2-3DF8-4D5A-93EA-1E33E469F308}" type="parTrans" cxnId="{BF6CA455-2D22-424E-AEE9-428F557B6587}">
      <dgm:prSet/>
      <dgm:spPr/>
      <dgm:t>
        <a:bodyPr/>
        <a:lstStyle/>
        <a:p>
          <a:endParaRPr lang="pl-PL"/>
        </a:p>
      </dgm:t>
    </dgm:pt>
    <dgm:pt modelId="{C2AFAFB5-2F15-4E28-8D1D-B88E4531EAE9}" type="sibTrans" cxnId="{BF6CA455-2D22-424E-AEE9-428F557B6587}">
      <dgm:prSet/>
      <dgm:spPr/>
      <dgm:t>
        <a:bodyPr/>
        <a:lstStyle/>
        <a:p>
          <a:endParaRPr lang="pl-PL"/>
        </a:p>
      </dgm:t>
    </dgm:pt>
    <dgm:pt modelId="{03F81DE6-9049-4C9D-8BC9-36EDD8963284}">
      <dgm:prSet phldrT="[Tekst]"/>
      <dgm:spPr/>
      <dgm:t>
        <a:bodyPr/>
        <a:lstStyle/>
        <a:p>
          <a:r>
            <a:rPr lang="pl-PL" dirty="0" smtClean="0"/>
            <a:t>Opracowanie planu koncepcyjnego</a:t>
          </a:r>
          <a:endParaRPr lang="pl-PL" dirty="0"/>
        </a:p>
      </dgm:t>
    </dgm:pt>
    <dgm:pt modelId="{7D4AECBD-A06C-4D37-8228-91E6F4935F23}" type="parTrans" cxnId="{0DB8F58A-4A34-4446-8A23-41FA93BB8D36}">
      <dgm:prSet/>
      <dgm:spPr/>
      <dgm:t>
        <a:bodyPr/>
        <a:lstStyle/>
        <a:p>
          <a:endParaRPr lang="pl-PL"/>
        </a:p>
      </dgm:t>
    </dgm:pt>
    <dgm:pt modelId="{B35DF1B7-AC00-4FDD-9846-5A67EE613ED5}" type="sibTrans" cxnId="{0DB8F58A-4A34-4446-8A23-41FA93BB8D36}">
      <dgm:prSet/>
      <dgm:spPr/>
      <dgm:t>
        <a:bodyPr/>
        <a:lstStyle/>
        <a:p>
          <a:endParaRPr lang="pl-PL"/>
        </a:p>
      </dgm:t>
    </dgm:pt>
    <dgm:pt modelId="{BE72CBE6-E1B0-410D-856E-0580D46939BA}">
      <dgm:prSet phldrT="[Tekst]"/>
      <dgm:spPr/>
      <dgm:t>
        <a:bodyPr/>
        <a:lstStyle/>
        <a:p>
          <a:r>
            <a:rPr lang="pl-PL" dirty="0" smtClean="0"/>
            <a:t>Piknik sąsiedzki i konsultacje</a:t>
          </a:r>
          <a:endParaRPr lang="pl-PL" dirty="0"/>
        </a:p>
      </dgm:t>
    </dgm:pt>
    <dgm:pt modelId="{5B0EC0FC-E3D1-4C23-BEC7-6634D3D83E25}" type="parTrans" cxnId="{CE561A10-A6F9-4B67-B065-96339DD91429}">
      <dgm:prSet/>
      <dgm:spPr/>
      <dgm:t>
        <a:bodyPr/>
        <a:lstStyle/>
        <a:p>
          <a:endParaRPr lang="pl-PL"/>
        </a:p>
      </dgm:t>
    </dgm:pt>
    <dgm:pt modelId="{6D293C4A-2593-48BB-BA28-C23678788E56}" type="sibTrans" cxnId="{CE561A10-A6F9-4B67-B065-96339DD91429}">
      <dgm:prSet/>
      <dgm:spPr/>
      <dgm:t>
        <a:bodyPr/>
        <a:lstStyle/>
        <a:p>
          <a:endParaRPr lang="pl-PL"/>
        </a:p>
      </dgm:t>
    </dgm:pt>
    <dgm:pt modelId="{829FDCDE-146F-4DC1-9634-FEE1DE1A4B80}">
      <dgm:prSet phldrT="[Tekst]"/>
      <dgm:spPr/>
      <dgm:t>
        <a:bodyPr/>
        <a:lstStyle/>
        <a:p>
          <a:r>
            <a:rPr lang="pl-PL" dirty="0" smtClean="0"/>
            <a:t>Piknik sąsiedzki i konsultacje</a:t>
          </a:r>
          <a:endParaRPr lang="pl-PL" dirty="0"/>
        </a:p>
      </dgm:t>
    </dgm:pt>
    <dgm:pt modelId="{020101E6-1C45-481E-91DF-3E4EFDD06010}" type="parTrans" cxnId="{508F6F88-A478-4240-815B-F547F18879CC}">
      <dgm:prSet/>
      <dgm:spPr/>
      <dgm:t>
        <a:bodyPr/>
        <a:lstStyle/>
        <a:p>
          <a:endParaRPr lang="pl-PL"/>
        </a:p>
      </dgm:t>
    </dgm:pt>
    <dgm:pt modelId="{5349BB88-61C1-47DB-9507-D470AD3CC490}" type="sibTrans" cxnId="{508F6F88-A478-4240-815B-F547F18879CC}">
      <dgm:prSet/>
      <dgm:spPr/>
      <dgm:t>
        <a:bodyPr/>
        <a:lstStyle/>
        <a:p>
          <a:endParaRPr lang="pl-PL"/>
        </a:p>
      </dgm:t>
    </dgm:pt>
    <dgm:pt modelId="{7F31841E-3570-4D16-9A56-65312B76C2F8}">
      <dgm:prSet phldrT="[Tekst]"/>
      <dgm:spPr/>
      <dgm:t>
        <a:bodyPr/>
        <a:lstStyle/>
        <a:p>
          <a:r>
            <a:rPr lang="pl-PL" dirty="0" smtClean="0"/>
            <a:t>Efekt</a:t>
          </a:r>
          <a:endParaRPr lang="pl-PL" dirty="0"/>
        </a:p>
      </dgm:t>
    </dgm:pt>
    <dgm:pt modelId="{09A502E7-78E2-4773-B4FE-CFD6955995A4}" type="parTrans" cxnId="{4E9A75A4-297D-4B2F-BCFA-75856423EE46}">
      <dgm:prSet/>
      <dgm:spPr/>
      <dgm:t>
        <a:bodyPr/>
        <a:lstStyle/>
        <a:p>
          <a:endParaRPr lang="pl-PL"/>
        </a:p>
      </dgm:t>
    </dgm:pt>
    <dgm:pt modelId="{B2C1954E-C80A-4416-9090-EA31F4F24A8D}" type="sibTrans" cxnId="{4E9A75A4-297D-4B2F-BCFA-75856423EE46}">
      <dgm:prSet/>
      <dgm:spPr/>
      <dgm:t>
        <a:bodyPr/>
        <a:lstStyle/>
        <a:p>
          <a:endParaRPr lang="pl-PL"/>
        </a:p>
      </dgm:t>
    </dgm:pt>
    <dgm:pt modelId="{E94B0A8B-CE12-4D4D-8E17-5D63E79AD90C}">
      <dgm:prSet/>
      <dgm:spPr/>
      <dgm:t>
        <a:bodyPr/>
        <a:lstStyle/>
        <a:p>
          <a:r>
            <a:rPr lang="pl-PL" dirty="0" smtClean="0"/>
            <a:t>Plan koncepcyjny przestrzeni wspólnych</a:t>
          </a:r>
          <a:endParaRPr lang="pl-PL" dirty="0"/>
        </a:p>
      </dgm:t>
    </dgm:pt>
    <dgm:pt modelId="{B071133E-880A-44EE-A3B1-F15158CACDBA}" type="parTrans" cxnId="{7EDA248C-B203-4FC9-9FB1-A26D6397F906}">
      <dgm:prSet/>
      <dgm:spPr/>
      <dgm:t>
        <a:bodyPr/>
        <a:lstStyle/>
        <a:p>
          <a:endParaRPr lang="pl-PL"/>
        </a:p>
      </dgm:t>
    </dgm:pt>
    <dgm:pt modelId="{EB3F0C72-5F8A-435D-81F8-1849F17AE693}" type="sibTrans" cxnId="{7EDA248C-B203-4FC9-9FB1-A26D6397F906}">
      <dgm:prSet/>
      <dgm:spPr/>
      <dgm:t>
        <a:bodyPr/>
        <a:lstStyle/>
        <a:p>
          <a:endParaRPr lang="pl-PL"/>
        </a:p>
      </dgm:t>
    </dgm:pt>
    <dgm:pt modelId="{E35B4D34-A7E1-4E90-B907-ECBC900D2E40}">
      <dgm:prSet phldrT="[Tekst]"/>
      <dgm:spPr/>
      <dgm:t>
        <a:bodyPr/>
        <a:lstStyle/>
        <a:p>
          <a:r>
            <a:rPr lang="pl-PL" dirty="0" smtClean="0"/>
            <a:t>Audyt przestrzeni</a:t>
          </a:r>
          <a:endParaRPr lang="pl-PL" dirty="0"/>
        </a:p>
      </dgm:t>
    </dgm:pt>
    <dgm:pt modelId="{1CD73A47-3DB7-43C1-BBC0-B4A7C3CB040A}" type="parTrans" cxnId="{707313FC-118F-4908-A9DC-FE51ED512631}">
      <dgm:prSet/>
      <dgm:spPr/>
      <dgm:t>
        <a:bodyPr/>
        <a:lstStyle/>
        <a:p>
          <a:endParaRPr lang="pl-PL"/>
        </a:p>
      </dgm:t>
    </dgm:pt>
    <dgm:pt modelId="{89090FDE-1369-4C25-B904-6330F55B56A1}" type="sibTrans" cxnId="{707313FC-118F-4908-A9DC-FE51ED512631}">
      <dgm:prSet/>
      <dgm:spPr/>
      <dgm:t>
        <a:bodyPr/>
        <a:lstStyle/>
        <a:p>
          <a:endParaRPr lang="pl-PL"/>
        </a:p>
      </dgm:t>
    </dgm:pt>
    <dgm:pt modelId="{05B86D04-2378-4E87-A4C4-4F783A443F61}" type="pres">
      <dgm:prSet presAssocID="{7E138967-EC90-4FB6-A9F8-34BB13FF8F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A659F45-DD34-45C0-BE39-833689BF948F}" type="pres">
      <dgm:prSet presAssocID="{7E3381FE-4D8F-4F73-8B4F-7A2097AF7107}" presName="composite" presStyleCnt="0"/>
      <dgm:spPr/>
    </dgm:pt>
    <dgm:pt modelId="{28B70B24-A0A4-4022-AB6D-E0D39CADF37E}" type="pres">
      <dgm:prSet presAssocID="{7E3381FE-4D8F-4F73-8B4F-7A2097AF710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472C345-AC85-44CB-A722-45457CEA92FE}" type="pres">
      <dgm:prSet presAssocID="{7E3381FE-4D8F-4F73-8B4F-7A2097AF7107}" presName="descendantText" presStyleLbl="alignAcc1" presStyleIdx="0" presStyleCnt="4" custLinFactNeighborX="-319" custLinFactNeighborY="-14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EBF2D4A-D0C6-4A73-B1CC-0FCF6DAF888A}" type="pres">
      <dgm:prSet presAssocID="{BFF272DF-A71E-4AC5-B479-BEFAA03BFF62}" presName="sp" presStyleCnt="0"/>
      <dgm:spPr/>
    </dgm:pt>
    <dgm:pt modelId="{A6099FB5-15C3-49D9-926E-B205CE10B5DE}" type="pres">
      <dgm:prSet presAssocID="{F1BF4FB1-4969-4F07-86C6-D60E3E10BC89}" presName="composite" presStyleCnt="0"/>
      <dgm:spPr/>
    </dgm:pt>
    <dgm:pt modelId="{77D76699-BA59-48FD-BCF5-E50BBCB4DC05}" type="pres">
      <dgm:prSet presAssocID="{F1BF4FB1-4969-4F07-86C6-D60E3E10BC8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4AEBD8F-4204-497B-8A2B-0FE004DFEC12}" type="pres">
      <dgm:prSet presAssocID="{F1BF4FB1-4969-4F07-86C6-D60E3E10BC8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CB50BB5-92AA-4316-BECB-595F7955F59B}" type="pres">
      <dgm:prSet presAssocID="{3B2364E2-33A4-48E1-834B-61B5E47630D7}" presName="sp" presStyleCnt="0"/>
      <dgm:spPr/>
    </dgm:pt>
    <dgm:pt modelId="{5F0D19DE-8E93-4FAC-8CE3-4ED93144B351}" type="pres">
      <dgm:prSet presAssocID="{93ACC1B3-CC27-4543-AFC1-E2829E1555DB}" presName="composite" presStyleCnt="0"/>
      <dgm:spPr/>
    </dgm:pt>
    <dgm:pt modelId="{850DE514-2349-49A9-AFA1-09D4962FA415}" type="pres">
      <dgm:prSet presAssocID="{93ACC1B3-CC27-4543-AFC1-E2829E1555D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EA16121-1BAE-486A-B0E3-B33AFA12E765}" type="pres">
      <dgm:prSet presAssocID="{93ACC1B3-CC27-4543-AFC1-E2829E1555D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BBE5A7-4B82-4DAF-9C13-EF0D23CAB3BC}" type="pres">
      <dgm:prSet presAssocID="{51D1C678-D265-48BB-9413-592B4F876C1A}" presName="sp" presStyleCnt="0"/>
      <dgm:spPr/>
    </dgm:pt>
    <dgm:pt modelId="{879947C5-3486-474E-8292-34768E7A0937}" type="pres">
      <dgm:prSet presAssocID="{7F31841E-3570-4D16-9A56-65312B76C2F8}" presName="composite" presStyleCnt="0"/>
      <dgm:spPr/>
    </dgm:pt>
    <dgm:pt modelId="{7DCE9F09-E114-44C5-A2A0-FE5E86A452D1}" type="pres">
      <dgm:prSet presAssocID="{7F31841E-3570-4D16-9A56-65312B76C2F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547EAA7-5F43-4645-ADC9-6AB9028F2F2B}" type="pres">
      <dgm:prSet presAssocID="{7F31841E-3570-4D16-9A56-65312B76C2F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553490D-3308-4CCD-8C20-53983C37D9EB}" srcId="{F1BF4FB1-4969-4F07-86C6-D60E3E10BC89}" destId="{B262F886-FE58-45D9-B20B-B4671DD248C4}" srcOrd="1" destOrd="0" parTransId="{D760E493-19B6-4ECC-A7E0-BDAC912E676B}" sibTransId="{3BFD1BAB-413F-4183-B3EC-B429F761E1BD}"/>
    <dgm:cxn modelId="{F69B3ED6-BF70-4DFB-8898-87ACAE0D7BC5}" type="presOf" srcId="{B262F886-FE58-45D9-B20B-B4671DD248C4}" destId="{74AEBD8F-4204-497B-8A2B-0FE004DFEC12}" srcOrd="0" destOrd="1" presId="urn:microsoft.com/office/officeart/2005/8/layout/chevron2"/>
    <dgm:cxn modelId="{502D10DF-A2B1-42C7-B7DD-3B47A679D93C}" srcId="{7E138967-EC90-4FB6-A9F8-34BB13FF8FA8}" destId="{93ACC1B3-CC27-4543-AFC1-E2829E1555DB}" srcOrd="2" destOrd="0" parTransId="{D0FF02F9-DC2D-48ED-9625-92F597E176F8}" sibTransId="{51D1C678-D265-48BB-9413-592B4F876C1A}"/>
    <dgm:cxn modelId="{5AA20D3D-5E72-4598-801B-F3D4DA909136}" type="presOf" srcId="{5C7F1F4E-3EDC-495B-A384-BAD644B0BF17}" destId="{0EA16121-1BAE-486A-B0E3-B33AFA12E765}" srcOrd="0" destOrd="0" presId="urn:microsoft.com/office/officeart/2005/8/layout/chevron2"/>
    <dgm:cxn modelId="{BF6CA455-2D22-424E-AEE9-428F557B6587}" srcId="{93ACC1B3-CC27-4543-AFC1-E2829E1555DB}" destId="{5C7F1F4E-3EDC-495B-A384-BAD644B0BF17}" srcOrd="0" destOrd="0" parTransId="{70F6FEF2-3DF8-4D5A-93EA-1E33E469F308}" sibTransId="{C2AFAFB5-2F15-4E28-8D1D-B88E4531EAE9}"/>
    <dgm:cxn modelId="{89B642FC-CDBB-4C1C-8500-831A0B1DE161}" type="presOf" srcId="{93ACC1B3-CC27-4543-AFC1-E2829E1555DB}" destId="{850DE514-2349-49A9-AFA1-09D4962FA415}" srcOrd="0" destOrd="0" presId="urn:microsoft.com/office/officeart/2005/8/layout/chevron2"/>
    <dgm:cxn modelId="{1C81FA21-13A4-4F4E-9EE4-7222A91AD9C9}" srcId="{7E138967-EC90-4FB6-A9F8-34BB13FF8FA8}" destId="{7E3381FE-4D8F-4F73-8B4F-7A2097AF7107}" srcOrd="0" destOrd="0" parTransId="{51CB6780-4FD7-4E68-B64C-5EA515CD373C}" sibTransId="{BFF272DF-A71E-4AC5-B479-BEFAA03BFF62}"/>
    <dgm:cxn modelId="{30F7037C-0337-4878-BF5C-AE4DFD7991E9}" type="presOf" srcId="{03F81DE6-9049-4C9D-8BC9-36EDD8963284}" destId="{0EA16121-1BAE-486A-B0E3-B33AFA12E765}" srcOrd="0" destOrd="1" presId="urn:microsoft.com/office/officeart/2005/8/layout/chevron2"/>
    <dgm:cxn modelId="{4DD2E9A6-9483-4FD5-AA31-019E272CB3C9}" type="presOf" srcId="{A4E47F40-AA0E-4952-A498-BF6EE27731BF}" destId="{1472C345-AC85-44CB-A722-45457CEA92FE}" srcOrd="0" destOrd="0" presId="urn:microsoft.com/office/officeart/2005/8/layout/chevron2"/>
    <dgm:cxn modelId="{4456451C-D4CC-4F2E-87A0-357A67E20EE9}" srcId="{7E3381FE-4D8F-4F73-8B4F-7A2097AF7107}" destId="{A4E47F40-AA0E-4952-A498-BF6EE27731BF}" srcOrd="0" destOrd="0" parTransId="{DC43C538-C0D4-4E94-ACEF-E4DC12FD6445}" sibTransId="{C153383A-AB01-4EFF-9C90-88BC170D80EF}"/>
    <dgm:cxn modelId="{4E9A75A4-297D-4B2F-BCFA-75856423EE46}" srcId="{7E138967-EC90-4FB6-A9F8-34BB13FF8FA8}" destId="{7F31841E-3570-4D16-9A56-65312B76C2F8}" srcOrd="3" destOrd="0" parTransId="{09A502E7-78E2-4773-B4FE-CFD6955995A4}" sibTransId="{B2C1954E-C80A-4416-9090-EA31F4F24A8D}"/>
    <dgm:cxn modelId="{9CD26351-C03A-4920-A4B3-882E50F0A842}" srcId="{7E138967-EC90-4FB6-A9F8-34BB13FF8FA8}" destId="{F1BF4FB1-4969-4F07-86C6-D60E3E10BC89}" srcOrd="1" destOrd="0" parTransId="{5636097F-0EFF-4A27-89D4-1E3A3FB085F0}" sibTransId="{3B2364E2-33A4-48E1-834B-61B5E47630D7}"/>
    <dgm:cxn modelId="{707313FC-118F-4908-A9DC-FE51ED512631}" srcId="{7E3381FE-4D8F-4F73-8B4F-7A2097AF7107}" destId="{E35B4D34-A7E1-4E90-B907-ECBC900D2E40}" srcOrd="1" destOrd="0" parTransId="{1CD73A47-3DB7-43C1-BBC0-B4A7C3CB040A}" sibTransId="{89090FDE-1369-4C25-B904-6330F55B56A1}"/>
    <dgm:cxn modelId="{542B641F-086F-4A18-B333-807276DB5B95}" type="presOf" srcId="{BE72CBE6-E1B0-410D-856E-0580D46939BA}" destId="{74AEBD8F-4204-497B-8A2B-0FE004DFEC12}" srcOrd="0" destOrd="2" presId="urn:microsoft.com/office/officeart/2005/8/layout/chevron2"/>
    <dgm:cxn modelId="{8F7A2C3B-ED50-46E2-A6A2-0A7632F00358}" type="presOf" srcId="{7F31841E-3570-4D16-9A56-65312B76C2F8}" destId="{7DCE9F09-E114-44C5-A2A0-FE5E86A452D1}" srcOrd="0" destOrd="0" presId="urn:microsoft.com/office/officeart/2005/8/layout/chevron2"/>
    <dgm:cxn modelId="{98FC0385-E5E4-4FC5-AF65-4CF961B6839A}" type="presOf" srcId="{7E138967-EC90-4FB6-A9F8-34BB13FF8FA8}" destId="{05B86D04-2378-4E87-A4C4-4F783A443F61}" srcOrd="0" destOrd="0" presId="urn:microsoft.com/office/officeart/2005/8/layout/chevron2"/>
    <dgm:cxn modelId="{508F6F88-A478-4240-815B-F547F18879CC}" srcId="{93ACC1B3-CC27-4543-AFC1-E2829E1555DB}" destId="{829FDCDE-146F-4DC1-9634-FEE1DE1A4B80}" srcOrd="2" destOrd="0" parTransId="{020101E6-1C45-481E-91DF-3E4EFDD06010}" sibTransId="{5349BB88-61C1-47DB-9507-D470AD3CC490}"/>
    <dgm:cxn modelId="{4FF9D5B6-0012-4D60-9F24-CA60221E9532}" type="presOf" srcId="{829FDCDE-146F-4DC1-9634-FEE1DE1A4B80}" destId="{0EA16121-1BAE-486A-B0E3-B33AFA12E765}" srcOrd="0" destOrd="2" presId="urn:microsoft.com/office/officeart/2005/8/layout/chevron2"/>
    <dgm:cxn modelId="{85EDFB8E-71E4-4856-A8C3-D05D2B1FBE87}" type="presOf" srcId="{F1BF4FB1-4969-4F07-86C6-D60E3E10BC89}" destId="{77D76699-BA59-48FD-BCF5-E50BBCB4DC05}" srcOrd="0" destOrd="0" presId="urn:microsoft.com/office/officeart/2005/8/layout/chevron2"/>
    <dgm:cxn modelId="{A01A4CCB-9603-439D-9093-E91C4E9901B0}" type="presOf" srcId="{E35B4D34-A7E1-4E90-B907-ECBC900D2E40}" destId="{1472C345-AC85-44CB-A722-45457CEA92FE}" srcOrd="0" destOrd="1" presId="urn:microsoft.com/office/officeart/2005/8/layout/chevron2"/>
    <dgm:cxn modelId="{328CF0B8-DDD3-429D-8E49-85098DEA744C}" srcId="{F1BF4FB1-4969-4F07-86C6-D60E3E10BC89}" destId="{5CD05996-D942-4BE4-BBFF-BBC56DB6E7A2}" srcOrd="0" destOrd="0" parTransId="{722C773E-310A-4300-89B4-9FB74B5FD5EF}" sibTransId="{B0933FA7-EAB0-4340-8F6D-B0617476D5A3}"/>
    <dgm:cxn modelId="{0DB8F58A-4A34-4446-8A23-41FA93BB8D36}" srcId="{93ACC1B3-CC27-4543-AFC1-E2829E1555DB}" destId="{03F81DE6-9049-4C9D-8BC9-36EDD8963284}" srcOrd="1" destOrd="0" parTransId="{7D4AECBD-A06C-4D37-8228-91E6F4935F23}" sibTransId="{B35DF1B7-AC00-4FDD-9846-5A67EE613ED5}"/>
    <dgm:cxn modelId="{293F38BF-D8F7-43EE-ACE0-D60824372320}" type="presOf" srcId="{E94B0A8B-CE12-4D4D-8E17-5D63E79AD90C}" destId="{9547EAA7-5F43-4645-ADC9-6AB9028F2F2B}" srcOrd="0" destOrd="0" presId="urn:microsoft.com/office/officeart/2005/8/layout/chevron2"/>
    <dgm:cxn modelId="{E220E860-3142-46E3-A634-D4D2FD0F72C4}" type="presOf" srcId="{5CD05996-D942-4BE4-BBFF-BBC56DB6E7A2}" destId="{74AEBD8F-4204-497B-8A2B-0FE004DFEC12}" srcOrd="0" destOrd="0" presId="urn:microsoft.com/office/officeart/2005/8/layout/chevron2"/>
    <dgm:cxn modelId="{294993E7-36EA-4664-89AC-015607220748}" type="presOf" srcId="{7E3381FE-4D8F-4F73-8B4F-7A2097AF7107}" destId="{28B70B24-A0A4-4022-AB6D-E0D39CADF37E}" srcOrd="0" destOrd="0" presId="urn:microsoft.com/office/officeart/2005/8/layout/chevron2"/>
    <dgm:cxn modelId="{CE561A10-A6F9-4B67-B065-96339DD91429}" srcId="{F1BF4FB1-4969-4F07-86C6-D60E3E10BC89}" destId="{BE72CBE6-E1B0-410D-856E-0580D46939BA}" srcOrd="2" destOrd="0" parTransId="{5B0EC0FC-E3D1-4C23-BEC7-6634D3D83E25}" sibTransId="{6D293C4A-2593-48BB-BA28-C23678788E56}"/>
    <dgm:cxn modelId="{7EDA248C-B203-4FC9-9FB1-A26D6397F906}" srcId="{7F31841E-3570-4D16-9A56-65312B76C2F8}" destId="{E94B0A8B-CE12-4D4D-8E17-5D63E79AD90C}" srcOrd="0" destOrd="0" parTransId="{B071133E-880A-44EE-A3B1-F15158CACDBA}" sibTransId="{EB3F0C72-5F8A-435D-81F8-1849F17AE693}"/>
    <dgm:cxn modelId="{5587AB1A-25D4-4CB7-8653-C946AF59EA70}" type="presParOf" srcId="{05B86D04-2378-4E87-A4C4-4F783A443F61}" destId="{7A659F45-DD34-45C0-BE39-833689BF948F}" srcOrd="0" destOrd="0" presId="urn:microsoft.com/office/officeart/2005/8/layout/chevron2"/>
    <dgm:cxn modelId="{3680FE97-E5DA-4BE5-9AF8-EC79972B799B}" type="presParOf" srcId="{7A659F45-DD34-45C0-BE39-833689BF948F}" destId="{28B70B24-A0A4-4022-AB6D-E0D39CADF37E}" srcOrd="0" destOrd="0" presId="urn:microsoft.com/office/officeart/2005/8/layout/chevron2"/>
    <dgm:cxn modelId="{C5F18572-27B8-48EE-B419-114D0C960A18}" type="presParOf" srcId="{7A659F45-DD34-45C0-BE39-833689BF948F}" destId="{1472C345-AC85-44CB-A722-45457CEA92FE}" srcOrd="1" destOrd="0" presId="urn:microsoft.com/office/officeart/2005/8/layout/chevron2"/>
    <dgm:cxn modelId="{3D4F90A1-D822-4F21-83E2-37C37C5BF888}" type="presParOf" srcId="{05B86D04-2378-4E87-A4C4-4F783A443F61}" destId="{CEBF2D4A-D0C6-4A73-B1CC-0FCF6DAF888A}" srcOrd="1" destOrd="0" presId="urn:microsoft.com/office/officeart/2005/8/layout/chevron2"/>
    <dgm:cxn modelId="{52754E91-8B97-49B0-8657-A149059A49C9}" type="presParOf" srcId="{05B86D04-2378-4E87-A4C4-4F783A443F61}" destId="{A6099FB5-15C3-49D9-926E-B205CE10B5DE}" srcOrd="2" destOrd="0" presId="urn:microsoft.com/office/officeart/2005/8/layout/chevron2"/>
    <dgm:cxn modelId="{B724C5AE-B9E4-48EE-A325-CB38F36A92BF}" type="presParOf" srcId="{A6099FB5-15C3-49D9-926E-B205CE10B5DE}" destId="{77D76699-BA59-48FD-BCF5-E50BBCB4DC05}" srcOrd="0" destOrd="0" presId="urn:microsoft.com/office/officeart/2005/8/layout/chevron2"/>
    <dgm:cxn modelId="{D13B8309-A8FE-464E-B4BD-1D1484C4CF67}" type="presParOf" srcId="{A6099FB5-15C3-49D9-926E-B205CE10B5DE}" destId="{74AEBD8F-4204-497B-8A2B-0FE004DFEC12}" srcOrd="1" destOrd="0" presId="urn:microsoft.com/office/officeart/2005/8/layout/chevron2"/>
    <dgm:cxn modelId="{FA16E10D-9D19-421C-9CFE-4D845C81C975}" type="presParOf" srcId="{05B86D04-2378-4E87-A4C4-4F783A443F61}" destId="{4CB50BB5-92AA-4316-BECB-595F7955F59B}" srcOrd="3" destOrd="0" presId="urn:microsoft.com/office/officeart/2005/8/layout/chevron2"/>
    <dgm:cxn modelId="{54212AC5-714E-4482-A798-C56DCD53FAD9}" type="presParOf" srcId="{05B86D04-2378-4E87-A4C4-4F783A443F61}" destId="{5F0D19DE-8E93-4FAC-8CE3-4ED93144B351}" srcOrd="4" destOrd="0" presId="urn:microsoft.com/office/officeart/2005/8/layout/chevron2"/>
    <dgm:cxn modelId="{CE655D28-E8C5-4564-981F-292A3D8F4F42}" type="presParOf" srcId="{5F0D19DE-8E93-4FAC-8CE3-4ED93144B351}" destId="{850DE514-2349-49A9-AFA1-09D4962FA415}" srcOrd="0" destOrd="0" presId="urn:microsoft.com/office/officeart/2005/8/layout/chevron2"/>
    <dgm:cxn modelId="{A9E7472E-C42E-47B0-A518-D29BA292CD4C}" type="presParOf" srcId="{5F0D19DE-8E93-4FAC-8CE3-4ED93144B351}" destId="{0EA16121-1BAE-486A-B0E3-B33AFA12E765}" srcOrd="1" destOrd="0" presId="urn:microsoft.com/office/officeart/2005/8/layout/chevron2"/>
    <dgm:cxn modelId="{B39145F7-481A-4E3F-BBA5-65FF885D2E70}" type="presParOf" srcId="{05B86D04-2378-4E87-A4C4-4F783A443F61}" destId="{FEBBE5A7-4B82-4DAF-9C13-EF0D23CAB3BC}" srcOrd="5" destOrd="0" presId="urn:microsoft.com/office/officeart/2005/8/layout/chevron2"/>
    <dgm:cxn modelId="{A98F9CD9-ABB6-4209-8AC8-CEA5937E08BA}" type="presParOf" srcId="{05B86D04-2378-4E87-A4C4-4F783A443F61}" destId="{879947C5-3486-474E-8292-34768E7A0937}" srcOrd="6" destOrd="0" presId="urn:microsoft.com/office/officeart/2005/8/layout/chevron2"/>
    <dgm:cxn modelId="{A99F49A0-F939-4BFF-BCD2-72C7407FB786}" type="presParOf" srcId="{879947C5-3486-474E-8292-34768E7A0937}" destId="{7DCE9F09-E114-44C5-A2A0-FE5E86A452D1}" srcOrd="0" destOrd="0" presId="urn:microsoft.com/office/officeart/2005/8/layout/chevron2"/>
    <dgm:cxn modelId="{4E03C973-6193-4B3D-9825-E17E969F461B}" type="presParOf" srcId="{879947C5-3486-474E-8292-34768E7A0937}" destId="{9547EAA7-5F43-4645-ADC9-6AB9028F2F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997D5-0757-4694-88F1-01100BFE7202}">
      <dsp:nvSpPr>
        <dsp:cNvPr id="0" name=""/>
        <dsp:cNvSpPr/>
      </dsp:nvSpPr>
      <dsp:spPr>
        <a:xfrm>
          <a:off x="3739" y="434335"/>
          <a:ext cx="1700364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Smart City 1.0 </a:t>
          </a:r>
          <a:endParaRPr lang="pl-PL" sz="1600" kern="1200" dirty="0"/>
        </a:p>
      </dsp:txBody>
      <dsp:txXfrm>
        <a:off x="3739" y="434335"/>
        <a:ext cx="1700364" cy="460800"/>
      </dsp:txXfrm>
    </dsp:sp>
    <dsp:sp modelId="{1EE58FB7-C954-42AF-92A7-6E984C04EFF1}">
      <dsp:nvSpPr>
        <dsp:cNvPr id="0" name=""/>
        <dsp:cNvSpPr/>
      </dsp:nvSpPr>
      <dsp:spPr>
        <a:xfrm>
          <a:off x="352007" y="895135"/>
          <a:ext cx="1700364" cy="2822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Twórcy technologii zachęcają miasta do korzystania z technologii w celu uzyskania większej efektywności w zarządzaniu miastem.</a:t>
          </a:r>
          <a:endParaRPr lang="pl-PL" sz="1600" kern="1200" dirty="0"/>
        </a:p>
      </dsp:txBody>
      <dsp:txXfrm>
        <a:off x="401809" y="944937"/>
        <a:ext cx="1600760" cy="2722796"/>
      </dsp:txXfrm>
    </dsp:sp>
    <dsp:sp modelId="{FBCCB584-E731-446B-8821-372438E24C61}">
      <dsp:nvSpPr>
        <dsp:cNvPr id="0" name=""/>
        <dsp:cNvSpPr/>
      </dsp:nvSpPr>
      <dsp:spPr>
        <a:xfrm>
          <a:off x="1961873" y="453064"/>
          <a:ext cx="546470" cy="423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1961873" y="537732"/>
        <a:ext cx="419468" cy="254005"/>
      </dsp:txXfrm>
    </dsp:sp>
    <dsp:sp modelId="{705E03AC-3D30-4467-89E1-6EF5EB4CF68A}">
      <dsp:nvSpPr>
        <dsp:cNvPr id="0" name=""/>
        <dsp:cNvSpPr/>
      </dsp:nvSpPr>
      <dsp:spPr>
        <a:xfrm>
          <a:off x="2735180" y="434335"/>
          <a:ext cx="1700364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Smart City 2.0</a:t>
          </a:r>
          <a:endParaRPr lang="pl-PL" sz="1600" kern="1200" dirty="0"/>
        </a:p>
      </dsp:txBody>
      <dsp:txXfrm>
        <a:off x="2735180" y="434335"/>
        <a:ext cx="1700364" cy="460800"/>
      </dsp:txXfrm>
    </dsp:sp>
    <dsp:sp modelId="{56D5D3EF-6EEC-482C-85D1-3F68D5D3A514}">
      <dsp:nvSpPr>
        <dsp:cNvPr id="0" name=""/>
        <dsp:cNvSpPr/>
      </dsp:nvSpPr>
      <dsp:spPr>
        <a:xfrm>
          <a:off x="3083448" y="895135"/>
          <a:ext cx="1700364" cy="2822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Władze miejskie koncentrują się na nowoczesnych technologiach jako narzędziach podnoszenia jakości życia mieszkańców.</a:t>
          </a:r>
          <a:endParaRPr lang="pl-PL" sz="1600" kern="1200" dirty="0"/>
        </a:p>
      </dsp:txBody>
      <dsp:txXfrm>
        <a:off x="3133250" y="944937"/>
        <a:ext cx="1600760" cy="2722796"/>
      </dsp:txXfrm>
    </dsp:sp>
    <dsp:sp modelId="{2D286A6A-7916-4C9C-87E2-51494EE1CEDA}">
      <dsp:nvSpPr>
        <dsp:cNvPr id="0" name=""/>
        <dsp:cNvSpPr/>
      </dsp:nvSpPr>
      <dsp:spPr>
        <a:xfrm>
          <a:off x="4693314" y="453064"/>
          <a:ext cx="546470" cy="423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300" kern="1200"/>
        </a:p>
      </dsp:txBody>
      <dsp:txXfrm>
        <a:off x="4693314" y="537732"/>
        <a:ext cx="419468" cy="254005"/>
      </dsp:txXfrm>
    </dsp:sp>
    <dsp:sp modelId="{820350F3-C08B-4B69-A15D-677516FFC95F}">
      <dsp:nvSpPr>
        <dsp:cNvPr id="0" name=""/>
        <dsp:cNvSpPr/>
      </dsp:nvSpPr>
      <dsp:spPr>
        <a:xfrm>
          <a:off x="5466622" y="434335"/>
          <a:ext cx="1700364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Smart City 3.0</a:t>
          </a:r>
          <a:endParaRPr lang="pl-PL" sz="1600" kern="1200" dirty="0"/>
        </a:p>
      </dsp:txBody>
      <dsp:txXfrm>
        <a:off x="5466622" y="434335"/>
        <a:ext cx="1700364" cy="460800"/>
      </dsp:txXfrm>
    </dsp:sp>
    <dsp:sp modelId="{61DB9C10-1CD1-4EDF-88C4-7FEDAB7735FC}">
      <dsp:nvSpPr>
        <dsp:cNvPr id="0" name=""/>
        <dsp:cNvSpPr/>
      </dsp:nvSpPr>
      <dsp:spPr>
        <a:xfrm>
          <a:off x="5814889" y="895135"/>
          <a:ext cx="1700364" cy="2822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dirty="0" smtClean="0"/>
            <a:t>Kluczową rolę w rozwoju miast odgrywają mieszkańcy. Znaczącą rolę odgrywają projekty o charakterze społecznym.</a:t>
          </a:r>
          <a:endParaRPr lang="pl-PL" sz="1600" kern="1200" dirty="0"/>
        </a:p>
      </dsp:txBody>
      <dsp:txXfrm>
        <a:off x="5864691" y="944937"/>
        <a:ext cx="1600760" cy="2722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EF159-553E-4224-9AC0-75BBD3FE4D8F}">
      <dsp:nvSpPr>
        <dsp:cNvPr id="0" name=""/>
        <dsp:cNvSpPr/>
      </dsp:nvSpPr>
      <dsp:spPr>
        <a:xfrm>
          <a:off x="0" y="0"/>
          <a:ext cx="3687971" cy="5976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Etap I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Działania na Serbinowie</a:t>
          </a:r>
          <a:endParaRPr lang="pl-PL" sz="1600" kern="1200" dirty="0"/>
        </a:p>
      </dsp:txBody>
      <dsp:txXfrm>
        <a:off x="298829" y="0"/>
        <a:ext cx="3090313" cy="597658"/>
      </dsp:txXfrm>
    </dsp:sp>
    <dsp:sp modelId="{477EB4A2-99E5-41F9-A3D5-C7B2177F3D3F}">
      <dsp:nvSpPr>
        <dsp:cNvPr id="0" name=""/>
        <dsp:cNvSpPr/>
      </dsp:nvSpPr>
      <dsp:spPr>
        <a:xfrm>
          <a:off x="3322201" y="0"/>
          <a:ext cx="3687971" cy="5976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Etap II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Działania w 4 dzielnicach</a:t>
          </a:r>
          <a:endParaRPr lang="pl-PL" sz="1600" kern="1200" dirty="0"/>
        </a:p>
      </dsp:txBody>
      <dsp:txXfrm>
        <a:off x="3621030" y="0"/>
        <a:ext cx="3090313" cy="597658"/>
      </dsp:txXfrm>
    </dsp:sp>
    <dsp:sp modelId="{A975CF0C-86FE-45A7-903F-184E00B1250F}">
      <dsp:nvSpPr>
        <dsp:cNvPr id="0" name=""/>
        <dsp:cNvSpPr/>
      </dsp:nvSpPr>
      <dsp:spPr>
        <a:xfrm>
          <a:off x="6644403" y="0"/>
          <a:ext cx="3687971" cy="5976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Etap III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Działania w 4 dzielnicach</a:t>
          </a:r>
          <a:endParaRPr lang="pl-PL" sz="1600" kern="1200" dirty="0"/>
        </a:p>
      </dsp:txBody>
      <dsp:txXfrm>
        <a:off x="6943232" y="0"/>
        <a:ext cx="3090313" cy="5976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70B24-A0A4-4022-AB6D-E0D39CADF37E}">
      <dsp:nvSpPr>
        <dsp:cNvPr id="0" name=""/>
        <dsp:cNvSpPr/>
      </dsp:nvSpPr>
      <dsp:spPr>
        <a:xfrm rot="5400000">
          <a:off x="-160627" y="160875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Diagnoza </a:t>
          </a:r>
          <a:endParaRPr lang="pl-PL" sz="1100" kern="1200" dirty="0"/>
        </a:p>
      </dsp:txBody>
      <dsp:txXfrm rot="-5400000">
        <a:off x="1" y="375046"/>
        <a:ext cx="749595" cy="321255"/>
      </dsp:txXfrm>
    </dsp:sp>
    <dsp:sp modelId="{1472C345-AC85-44CB-A722-45457CEA92FE}">
      <dsp:nvSpPr>
        <dsp:cNvPr id="0" name=""/>
        <dsp:cNvSpPr/>
      </dsp:nvSpPr>
      <dsp:spPr>
        <a:xfrm rot="5400000">
          <a:off x="1618744" y="-868901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Wywiady i spacery badawcze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Audyt przestrzeni</a:t>
          </a:r>
          <a:endParaRPr lang="pl-PL" sz="1100" kern="1200" dirty="0"/>
        </a:p>
      </dsp:txBody>
      <dsp:txXfrm rot="-5400000">
        <a:off x="749596" y="34226"/>
        <a:ext cx="2400372" cy="628095"/>
      </dsp:txXfrm>
    </dsp:sp>
    <dsp:sp modelId="{77D76699-BA59-48FD-BCF5-E50BBCB4DC05}">
      <dsp:nvSpPr>
        <dsp:cNvPr id="0" name=""/>
        <dsp:cNvSpPr/>
      </dsp:nvSpPr>
      <dsp:spPr>
        <a:xfrm rot="5400000">
          <a:off x="-160627" y="1081589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Strategia </a:t>
          </a:r>
          <a:endParaRPr lang="pl-PL" sz="1100" kern="1200" dirty="0"/>
        </a:p>
      </dsp:txBody>
      <dsp:txXfrm rot="-5400000">
        <a:off x="1" y="1295760"/>
        <a:ext cx="749595" cy="321255"/>
      </dsp:txXfrm>
    </dsp:sp>
    <dsp:sp modelId="{74AEBD8F-4204-497B-8A2B-0FE004DFEC12}">
      <dsp:nvSpPr>
        <dsp:cNvPr id="0" name=""/>
        <dsp:cNvSpPr/>
      </dsp:nvSpPr>
      <dsp:spPr>
        <a:xfrm rot="5400000">
          <a:off x="1618744" y="51812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Warsztaty z mieszkańcami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Opracowanie strategii dla dzielnicy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Piknik sąsiedzki i konsultacje</a:t>
          </a:r>
          <a:endParaRPr lang="pl-PL" sz="1100" kern="1200" dirty="0"/>
        </a:p>
      </dsp:txBody>
      <dsp:txXfrm rot="-5400000">
        <a:off x="749596" y="954940"/>
        <a:ext cx="2400372" cy="628095"/>
      </dsp:txXfrm>
    </dsp:sp>
    <dsp:sp modelId="{850DE514-2349-49A9-AFA1-09D4962FA415}">
      <dsp:nvSpPr>
        <dsp:cNvPr id="0" name=""/>
        <dsp:cNvSpPr/>
      </dsp:nvSpPr>
      <dsp:spPr>
        <a:xfrm rot="5400000">
          <a:off x="-160627" y="2002303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Przestrzeń wspólna</a:t>
          </a:r>
          <a:endParaRPr lang="pl-PL" sz="1100" kern="1200" dirty="0"/>
        </a:p>
      </dsp:txBody>
      <dsp:txXfrm rot="-5400000">
        <a:off x="1" y="2216474"/>
        <a:ext cx="749595" cy="321255"/>
      </dsp:txXfrm>
    </dsp:sp>
    <dsp:sp modelId="{0EA16121-1BAE-486A-B0E3-B33AFA12E765}">
      <dsp:nvSpPr>
        <dsp:cNvPr id="0" name=""/>
        <dsp:cNvSpPr/>
      </dsp:nvSpPr>
      <dsp:spPr>
        <a:xfrm rot="5400000">
          <a:off x="1618744" y="972526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Warsztaty z mieszkańcami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Opracowanie planu koncepcyjnego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Piknik sąsiedzki i konsultacje</a:t>
          </a:r>
          <a:endParaRPr lang="pl-PL" sz="1100" kern="1200" dirty="0"/>
        </a:p>
      </dsp:txBody>
      <dsp:txXfrm rot="-5400000">
        <a:off x="749596" y="1875654"/>
        <a:ext cx="2400372" cy="628095"/>
      </dsp:txXfrm>
    </dsp:sp>
    <dsp:sp modelId="{7DCE9F09-E114-44C5-A2A0-FE5E86A452D1}">
      <dsp:nvSpPr>
        <dsp:cNvPr id="0" name=""/>
        <dsp:cNvSpPr/>
      </dsp:nvSpPr>
      <dsp:spPr>
        <a:xfrm rot="5400000">
          <a:off x="-160627" y="2923017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Efekt</a:t>
          </a:r>
          <a:endParaRPr lang="pl-PL" sz="1100" kern="1200" dirty="0"/>
        </a:p>
      </dsp:txBody>
      <dsp:txXfrm rot="-5400000">
        <a:off x="1" y="3137188"/>
        <a:ext cx="749595" cy="321255"/>
      </dsp:txXfrm>
    </dsp:sp>
    <dsp:sp modelId="{9547EAA7-5F43-4645-ADC9-6AB9028F2F2B}">
      <dsp:nvSpPr>
        <dsp:cNvPr id="0" name=""/>
        <dsp:cNvSpPr/>
      </dsp:nvSpPr>
      <dsp:spPr>
        <a:xfrm rot="5400000">
          <a:off x="1618744" y="1893240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Projekt budowlany i wykonawczy</a:t>
          </a:r>
          <a:endParaRPr lang="pl-PL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b="1" kern="1200" dirty="0" smtClean="0"/>
            <a:t>Budowa przestrzeni wspólnej</a:t>
          </a:r>
          <a:endParaRPr lang="pl-PL" sz="11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100" kern="1200" dirty="0" smtClean="0"/>
            <a:t>Ewaluacja – Post </a:t>
          </a:r>
          <a:r>
            <a:rPr lang="pl-PL" sz="1100" kern="1200" dirty="0" err="1" smtClean="0"/>
            <a:t>Occupancy</a:t>
          </a:r>
          <a:r>
            <a:rPr lang="pl-PL" sz="1100" kern="1200" dirty="0" smtClean="0"/>
            <a:t> Evaluation</a:t>
          </a:r>
          <a:endParaRPr lang="pl-PL" sz="1100" kern="1200" dirty="0"/>
        </a:p>
      </dsp:txBody>
      <dsp:txXfrm rot="-5400000">
        <a:off x="749596" y="2796368"/>
        <a:ext cx="2400372" cy="6280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70B24-A0A4-4022-AB6D-E0D39CADF37E}">
      <dsp:nvSpPr>
        <dsp:cNvPr id="0" name=""/>
        <dsp:cNvSpPr/>
      </dsp:nvSpPr>
      <dsp:spPr>
        <a:xfrm rot="5400000">
          <a:off x="-160627" y="160875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Diagnoza </a:t>
          </a:r>
          <a:endParaRPr lang="pl-PL" sz="1100" kern="1200" dirty="0"/>
        </a:p>
      </dsp:txBody>
      <dsp:txXfrm rot="-5400000">
        <a:off x="1" y="375046"/>
        <a:ext cx="749595" cy="321255"/>
      </dsp:txXfrm>
    </dsp:sp>
    <dsp:sp modelId="{1472C345-AC85-44CB-A722-45457CEA92FE}">
      <dsp:nvSpPr>
        <dsp:cNvPr id="0" name=""/>
        <dsp:cNvSpPr/>
      </dsp:nvSpPr>
      <dsp:spPr>
        <a:xfrm rot="5400000">
          <a:off x="1618744" y="-868901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Wywiady i spacery badawcze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Audyt przestrzeni</a:t>
          </a:r>
          <a:endParaRPr lang="pl-PL" sz="1200" kern="1200" dirty="0"/>
        </a:p>
      </dsp:txBody>
      <dsp:txXfrm rot="-5400000">
        <a:off x="749596" y="34226"/>
        <a:ext cx="2400372" cy="628095"/>
      </dsp:txXfrm>
    </dsp:sp>
    <dsp:sp modelId="{77D76699-BA59-48FD-BCF5-E50BBCB4DC05}">
      <dsp:nvSpPr>
        <dsp:cNvPr id="0" name=""/>
        <dsp:cNvSpPr/>
      </dsp:nvSpPr>
      <dsp:spPr>
        <a:xfrm rot="5400000">
          <a:off x="-160627" y="1081589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Strategia </a:t>
          </a:r>
          <a:endParaRPr lang="pl-PL" sz="1100" kern="1200" dirty="0"/>
        </a:p>
      </dsp:txBody>
      <dsp:txXfrm rot="-5400000">
        <a:off x="1" y="1295760"/>
        <a:ext cx="749595" cy="321255"/>
      </dsp:txXfrm>
    </dsp:sp>
    <dsp:sp modelId="{74AEBD8F-4204-497B-8A2B-0FE004DFEC12}">
      <dsp:nvSpPr>
        <dsp:cNvPr id="0" name=""/>
        <dsp:cNvSpPr/>
      </dsp:nvSpPr>
      <dsp:spPr>
        <a:xfrm rot="5400000">
          <a:off x="1618744" y="51812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Warsztaty z mieszkańcami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Opracowanie strategii dla dzielnicy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Piknik sąsiedzki i konsultacje</a:t>
          </a:r>
          <a:endParaRPr lang="pl-PL" sz="1200" kern="1200" dirty="0"/>
        </a:p>
      </dsp:txBody>
      <dsp:txXfrm rot="-5400000">
        <a:off x="749596" y="954940"/>
        <a:ext cx="2400372" cy="628095"/>
      </dsp:txXfrm>
    </dsp:sp>
    <dsp:sp modelId="{850DE514-2349-49A9-AFA1-09D4962FA415}">
      <dsp:nvSpPr>
        <dsp:cNvPr id="0" name=""/>
        <dsp:cNvSpPr/>
      </dsp:nvSpPr>
      <dsp:spPr>
        <a:xfrm rot="5400000">
          <a:off x="-160627" y="2002303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Przestrzeń wspólna</a:t>
          </a:r>
          <a:endParaRPr lang="pl-PL" sz="1100" kern="1200" dirty="0"/>
        </a:p>
      </dsp:txBody>
      <dsp:txXfrm rot="-5400000">
        <a:off x="1" y="2216474"/>
        <a:ext cx="749595" cy="321255"/>
      </dsp:txXfrm>
    </dsp:sp>
    <dsp:sp modelId="{0EA16121-1BAE-486A-B0E3-B33AFA12E765}">
      <dsp:nvSpPr>
        <dsp:cNvPr id="0" name=""/>
        <dsp:cNvSpPr/>
      </dsp:nvSpPr>
      <dsp:spPr>
        <a:xfrm rot="5400000">
          <a:off x="1618744" y="972526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Warsztaty z mieszkańcami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Opracowanie planu koncepcyjnego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Piknik sąsiedzki i konsultacje</a:t>
          </a:r>
          <a:endParaRPr lang="pl-PL" sz="1200" kern="1200" dirty="0"/>
        </a:p>
      </dsp:txBody>
      <dsp:txXfrm rot="-5400000">
        <a:off x="749596" y="1875654"/>
        <a:ext cx="2400372" cy="628095"/>
      </dsp:txXfrm>
    </dsp:sp>
    <dsp:sp modelId="{7DCE9F09-E114-44C5-A2A0-FE5E86A452D1}">
      <dsp:nvSpPr>
        <dsp:cNvPr id="0" name=""/>
        <dsp:cNvSpPr/>
      </dsp:nvSpPr>
      <dsp:spPr>
        <a:xfrm rot="5400000">
          <a:off x="-160627" y="2923017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Efekt</a:t>
          </a:r>
          <a:endParaRPr lang="pl-PL" sz="1100" kern="1200" dirty="0"/>
        </a:p>
      </dsp:txBody>
      <dsp:txXfrm rot="-5400000">
        <a:off x="1" y="3137188"/>
        <a:ext cx="749595" cy="321255"/>
      </dsp:txXfrm>
    </dsp:sp>
    <dsp:sp modelId="{9547EAA7-5F43-4645-ADC9-6AB9028F2F2B}">
      <dsp:nvSpPr>
        <dsp:cNvPr id="0" name=""/>
        <dsp:cNvSpPr/>
      </dsp:nvSpPr>
      <dsp:spPr>
        <a:xfrm rot="5400000">
          <a:off x="1618744" y="1893240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Projekt budowlany i wykonawczy przestrzeni wspólnych</a:t>
          </a:r>
          <a:endParaRPr lang="pl-PL" sz="1200" kern="1200" dirty="0"/>
        </a:p>
      </dsp:txBody>
      <dsp:txXfrm rot="-5400000">
        <a:off x="749596" y="2796368"/>
        <a:ext cx="2400372" cy="6280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70B24-A0A4-4022-AB6D-E0D39CADF37E}">
      <dsp:nvSpPr>
        <dsp:cNvPr id="0" name=""/>
        <dsp:cNvSpPr/>
      </dsp:nvSpPr>
      <dsp:spPr>
        <a:xfrm rot="5400000">
          <a:off x="-160627" y="160875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Diagnoza </a:t>
          </a:r>
          <a:endParaRPr lang="pl-PL" sz="1100" kern="1200" dirty="0"/>
        </a:p>
      </dsp:txBody>
      <dsp:txXfrm rot="-5400000">
        <a:off x="1" y="375046"/>
        <a:ext cx="749595" cy="321255"/>
      </dsp:txXfrm>
    </dsp:sp>
    <dsp:sp modelId="{1472C345-AC85-44CB-A722-45457CEA92FE}">
      <dsp:nvSpPr>
        <dsp:cNvPr id="0" name=""/>
        <dsp:cNvSpPr/>
      </dsp:nvSpPr>
      <dsp:spPr>
        <a:xfrm rot="5400000">
          <a:off x="1610979" y="-869149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Wywiady i spacery badawcze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Audyt przestrzeni</a:t>
          </a:r>
          <a:endParaRPr lang="pl-PL" sz="1200" kern="1200" dirty="0"/>
        </a:p>
      </dsp:txBody>
      <dsp:txXfrm rot="-5400000">
        <a:off x="741831" y="33978"/>
        <a:ext cx="2400372" cy="628095"/>
      </dsp:txXfrm>
    </dsp:sp>
    <dsp:sp modelId="{77D76699-BA59-48FD-BCF5-E50BBCB4DC05}">
      <dsp:nvSpPr>
        <dsp:cNvPr id="0" name=""/>
        <dsp:cNvSpPr/>
      </dsp:nvSpPr>
      <dsp:spPr>
        <a:xfrm rot="5400000">
          <a:off x="-160627" y="1081589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Strategia </a:t>
          </a:r>
          <a:endParaRPr lang="pl-PL" sz="1100" kern="1200" dirty="0"/>
        </a:p>
      </dsp:txBody>
      <dsp:txXfrm rot="-5400000">
        <a:off x="1" y="1295760"/>
        <a:ext cx="749595" cy="321255"/>
      </dsp:txXfrm>
    </dsp:sp>
    <dsp:sp modelId="{74AEBD8F-4204-497B-8A2B-0FE004DFEC12}">
      <dsp:nvSpPr>
        <dsp:cNvPr id="0" name=""/>
        <dsp:cNvSpPr/>
      </dsp:nvSpPr>
      <dsp:spPr>
        <a:xfrm rot="5400000">
          <a:off x="1618744" y="51812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Warsztaty z mieszkańcami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Opracowanie strategii dla dzielnicy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Piknik sąsiedzki i konsultacje</a:t>
          </a:r>
          <a:endParaRPr lang="pl-PL" sz="1200" kern="1200" dirty="0"/>
        </a:p>
      </dsp:txBody>
      <dsp:txXfrm rot="-5400000">
        <a:off x="749596" y="954940"/>
        <a:ext cx="2400372" cy="628095"/>
      </dsp:txXfrm>
    </dsp:sp>
    <dsp:sp modelId="{850DE514-2349-49A9-AFA1-09D4962FA415}">
      <dsp:nvSpPr>
        <dsp:cNvPr id="0" name=""/>
        <dsp:cNvSpPr/>
      </dsp:nvSpPr>
      <dsp:spPr>
        <a:xfrm rot="5400000">
          <a:off x="-160627" y="2002303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Przestrzeń wspólna</a:t>
          </a:r>
          <a:endParaRPr lang="pl-PL" sz="1100" kern="1200" dirty="0"/>
        </a:p>
      </dsp:txBody>
      <dsp:txXfrm rot="-5400000">
        <a:off x="1" y="2216474"/>
        <a:ext cx="749595" cy="321255"/>
      </dsp:txXfrm>
    </dsp:sp>
    <dsp:sp modelId="{0EA16121-1BAE-486A-B0E3-B33AFA12E765}">
      <dsp:nvSpPr>
        <dsp:cNvPr id="0" name=""/>
        <dsp:cNvSpPr/>
      </dsp:nvSpPr>
      <dsp:spPr>
        <a:xfrm rot="5400000">
          <a:off x="1618744" y="972526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Warsztaty z mieszkańcami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Opracowanie planu koncepcyjnego</a:t>
          </a:r>
          <a:endParaRPr lang="pl-P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Piknik sąsiedzki i konsultacje</a:t>
          </a:r>
          <a:endParaRPr lang="pl-PL" sz="1200" kern="1200" dirty="0"/>
        </a:p>
      </dsp:txBody>
      <dsp:txXfrm rot="-5400000">
        <a:off x="749596" y="1875654"/>
        <a:ext cx="2400372" cy="628095"/>
      </dsp:txXfrm>
    </dsp:sp>
    <dsp:sp modelId="{7DCE9F09-E114-44C5-A2A0-FE5E86A452D1}">
      <dsp:nvSpPr>
        <dsp:cNvPr id="0" name=""/>
        <dsp:cNvSpPr/>
      </dsp:nvSpPr>
      <dsp:spPr>
        <a:xfrm rot="5400000">
          <a:off x="-160627" y="2923017"/>
          <a:ext cx="1070850" cy="7495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kern="1200" dirty="0" smtClean="0"/>
            <a:t>Efekt</a:t>
          </a:r>
          <a:endParaRPr lang="pl-PL" sz="1100" kern="1200" dirty="0"/>
        </a:p>
      </dsp:txBody>
      <dsp:txXfrm rot="-5400000">
        <a:off x="1" y="3137188"/>
        <a:ext cx="749595" cy="321255"/>
      </dsp:txXfrm>
    </dsp:sp>
    <dsp:sp modelId="{9547EAA7-5F43-4645-ADC9-6AB9028F2F2B}">
      <dsp:nvSpPr>
        <dsp:cNvPr id="0" name=""/>
        <dsp:cNvSpPr/>
      </dsp:nvSpPr>
      <dsp:spPr>
        <a:xfrm rot="5400000">
          <a:off x="1618744" y="1893240"/>
          <a:ext cx="696053" cy="24343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kern="1200" dirty="0" smtClean="0"/>
            <a:t>Plan koncepcyjny przestrzeni wspólnych</a:t>
          </a:r>
          <a:endParaRPr lang="pl-PL" sz="1200" kern="1200" dirty="0"/>
        </a:p>
      </dsp:txBody>
      <dsp:txXfrm rot="-5400000">
        <a:off x="749596" y="2796368"/>
        <a:ext cx="2400372" cy="628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36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77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6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18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06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225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49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158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94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61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11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DB0EA-A0EC-4BBF-977F-0528459C9916}" type="datetimeFigureOut">
              <a:rPr lang="pl-PL" smtClean="0"/>
              <a:t>2023-07-20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24019-E385-43BC-A524-AD94F3DF37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86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21" Type="http://schemas.openxmlformats.org/officeDocument/2006/relationships/diagramLayout" Target="../diagrams/layout5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1.png"/><Relationship Id="rId16" Type="http://schemas.openxmlformats.org/officeDocument/2006/relationships/diagramLayout" Target="../diagrams/layout4.xml"/><Relationship Id="rId20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24" Type="http://schemas.microsoft.com/office/2007/relationships/diagramDrawing" Target="../diagrams/drawing5.xml"/><Relationship Id="rId5" Type="http://schemas.openxmlformats.org/officeDocument/2006/relationships/diagramData" Target="../diagrams/data2.xml"/><Relationship Id="rId15" Type="http://schemas.openxmlformats.org/officeDocument/2006/relationships/diagramData" Target="../diagrams/data4.xml"/><Relationship Id="rId23" Type="http://schemas.openxmlformats.org/officeDocument/2006/relationships/diagramColors" Target="../diagrams/colors5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5.jpeg"/><Relationship Id="rId9" Type="http://schemas.microsoft.com/office/2007/relationships/diagramDrawing" Target="../diagrams/drawing2.xml"/><Relationship Id="rId14" Type="http://schemas.microsoft.com/office/2007/relationships/diagramDrawing" Target="../diagrams/drawing3.xml"/><Relationship Id="rId22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081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465375" y="1700975"/>
            <a:ext cx="6868095" cy="188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Realizacja projektów </a:t>
            </a:r>
            <a:br>
              <a:rPr lang="pl-P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</a:br>
            <a:r>
              <a:rPr lang="pl-P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z funduszy europejskich </a:t>
            </a:r>
            <a:endParaRPr lang="pl-P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/>
            </a:endParaRP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2809102" y="4468816"/>
            <a:ext cx="5890055" cy="1216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 smtClean="0">
                <a:latin typeface="Raleway"/>
              </a:rPr>
              <a:t>Mińsk Mazowiecki, 24.07.2023 r. </a:t>
            </a:r>
          </a:p>
          <a:p>
            <a:pPr marL="0" indent="0" algn="ctr">
              <a:buNone/>
            </a:pPr>
            <a:r>
              <a:rPr lang="pl-PL" dirty="0" smtClean="0">
                <a:latin typeface="Raleway"/>
              </a:rPr>
              <a:t>Katarzyna Łaziuk </a:t>
            </a:r>
            <a:endParaRPr lang="pl-PL" dirty="0">
              <a:latin typeface="Raleway"/>
            </a:endParaRPr>
          </a:p>
        </p:txBody>
      </p:sp>
      <p:pic>
        <p:nvPicPr>
          <p:cNvPr id="8" name="Picture 2" descr="Znalezione obrazy dla zapytania miÅsk mazowieck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656" y="190757"/>
            <a:ext cx="1751584" cy="25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70684" y="1992340"/>
            <a:ext cx="7575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3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.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Rozbudowa systemu gospodarowania wodami opadowymi w Mińsku Mazowieckim – I etap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270684" y="1041829"/>
            <a:ext cx="3169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Raleway"/>
              </a:rPr>
              <a:t>Eco Miasto</a:t>
            </a:r>
            <a:endParaRPr lang="pl-PL" sz="4000" dirty="0">
              <a:latin typeface="Raleway"/>
            </a:endParaRPr>
          </a:p>
        </p:txBody>
      </p:sp>
      <p:pic>
        <p:nvPicPr>
          <p:cNvPr id="18" name="Picture 2" descr="Znalezione obrazy dla zapytania miÅsk mazowiecki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0" y="438602"/>
            <a:ext cx="3670724" cy="52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undusze_europejskie_ne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32" y="5465109"/>
            <a:ext cx="8326279" cy="8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0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003588" y="3775629"/>
            <a:ext cx="5692347" cy="14251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b="1" dirty="0" smtClean="0">
                <a:latin typeface="Raleway" panose="020B0503030101060003"/>
              </a:rPr>
              <a:t>Wartość projektu – </a:t>
            </a:r>
            <a:r>
              <a:rPr lang="pl-PL" sz="2400" b="1" dirty="0">
                <a:latin typeface="Raleway" panose="020B0503030101060003"/>
              </a:rPr>
              <a:t>13 706 </a:t>
            </a:r>
            <a:r>
              <a:rPr lang="pl-PL" sz="2400" b="1" dirty="0" smtClean="0">
                <a:latin typeface="Raleway" panose="020B0503030101060003"/>
              </a:rPr>
              <a:t>600,98 zł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b="1" dirty="0" smtClean="0">
                <a:latin typeface="Raleway" panose="020B0503030101060003"/>
              </a:rPr>
              <a:t>Dofinansowanie ze środków Funduszu </a:t>
            </a:r>
            <a:r>
              <a:rPr lang="pl-PL" sz="2400" b="1" dirty="0">
                <a:latin typeface="Raleway" panose="020B0503030101060003"/>
              </a:rPr>
              <a:t>S</a:t>
            </a:r>
            <a:r>
              <a:rPr lang="pl-PL" sz="2400" b="1" dirty="0" smtClean="0">
                <a:latin typeface="Raleway" panose="020B0503030101060003"/>
              </a:rPr>
              <a:t>pójności – </a:t>
            </a:r>
            <a:r>
              <a:rPr lang="pl-PL" sz="2400" b="1" dirty="0">
                <a:latin typeface="Raleway" panose="020B0503030101060003"/>
              </a:rPr>
              <a:t>11 650 </a:t>
            </a:r>
            <a:r>
              <a:rPr lang="pl-PL" sz="2400" b="1" dirty="0" smtClean="0">
                <a:latin typeface="Raleway" panose="020B0503030101060003"/>
              </a:rPr>
              <a:t>610,83 zł </a:t>
            </a:r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20779" y="333543"/>
            <a:ext cx="939339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0070C0"/>
                </a:solidFill>
                <a:latin typeface="Raleway" panose="020B0503030101060003"/>
              </a:rPr>
              <a:t>Program </a:t>
            </a:r>
            <a:r>
              <a:rPr lang="pl-PL" sz="2600" dirty="0" smtClean="0">
                <a:solidFill>
                  <a:srgbClr val="0070C0"/>
                </a:solidFill>
                <a:latin typeface="Raleway"/>
              </a:rPr>
              <a:t>Operacyjny </a:t>
            </a:r>
            <a:r>
              <a:rPr lang="pl-PL" sz="2600" dirty="0">
                <a:solidFill>
                  <a:srgbClr val="0070C0"/>
                </a:solidFill>
                <a:latin typeface="Raleway"/>
              </a:rPr>
              <a:t>I</a:t>
            </a:r>
            <a:r>
              <a:rPr lang="pl-PL" sz="2600" dirty="0" smtClean="0">
                <a:solidFill>
                  <a:srgbClr val="0070C0"/>
                </a:solidFill>
                <a:latin typeface="Raleway"/>
              </a:rPr>
              <a:t>nfrastruktura </a:t>
            </a:r>
            <a:r>
              <a:rPr lang="pl-PL" sz="2600" dirty="0">
                <a:solidFill>
                  <a:srgbClr val="0070C0"/>
                </a:solidFill>
                <a:latin typeface="Raleway"/>
              </a:rPr>
              <a:t>i </a:t>
            </a:r>
            <a:r>
              <a:rPr lang="pl-PL" sz="2600" dirty="0" smtClean="0">
                <a:solidFill>
                  <a:srgbClr val="0070C0"/>
                </a:solidFill>
                <a:latin typeface="Raleway"/>
              </a:rPr>
              <a:t>Środowisko </a:t>
            </a:r>
            <a:r>
              <a:rPr lang="pl-PL" sz="2600" dirty="0">
                <a:solidFill>
                  <a:srgbClr val="0070C0"/>
                </a:solidFill>
                <a:latin typeface="Raleway"/>
              </a:rPr>
              <a:t>2014-2020</a:t>
            </a:r>
          </a:p>
          <a:p>
            <a:r>
              <a:rPr lang="pl-PL" sz="2600" dirty="0" smtClean="0">
                <a:solidFill>
                  <a:srgbClr val="0070C0"/>
                </a:solidFill>
                <a:latin typeface="Raleway"/>
              </a:rPr>
              <a:t>Priorytet </a:t>
            </a:r>
            <a:r>
              <a:rPr lang="pl-PL" sz="2600" dirty="0">
                <a:solidFill>
                  <a:srgbClr val="0070C0"/>
                </a:solidFill>
                <a:latin typeface="Raleway"/>
              </a:rPr>
              <a:t>II </a:t>
            </a:r>
            <a:r>
              <a:rPr lang="pl-PL" sz="2600" dirty="0" smtClean="0">
                <a:solidFill>
                  <a:srgbClr val="0070C0"/>
                </a:solidFill>
                <a:latin typeface="Raleway"/>
              </a:rPr>
              <a:t>Ochrona </a:t>
            </a:r>
            <a:r>
              <a:rPr lang="pl-PL" sz="2600" dirty="0">
                <a:solidFill>
                  <a:srgbClr val="0070C0"/>
                </a:solidFill>
                <a:latin typeface="Raleway"/>
              </a:rPr>
              <a:t>środowiska, w tym adaptacja do zmian klimatu</a:t>
            </a:r>
          </a:p>
          <a:p>
            <a:r>
              <a:rPr lang="pl-PL" sz="2600" dirty="0" smtClean="0">
                <a:solidFill>
                  <a:srgbClr val="0070C0"/>
                </a:solidFill>
                <a:latin typeface="Raleway"/>
              </a:rPr>
              <a:t>Działanie 2.1 </a:t>
            </a:r>
            <a:r>
              <a:rPr lang="pl-PL" sz="2600" dirty="0">
                <a:solidFill>
                  <a:srgbClr val="0070C0"/>
                </a:solidFill>
                <a:latin typeface="Raleway" panose="020B0503030101060003"/>
              </a:rPr>
              <a:t>Adaptacja do zmian klimatu wraz </a:t>
            </a:r>
            <a:r>
              <a:rPr lang="pl-PL" sz="2600" dirty="0" smtClean="0">
                <a:solidFill>
                  <a:srgbClr val="0070C0"/>
                </a:solidFill>
                <a:latin typeface="Raleway" panose="020B0503030101060003"/>
              </a:rPr>
              <a:t/>
            </a:r>
            <a:br>
              <a:rPr lang="pl-PL" sz="2600" dirty="0" smtClean="0">
                <a:solidFill>
                  <a:srgbClr val="0070C0"/>
                </a:solidFill>
                <a:latin typeface="Raleway" panose="020B0503030101060003"/>
              </a:rPr>
            </a:br>
            <a:r>
              <a:rPr lang="pl-PL" sz="2600" dirty="0" smtClean="0">
                <a:solidFill>
                  <a:srgbClr val="0070C0"/>
                </a:solidFill>
                <a:latin typeface="Raleway" panose="020B0503030101060003"/>
              </a:rPr>
              <a:t>z zabezpieczeniem </a:t>
            </a:r>
            <a:r>
              <a:rPr lang="pl-PL" sz="2600" dirty="0">
                <a:solidFill>
                  <a:srgbClr val="0070C0"/>
                </a:solidFill>
                <a:latin typeface="Raleway" panose="020B0503030101060003"/>
              </a:rPr>
              <a:t>i zwiększeniem odporności na </a:t>
            </a:r>
            <a:r>
              <a:rPr lang="pl-PL" sz="2600" dirty="0" smtClean="0">
                <a:solidFill>
                  <a:srgbClr val="0070C0"/>
                </a:solidFill>
                <a:latin typeface="Raleway" panose="020B0503030101060003"/>
              </a:rPr>
              <a:t>klęski żywiołowe</a:t>
            </a:r>
            <a:r>
              <a:rPr lang="pl-PL" sz="2600" dirty="0">
                <a:solidFill>
                  <a:srgbClr val="0070C0"/>
                </a:solidFill>
                <a:latin typeface="Raleway"/>
              </a:rPr>
              <a:t>, w szczególności katastrofy naturalne oraz monitoring środowiska</a:t>
            </a:r>
          </a:p>
        </p:txBody>
      </p:sp>
      <p:pic>
        <p:nvPicPr>
          <p:cNvPr id="14" name="Picture 2" descr="fundusze_europejskie_new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86" y="5563963"/>
            <a:ext cx="5680433" cy="5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1" y="3913685"/>
            <a:ext cx="3033564" cy="2117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1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21" y="3109313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2982097" y="223744"/>
            <a:ext cx="8787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</a:t>
            </a:r>
            <a:r>
              <a:rPr lang="pl-PL" dirty="0" smtClean="0"/>
              <a:t> - </a:t>
            </a:r>
            <a:r>
              <a:rPr lang="pl-PL" dirty="0"/>
              <a:t>poprawa gospodarowania wodami opadowymi na terenie miasta </a:t>
            </a:r>
            <a:r>
              <a:rPr lang="pl-PL" dirty="0" smtClean="0"/>
              <a:t>poprzez </a:t>
            </a:r>
            <a:r>
              <a:rPr lang="pl-PL" dirty="0"/>
              <a:t>budowę systemu odwodnienia, w tym sieci kanalizacji deszczowej i zbiorników retencyjnych</a:t>
            </a:r>
            <a:r>
              <a:rPr lang="pl-PL" dirty="0" smtClean="0"/>
              <a:t>.</a:t>
            </a:r>
            <a:endParaRPr lang="pl-PL" dirty="0">
              <a:solidFill>
                <a:srgbClr val="0070C0"/>
              </a:solidFill>
              <a:latin typeface="Raleway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982097" y="4431812"/>
            <a:ext cx="77156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odprowadzanie wód opadowych do </a:t>
            </a:r>
            <a:r>
              <a:rPr lang="pl-PL" sz="2000" dirty="0"/>
              <a:t>sieci kanalizacji deszczowej </a:t>
            </a:r>
            <a:r>
              <a:rPr lang="pl-PL" sz="2000" dirty="0" smtClean="0"/>
              <a:t>(brak lokalnych podtopień),</a:t>
            </a:r>
            <a:r>
              <a:rPr lang="pl-PL" sz="2000" dirty="0"/>
              <a:t> </a:t>
            </a:r>
            <a:r>
              <a:rPr lang="pl-PL" sz="2000" dirty="0" smtClean="0"/>
              <a:t>nowe </a:t>
            </a:r>
            <a:r>
              <a:rPr lang="pl-PL" sz="2000" dirty="0"/>
              <a:t>tereny pod zabudowę w rejonie ulic </a:t>
            </a:r>
            <a:r>
              <a:rPr lang="pl-PL" sz="2000" dirty="0" err="1"/>
              <a:t>Grzeszaka</a:t>
            </a:r>
            <a:r>
              <a:rPr lang="pl-PL" sz="2000" dirty="0"/>
              <a:t> i </a:t>
            </a:r>
            <a:r>
              <a:rPr lang="pl-PL" sz="2000" dirty="0" smtClean="0"/>
              <a:t>Kolberga,</a:t>
            </a:r>
            <a:r>
              <a:rPr lang="pl-PL" sz="2000" dirty="0"/>
              <a:t> </a:t>
            </a:r>
            <a:r>
              <a:rPr lang="pl-PL" sz="2000" dirty="0" smtClean="0"/>
              <a:t>spowolnienie </a:t>
            </a:r>
            <a:r>
              <a:rPr lang="pl-PL" sz="2000" dirty="0"/>
              <a:t>spływu wód opadowych do rzeki Srebrna </a:t>
            </a:r>
            <a:r>
              <a:rPr lang="pl-PL" sz="2000" dirty="0" smtClean="0"/>
              <a:t>oraz </a:t>
            </a:r>
            <a:r>
              <a:rPr lang="pl-PL" sz="2000" dirty="0"/>
              <a:t>zachowanie naturalnego obiegu wody w </a:t>
            </a:r>
            <a:r>
              <a:rPr lang="pl-PL" sz="2000" dirty="0" smtClean="0"/>
              <a:t>przyrodzie, możliwość ponownego wykorzystania wód opadowych </a:t>
            </a:r>
            <a:r>
              <a:rPr lang="pl-PL" sz="2000" dirty="0"/>
              <a:t>w celach społeczno-gospodarczych, np. do podlewania zieleni miejskiej, czyszczenia miejskiej kanalizacji czy zabezpieczenia p. </a:t>
            </a:r>
            <a:r>
              <a:rPr lang="pl-PL" sz="2000" dirty="0" err="1"/>
              <a:t>poż</a:t>
            </a:r>
            <a:r>
              <a:rPr lang="pl-PL" sz="2000" dirty="0"/>
              <a:t>.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985319" y="2434320"/>
            <a:ext cx="10206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wybudowano  ok. 8  km sieci  kanalizacji deszczowej oraz 8 urządzeń służących gospodarowaniu wodami opadowymi, w tym: zbiornik retencyjny przy ul. Kolberga, zbiornik retencyjny przy ul.  Wolańskiego, 3 zbiorniki w parku miejskim oraz </a:t>
            </a:r>
            <a:r>
              <a:rPr lang="pl-PL" sz="2000" dirty="0" smtClean="0"/>
              <a:t>separatory.</a:t>
            </a:r>
            <a:endParaRPr lang="pl-PL" sz="2000" dirty="0"/>
          </a:p>
        </p:txBody>
      </p:sp>
      <p:sp>
        <p:nvSpPr>
          <p:cNvPr id="5" name="Strzałka w dół 4"/>
          <p:cNvSpPr/>
          <p:nvPr/>
        </p:nvSpPr>
        <p:spPr>
          <a:xfrm>
            <a:off x="5868565" y="1586964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/>
          <p:cNvSpPr/>
          <p:nvPr/>
        </p:nvSpPr>
        <p:spPr>
          <a:xfrm>
            <a:off x="5868564" y="3453404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8" y="3698517"/>
            <a:ext cx="2541860" cy="2702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8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70684" y="1992340"/>
            <a:ext cx="7575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4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.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Rewitalizacja terenu 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/>
            </a:r>
            <a:b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</a:b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Szkolno-Przedszkolnego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nr 1 </a:t>
            </a:r>
            <a:b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</a:b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w Mińsku Mazowieckim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270684" y="1041829"/>
            <a:ext cx="3169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Raleway"/>
              </a:rPr>
              <a:t>Eco Miasto</a:t>
            </a:r>
            <a:endParaRPr lang="pl-PL" sz="4000" dirty="0">
              <a:latin typeface="Raleway"/>
            </a:endParaRPr>
          </a:p>
        </p:txBody>
      </p:sp>
      <p:pic>
        <p:nvPicPr>
          <p:cNvPr id="18" name="Picture 2" descr="Znalezione obrazy dla zapytania miÅsk mazowiecki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0" y="438602"/>
            <a:ext cx="3670724" cy="52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73" y="5535827"/>
            <a:ext cx="6301945" cy="6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6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47284" y="2830698"/>
            <a:ext cx="5692347" cy="14251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b="1" dirty="0" smtClean="0">
                <a:latin typeface="Raleway" panose="020B0503030101060003"/>
              </a:rPr>
              <a:t>Wartość projektu – </a:t>
            </a:r>
            <a:r>
              <a:rPr lang="pl-PL" sz="2400" b="1" dirty="0">
                <a:latin typeface="Raleway" panose="020B0503030101060003"/>
              </a:rPr>
              <a:t>8 598 </a:t>
            </a:r>
            <a:r>
              <a:rPr lang="pl-PL" sz="2400" b="1" dirty="0" smtClean="0">
                <a:latin typeface="Raleway" panose="020B0503030101060003"/>
              </a:rPr>
              <a:t>388,18 zł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b="1" dirty="0" smtClean="0">
                <a:latin typeface="Raleway" panose="020B0503030101060003"/>
              </a:rPr>
              <a:t>Dofinansowanie w formie pożyczki – Instrument </a:t>
            </a:r>
            <a:r>
              <a:rPr lang="pl-PL" sz="2400" b="1" dirty="0" err="1" smtClean="0">
                <a:latin typeface="Raleway" panose="020B0503030101060003"/>
              </a:rPr>
              <a:t>Jessica</a:t>
            </a:r>
            <a:r>
              <a:rPr lang="pl-PL" sz="2400" b="1" dirty="0" smtClean="0">
                <a:latin typeface="Raleway" panose="020B0503030101060003"/>
              </a:rPr>
              <a:t> 2– </a:t>
            </a:r>
            <a:r>
              <a:rPr lang="pl-PL" sz="2400" b="1" dirty="0">
                <a:latin typeface="Raleway" panose="020B0503030101060003"/>
              </a:rPr>
              <a:t>6 360 </a:t>
            </a:r>
            <a:r>
              <a:rPr lang="pl-PL" sz="2400" b="1" dirty="0" smtClean="0">
                <a:latin typeface="Raleway" panose="020B0503030101060003"/>
              </a:rPr>
              <a:t>000,00 zł</a:t>
            </a:r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20779" y="333543"/>
            <a:ext cx="93933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Regionalny Program Operacyjny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W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ojewództwa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M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azowieckiego 2014-2020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Priorytet VI </a:t>
            </a:r>
            <a:r>
              <a:rPr lang="pl-PL" sz="2800" dirty="0" smtClean="0">
                <a:solidFill>
                  <a:srgbClr val="0070C0"/>
                </a:solidFill>
              </a:rPr>
              <a:t>Jakość życia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Działanie 6.2 Rewitalizacja obszarów zmarginalizowanych</a:t>
            </a:r>
            <a:endParaRPr lang="pl-PL" sz="2800" dirty="0">
              <a:solidFill>
                <a:srgbClr val="0070C0"/>
              </a:solidFill>
              <a:latin typeface="Raleway"/>
            </a:endParaRPr>
          </a:p>
        </p:txBody>
      </p:sp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65" y="5577016"/>
            <a:ext cx="6301945" cy="66644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86" y="3244895"/>
            <a:ext cx="3636579" cy="22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21" y="3109313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2982097" y="223744"/>
            <a:ext cx="8787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</a:t>
            </a:r>
            <a:r>
              <a:rPr lang="pl-PL" dirty="0" smtClean="0"/>
              <a:t> – </a:t>
            </a:r>
            <a:r>
              <a:rPr lang="pl-PL" dirty="0"/>
              <a:t>przeciwdziałania marginalizacji obszarów kryzysowych, na których nasilają się niepożądane zjawiska społeczne i ekonomiczne a degradacji ulega stan i zagospodarowanie przestrzeni</a:t>
            </a:r>
            <a:r>
              <a:rPr lang="pl-PL" dirty="0" smtClean="0"/>
              <a:t>.</a:t>
            </a:r>
            <a:endParaRPr lang="pl-PL" dirty="0">
              <a:solidFill>
                <a:srgbClr val="0070C0"/>
              </a:solidFill>
              <a:latin typeface="Raleway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056234" y="5519862"/>
            <a:ext cx="7715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168320" y="2861830"/>
            <a:ext cx="80845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000" dirty="0" smtClean="0"/>
              <a:t>przebudowa </a:t>
            </a:r>
            <a:r>
              <a:rPr lang="pl-PL" sz="2000" dirty="0"/>
              <a:t>budynku szkoły wraz z jego rozbudową o część </a:t>
            </a:r>
            <a:r>
              <a:rPr lang="pl-PL" sz="2000" dirty="0" smtClean="0"/>
              <a:t>przedszkolną (energooszczędny obiekt z zielonym tarasem i instalacją OZE), budowa </a:t>
            </a:r>
            <a:r>
              <a:rPr lang="pl-PL" sz="2000" dirty="0"/>
              <a:t>dróg </a:t>
            </a:r>
            <a:r>
              <a:rPr lang="pl-PL" sz="2000" dirty="0" smtClean="0"/>
              <a:t>i parkingów, przebudowa </a:t>
            </a:r>
            <a:r>
              <a:rPr lang="pl-PL" sz="2000" dirty="0"/>
              <a:t>i budowa przyłączy sanitarnych i </a:t>
            </a:r>
            <a:r>
              <a:rPr lang="pl-PL" sz="2000" dirty="0" smtClean="0"/>
              <a:t>elektrycznych, budowa ogrodzenia, budowa </a:t>
            </a:r>
            <a:r>
              <a:rPr lang="pl-PL" sz="2000" dirty="0"/>
              <a:t>oświetlenia zewnętrznego terenu przy budynku </a:t>
            </a:r>
            <a:r>
              <a:rPr lang="pl-PL" sz="2000" dirty="0" smtClean="0"/>
              <a:t>przedszkola.</a:t>
            </a:r>
            <a:endParaRPr lang="pl-PL" sz="2000" dirty="0"/>
          </a:p>
        </p:txBody>
      </p:sp>
      <p:sp>
        <p:nvSpPr>
          <p:cNvPr id="5" name="Strzałka w dół 4"/>
          <p:cNvSpPr/>
          <p:nvPr/>
        </p:nvSpPr>
        <p:spPr>
          <a:xfrm>
            <a:off x="5868564" y="1991445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/>
          <p:cNvSpPr/>
          <p:nvPr/>
        </p:nvSpPr>
        <p:spPr>
          <a:xfrm>
            <a:off x="5868563" y="4489090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39" y="3712681"/>
            <a:ext cx="2218500" cy="276476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738383" y="5415134"/>
            <a:ext cx="6203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powstanie nowej infrastruktury oświatowej na terenie miasta Mińsk Mazowiecki, poprawa warunków nauki oraz dostępu do nowoczesnej oferty edukacyjnej</a:t>
            </a:r>
          </a:p>
        </p:txBody>
      </p:sp>
    </p:spTree>
    <p:extLst>
      <p:ext uri="{BB962C8B-B14F-4D97-AF65-F5344CB8AC3E}">
        <p14:creationId xmlns:p14="http://schemas.microsoft.com/office/powerpoint/2010/main" val="259640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70684" y="1804206"/>
            <a:ext cx="7575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5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.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Ograniczenie niskiej emisji ciepła poprzez wymianę urządzeń grzewczych na terenie miasta Mińsk Mazowiecki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270684" y="1041829"/>
            <a:ext cx="3169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Raleway"/>
              </a:rPr>
              <a:t>Eco Miasto</a:t>
            </a:r>
            <a:endParaRPr lang="pl-PL" sz="4000" dirty="0">
              <a:latin typeface="Raleway"/>
            </a:endParaRPr>
          </a:p>
        </p:txBody>
      </p:sp>
      <p:pic>
        <p:nvPicPr>
          <p:cNvPr id="18" name="Picture 2" descr="Znalezione obrazy dla zapytania miÅsk mazowiecki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0" y="438602"/>
            <a:ext cx="3670724" cy="52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73" y="5535827"/>
            <a:ext cx="6301945" cy="6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410465" y="2788195"/>
            <a:ext cx="7051592" cy="154359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3100" b="1" dirty="0" smtClean="0">
                <a:latin typeface="Raleway" panose="020B0503030101060003"/>
              </a:rPr>
              <a:t>Wartość projektu – </a:t>
            </a:r>
            <a:r>
              <a:rPr lang="pl-PL" sz="3100" b="1" dirty="0">
                <a:latin typeface="Raleway" panose="020B0503030101060003"/>
              </a:rPr>
              <a:t>850 529,73 </a:t>
            </a:r>
            <a:r>
              <a:rPr lang="pl-PL" sz="3100" b="1" dirty="0" smtClean="0">
                <a:latin typeface="Raleway" panose="020B0503030101060003"/>
              </a:rPr>
              <a:t>zł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3100" b="1" dirty="0" smtClean="0">
                <a:latin typeface="Raleway" panose="020B0503030101060003"/>
              </a:rPr>
              <a:t>Dofinansowanie ze </a:t>
            </a:r>
            <a:r>
              <a:rPr lang="pl-PL" sz="3100" b="1" dirty="0">
                <a:latin typeface="Raleway" panose="020B0503030101060003"/>
              </a:rPr>
              <a:t>ś</a:t>
            </a:r>
            <a:r>
              <a:rPr lang="pl-PL" sz="3100" b="1" dirty="0" smtClean="0">
                <a:latin typeface="Raleway" panose="020B0503030101060003"/>
              </a:rPr>
              <a:t>rodków Europejskiego Funduszu Rozwoju Regionalnego – </a:t>
            </a:r>
            <a:r>
              <a:rPr lang="pl-PL" sz="3100" b="1" dirty="0">
                <a:latin typeface="Raleway" panose="020B0503030101060003"/>
              </a:rPr>
              <a:t>695 </a:t>
            </a:r>
            <a:r>
              <a:rPr lang="pl-PL" sz="3100" b="1" dirty="0" smtClean="0">
                <a:latin typeface="Raleway" panose="020B0503030101060003"/>
              </a:rPr>
              <a:t>312,31 zł</a:t>
            </a:r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20779" y="333543"/>
            <a:ext cx="93933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Regionalny Program Operacyjny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W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ojewództwa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M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azowieckiego 2014-2020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Priorytet IV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Przejście na gospodarkę 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niskoemisyjną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Działanie 4.3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Redukcja emisji zanieczyszczeń powietrza</a:t>
            </a:r>
          </a:p>
        </p:txBody>
      </p:sp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65" y="5577016"/>
            <a:ext cx="6301945" cy="6664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6" y="3610091"/>
            <a:ext cx="2092411" cy="279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21" y="3109313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2597181" y="486425"/>
            <a:ext cx="868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</a:t>
            </a:r>
            <a:r>
              <a:rPr lang="pl-PL" dirty="0" smtClean="0"/>
              <a:t> – </a:t>
            </a:r>
            <a:r>
              <a:rPr lang="pl-PL" dirty="0"/>
              <a:t>r</a:t>
            </a:r>
            <a:r>
              <a:rPr lang="pl-PL" dirty="0" smtClean="0"/>
              <a:t>edukcja </a:t>
            </a:r>
            <a:r>
              <a:rPr lang="pl-PL" dirty="0"/>
              <a:t>emisji zanieczyszczeń powietrza na terenie Miasta Mińsk Mazowiecki</a:t>
            </a:r>
            <a:r>
              <a:rPr lang="pl-PL" dirty="0" smtClean="0"/>
              <a:t>.</a:t>
            </a:r>
            <a:endParaRPr lang="pl-PL" dirty="0">
              <a:solidFill>
                <a:srgbClr val="0070C0"/>
              </a:solidFill>
              <a:latin typeface="Raleway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056234" y="5519862"/>
            <a:ext cx="7715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326292" y="2686365"/>
            <a:ext cx="10354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000" dirty="0" smtClean="0"/>
              <a:t>wymiana </a:t>
            </a:r>
            <a:r>
              <a:rPr lang="pl-PL" sz="2000" dirty="0"/>
              <a:t>41 kotłów w budynkach mieszkańców, którzy przystąpili do </a:t>
            </a:r>
            <a:r>
              <a:rPr lang="pl-PL" sz="2000" dirty="0" smtClean="0"/>
              <a:t>projektu, montaż </a:t>
            </a:r>
            <a:r>
              <a:rPr lang="pl-PL" sz="2000" dirty="0"/>
              <a:t>11 kotłów w  lokalach budynków wielorodzinnych należących do zasobu mieszkaniowego Miasta </a:t>
            </a:r>
            <a:endParaRPr lang="pl-PL" sz="2000" dirty="0" smtClean="0"/>
          </a:p>
          <a:p>
            <a:pPr lvl="0"/>
            <a:r>
              <a:rPr lang="pl-PL" sz="2000" dirty="0" smtClean="0"/>
              <a:t>(montaż 50 </a:t>
            </a:r>
            <a:r>
              <a:rPr lang="pl-PL" sz="2000" dirty="0"/>
              <a:t>kotłów na gaz, 1 na </a:t>
            </a:r>
            <a:r>
              <a:rPr lang="pl-PL" sz="2000" dirty="0" smtClean="0"/>
              <a:t>biomasę, przyłączenie 1 budynku do </a:t>
            </a:r>
            <a:r>
              <a:rPr lang="pl-PL" sz="2000" dirty="0"/>
              <a:t>sieci </a:t>
            </a:r>
            <a:r>
              <a:rPr lang="pl-PL" sz="2000" dirty="0" smtClean="0"/>
              <a:t>ciepłowniczej).</a:t>
            </a:r>
            <a:endParaRPr lang="pl-PL" sz="2000" dirty="0"/>
          </a:p>
        </p:txBody>
      </p:sp>
      <p:sp>
        <p:nvSpPr>
          <p:cNvPr id="5" name="Strzałka w dół 4"/>
          <p:cNvSpPr/>
          <p:nvPr/>
        </p:nvSpPr>
        <p:spPr>
          <a:xfrm>
            <a:off x="4971339" y="1643586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/>
          <p:cNvSpPr/>
          <p:nvPr/>
        </p:nvSpPr>
        <p:spPr>
          <a:xfrm>
            <a:off x="4971338" y="3774325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216211" y="4785986"/>
            <a:ext cx="9023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</a:t>
            </a:r>
            <a:r>
              <a:rPr lang="pl-PL" dirty="0" smtClean="0"/>
              <a:t>oprawa </a:t>
            </a:r>
            <a:r>
              <a:rPr lang="pl-PL" dirty="0"/>
              <a:t>jakości powietrza na terenie Miasta </a:t>
            </a:r>
            <a:r>
              <a:rPr lang="pl-PL" dirty="0" smtClean="0"/>
              <a:t>, spadek </a:t>
            </a:r>
            <a:r>
              <a:rPr lang="pl-PL" dirty="0"/>
              <a:t>zużycia paliw służących ogrzaniu budynków oraz wzrost oszczędności wytworzonej </a:t>
            </a:r>
            <a:r>
              <a:rPr lang="pl-PL" dirty="0" smtClean="0"/>
              <a:t>energii, dostosowanie </a:t>
            </a:r>
            <a:r>
              <a:rPr lang="pl-PL" dirty="0"/>
              <a:t>się do norm prawnych obowiązujących w zakresie jakości powietrza i emisji </a:t>
            </a:r>
            <a:r>
              <a:rPr lang="pl-PL" dirty="0" smtClean="0"/>
              <a:t>zanieczyszczeń.</a:t>
            </a:r>
            <a:endParaRPr lang="pl-PL" dirty="0"/>
          </a:p>
        </p:txBody>
      </p:sp>
      <p:pic>
        <p:nvPicPr>
          <p:cNvPr id="13" name="Obraz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8" y="5877366"/>
            <a:ext cx="6301945" cy="6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70684" y="2321298"/>
            <a:ext cx="7575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6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.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Termomodernizacja budynku Szkoły Podstawowej Nr 5 </a:t>
            </a:r>
            <a:endParaRPr lang="pl-PL" sz="4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503030101060003"/>
            </a:endParaRPr>
          </a:p>
          <a:p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w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/>
              </a:rPr>
              <a:t>Mińsku Mazowieckim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270684" y="1041829"/>
            <a:ext cx="3169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Raleway"/>
              </a:rPr>
              <a:t>Eco Miasto</a:t>
            </a:r>
            <a:endParaRPr lang="pl-PL" sz="4000" dirty="0">
              <a:latin typeface="Raleway"/>
            </a:endParaRPr>
          </a:p>
        </p:txBody>
      </p:sp>
      <p:pic>
        <p:nvPicPr>
          <p:cNvPr id="18" name="Picture 2" descr="Znalezione obrazy dla zapytania miÅsk mazowiecki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0" y="438602"/>
            <a:ext cx="3670724" cy="52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C:\Users\dominikag\AppData\Local\Temp\7zO8367C458\POZIOM KOLOR RPO+FLAGA RP+MAZOWSZE+EFR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5" y="5608586"/>
            <a:ext cx="6529722" cy="6228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3637006" y="6180169"/>
            <a:ext cx="4633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/>
              <a:t>Sfinansowano w ramach reakcji Unii na pandemię COVID-19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17091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3" t="17899" r="1333" b="16225"/>
          <a:stretch/>
        </p:blipFill>
        <p:spPr>
          <a:xfrm>
            <a:off x="5373695" y="3930299"/>
            <a:ext cx="3884086" cy="208396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85037" y="699182"/>
            <a:ext cx="6755028" cy="1319088"/>
          </a:xfrm>
        </p:spPr>
        <p:txBody>
          <a:bodyPr>
            <a:normAutofit/>
          </a:bodyPr>
          <a:lstStyle/>
          <a:p>
            <a:pPr algn="l"/>
            <a:r>
              <a:rPr lang="pl-PL" sz="4000" dirty="0" smtClean="0">
                <a:latin typeface="Raleway" panose="020B0503030101060003" pitchFamily="34" charset="-18"/>
              </a:rPr>
              <a:t>Miasto inteligentnych </a:t>
            </a:r>
            <a:br>
              <a:rPr lang="pl-PL" sz="4000" dirty="0" smtClean="0">
                <a:latin typeface="Raleway" panose="020B0503030101060003" pitchFamily="34" charset="-18"/>
              </a:rPr>
            </a:br>
            <a:r>
              <a:rPr lang="pl-PL" sz="4000" dirty="0" smtClean="0">
                <a:latin typeface="Raleway" panose="020B0503030101060003" pitchFamily="34" charset="-18"/>
              </a:rPr>
              <a:t>dzielnic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843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nalezione obrazy dla zapytania miÅsk mazowiecki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2" y="34238"/>
            <a:ext cx="4239410" cy="61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797809" y="2601782"/>
            <a:ext cx="6351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-18"/>
              </a:rPr>
              <a:t>1. Projekt </a:t>
            </a:r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-18"/>
              </a:rPr>
              <a:t>Human Smart City 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az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740" y="5224353"/>
            <a:ext cx="2207741" cy="5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7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47284" y="2830698"/>
            <a:ext cx="5980673" cy="14251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000" b="1" dirty="0" smtClean="0">
                <a:latin typeface="Raleway" panose="020B0503030101060003"/>
              </a:rPr>
              <a:t>Wartość projektu – 3 127 850,62 zł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2000" b="1" dirty="0" smtClean="0">
                <a:latin typeface="Raleway" panose="020B0503030101060003"/>
              </a:rPr>
              <a:t>Dofinansowanie ze </a:t>
            </a:r>
            <a:r>
              <a:rPr lang="pl-PL" sz="2000" b="1" dirty="0">
                <a:latin typeface="Raleway" panose="020B0503030101060003"/>
              </a:rPr>
              <a:t>ś</a:t>
            </a:r>
            <a:r>
              <a:rPr lang="pl-PL" sz="2000" b="1" dirty="0" smtClean="0">
                <a:latin typeface="Raleway" panose="020B0503030101060003"/>
              </a:rPr>
              <a:t>rodków Europejskiego Funduszu Rozwoju Regionalnego – </a:t>
            </a:r>
            <a:r>
              <a:rPr lang="pl-PL" sz="2000" b="1" dirty="0">
                <a:latin typeface="Raleway" panose="020B0503030101060003"/>
              </a:rPr>
              <a:t>1 546 024,09 zł</a:t>
            </a:r>
            <a:endParaRPr lang="pl-PL" sz="2000" b="1" dirty="0" smtClean="0">
              <a:latin typeface="Raleway" panose="020B0503030101060003"/>
            </a:endParaRPr>
          </a:p>
          <a:p>
            <a:endParaRPr lang="pl-PL" sz="2000" dirty="0">
              <a:latin typeface="Raleway" panose="020B0503030101060003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97181" y="475942"/>
            <a:ext cx="93933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Regionalny Program Operacyjny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W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ojewództwa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M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azowieckiego 2014-2020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Priorytet IV </a:t>
            </a:r>
            <a:r>
              <a:rPr lang="pl-PL" sz="2800" dirty="0">
                <a:solidFill>
                  <a:srgbClr val="0070C0"/>
                </a:solidFill>
                <a:latin typeface="Raleway" panose="020B0503030101060003"/>
              </a:rPr>
              <a:t>Przejście na gospodarkę </a:t>
            </a:r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niskoemisyjną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 panose="020B0503030101060003"/>
              </a:rPr>
              <a:t>Działanie 4.2 Efektywność energetyczna</a:t>
            </a:r>
            <a:endParaRPr lang="pl-PL" sz="2800" dirty="0">
              <a:solidFill>
                <a:srgbClr val="0070C0"/>
              </a:solidFill>
              <a:latin typeface="Raleway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547284" y="42558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>
                <a:latin typeface="Raleway" panose="020B0503030101060003"/>
                <a:ea typeface="Times New Roman" panose="02020603050405020304" pitchFamily="18" charset="0"/>
              </a:rPr>
              <a:t>Projekt finansowany ze środków Osi priorytetowej </a:t>
            </a:r>
            <a:r>
              <a:rPr lang="pl-PL" sz="2000" b="1" dirty="0" smtClean="0">
                <a:latin typeface="Raleway" panose="020B0503030101060003"/>
                <a:ea typeface="Times New Roman" panose="02020603050405020304" pitchFamily="18" charset="0"/>
              </a:rPr>
              <a:t>XII „REACT-EU </a:t>
            </a:r>
            <a:r>
              <a:rPr lang="pl-PL" sz="2000" b="1" dirty="0">
                <a:latin typeface="Raleway" panose="020B0503030101060003"/>
                <a:ea typeface="Times New Roman" panose="02020603050405020304" pitchFamily="18" charset="0"/>
              </a:rPr>
              <a:t>dla Mazowsza”.</a:t>
            </a:r>
            <a:endParaRPr lang="pl-PL" sz="2000" b="1" dirty="0">
              <a:effectLst/>
              <a:latin typeface="Raleway" panose="020B0503030101060003"/>
              <a:ea typeface="Times New Roman" panose="02020603050405020304" pitchFamily="18" charset="0"/>
            </a:endParaRPr>
          </a:p>
        </p:txBody>
      </p:sp>
      <p:pic>
        <p:nvPicPr>
          <p:cNvPr id="9" name="Obraz 8" descr="C:\Users\dominikag\AppData\Local\Temp\7zO8367C458\POZIOM KOLOR RPO+FLAGA RP+MAZOWSZE+EFR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5" y="5608586"/>
            <a:ext cx="6529722" cy="62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/>
          <p:cNvSpPr txBox="1"/>
          <p:nvPr/>
        </p:nvSpPr>
        <p:spPr>
          <a:xfrm>
            <a:off x="3637006" y="6180169"/>
            <a:ext cx="4633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/>
              <a:t>Sfinansowano w ramach reakcji Unii na pandemię COVID-19</a:t>
            </a:r>
            <a:endParaRPr lang="pl-PL" sz="140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35" y="3405356"/>
            <a:ext cx="3206988" cy="22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21" y="3109313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2597181" y="486425"/>
            <a:ext cx="9084073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</a:t>
            </a:r>
            <a:r>
              <a:rPr lang="pl-PL" dirty="0" smtClean="0"/>
              <a:t> – zmniejszenie </a:t>
            </a:r>
            <a:r>
              <a:rPr lang="pl-PL" dirty="0"/>
              <a:t>zużycia energii poprzez zwiększenie </a:t>
            </a:r>
            <a:r>
              <a:rPr lang="pl-PL" dirty="0" smtClean="0"/>
              <a:t>efektywności energetycznej </a:t>
            </a:r>
            <a:r>
              <a:rPr lang="pl-PL" dirty="0"/>
              <a:t>budynku użyteczności </a:t>
            </a:r>
            <a:r>
              <a:rPr lang="pl-PL" dirty="0" smtClean="0"/>
              <a:t>publicznej - Szkoły </a:t>
            </a:r>
            <a:r>
              <a:rPr lang="pl-PL" dirty="0"/>
              <a:t>Podstawowej </a:t>
            </a:r>
            <a:r>
              <a:rPr lang="pl-PL" dirty="0" smtClean="0"/>
              <a:t>Nr 5 w </a:t>
            </a:r>
            <a:r>
              <a:rPr lang="pl-PL" dirty="0"/>
              <a:t>Mińsku Mazowieckim</a:t>
            </a:r>
            <a:r>
              <a:rPr lang="pl-PL" dirty="0" smtClean="0"/>
              <a:t>.</a:t>
            </a:r>
            <a:endParaRPr lang="pl-PL" dirty="0">
              <a:solidFill>
                <a:srgbClr val="0070C0"/>
              </a:solidFill>
              <a:latin typeface="Raleway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056234" y="5519862"/>
            <a:ext cx="7715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932670" y="2670664"/>
            <a:ext cx="8819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termomodernizacja budynku (wymiana okien i drzwi), montaż </a:t>
            </a:r>
            <a:r>
              <a:rPr lang="pl-PL" sz="2000" dirty="0"/>
              <a:t>2 szt. pomp </a:t>
            </a:r>
            <a:r>
              <a:rPr lang="pl-PL" sz="2000" dirty="0" smtClean="0"/>
              <a:t>ciepła,</a:t>
            </a:r>
            <a:r>
              <a:rPr lang="pl-PL" sz="2000" dirty="0"/>
              <a:t> </a:t>
            </a:r>
            <a:r>
              <a:rPr lang="pl-PL" sz="2000" dirty="0" smtClean="0"/>
              <a:t>modernizacja </a:t>
            </a:r>
            <a:r>
              <a:rPr lang="pl-PL" sz="2000" dirty="0"/>
              <a:t>oświetlenia </a:t>
            </a:r>
            <a:r>
              <a:rPr lang="pl-PL" sz="2000" dirty="0" smtClean="0"/>
              <a:t>wewnętrznego, wykonanie </a:t>
            </a:r>
            <a:r>
              <a:rPr lang="pl-PL" sz="2000" dirty="0"/>
              <a:t>instalacji </a:t>
            </a:r>
            <a:r>
              <a:rPr lang="pl-PL" sz="2000" dirty="0" smtClean="0"/>
              <a:t>fotowoltaicznej</a:t>
            </a:r>
            <a:endParaRPr lang="pl-PL" sz="2000" dirty="0"/>
          </a:p>
        </p:txBody>
      </p:sp>
      <p:sp>
        <p:nvSpPr>
          <p:cNvPr id="5" name="Strzałka w dół 4"/>
          <p:cNvSpPr/>
          <p:nvPr/>
        </p:nvSpPr>
        <p:spPr>
          <a:xfrm>
            <a:off x="5566443" y="1765195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/>
          <p:cNvSpPr/>
          <p:nvPr/>
        </p:nvSpPr>
        <p:spPr>
          <a:xfrm>
            <a:off x="5566442" y="3572926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515726" y="4745710"/>
            <a:ext cx="517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</a:t>
            </a:r>
            <a:r>
              <a:rPr lang="pl-PL" dirty="0" smtClean="0"/>
              <a:t>graniczenie zapotrzebowania </a:t>
            </a:r>
            <a:r>
              <a:rPr lang="pl-PL" dirty="0"/>
              <a:t>na energię </a:t>
            </a:r>
            <a:r>
              <a:rPr lang="pl-PL" dirty="0" smtClean="0"/>
              <a:t>o </a:t>
            </a:r>
            <a:r>
              <a:rPr lang="pl-PL" dirty="0"/>
              <a:t>51,81%, </a:t>
            </a:r>
            <a:r>
              <a:rPr lang="pl-PL" dirty="0" smtClean="0"/>
              <a:t>obniżenie </a:t>
            </a:r>
            <a:r>
              <a:rPr lang="pl-PL" dirty="0"/>
              <a:t>emisji CO</a:t>
            </a:r>
            <a:r>
              <a:rPr lang="pl-PL" baseline="-25000" dirty="0"/>
              <a:t>2</a:t>
            </a:r>
            <a:r>
              <a:rPr lang="pl-PL" dirty="0"/>
              <a:t> do atmosfery.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672" y="4820519"/>
            <a:ext cx="1931018" cy="194741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1" y="3184054"/>
            <a:ext cx="2346172" cy="1884821"/>
          </a:xfrm>
          <a:prstGeom prst="rect">
            <a:avLst/>
          </a:prstGeom>
        </p:spPr>
      </p:pic>
      <p:pic>
        <p:nvPicPr>
          <p:cNvPr id="14" name="Obraz 13" descr="C:\Users\dominikag\AppData\Local\Temp\7zO8367C458\POZIOM KOLOR RPO+FLAGA RP+MAZOWSZE+EFR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22" y="5884041"/>
            <a:ext cx="6268446" cy="54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14"/>
          <p:cNvSpPr txBox="1"/>
          <p:nvPr/>
        </p:nvSpPr>
        <p:spPr>
          <a:xfrm>
            <a:off x="4510217" y="6342254"/>
            <a:ext cx="4605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/>
              <a:t>Sfinansowano w ramach reakcji Unii na pandemię COVID-19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0296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21" y="3109313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3056234" y="5519862"/>
            <a:ext cx="7715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817341" y="3109313"/>
            <a:ext cx="6170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Dziękuję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 za uwagę.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593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tad\Desktop\trój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081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ad\Desktop\trójką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76749961"/>
              </p:ext>
            </p:extLst>
          </p:nvPr>
        </p:nvGraphicFramePr>
        <p:xfrm>
          <a:off x="3091341" y="74139"/>
          <a:ext cx="7518994" cy="4151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6" descr="Znalezione obrazy dla zapytania smart cit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0" y="3687757"/>
            <a:ext cx="2688962" cy="17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nalezione obrazy dla zapytania smart cit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55" y="4043128"/>
            <a:ext cx="2921538" cy="164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nalezione obrazy dla zapytania smart cit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60" y="4675721"/>
            <a:ext cx="3025876" cy="20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940695" y="5711107"/>
            <a:ext cx="2427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 smtClean="0">
                <a:solidFill>
                  <a:schemeClr val="accent1">
                    <a:lumMod val="75000"/>
                  </a:schemeClr>
                </a:solidFill>
                <a:latin typeface="Raleway" panose="020B0503030101060003" pitchFamily="34" charset="-18"/>
              </a:rPr>
              <a:t>Smart City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8842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85176" y="1482307"/>
            <a:ext cx="9342997" cy="4348635"/>
          </a:xfrm>
        </p:spPr>
        <p:txBody>
          <a:bodyPr>
            <a:normAutofit/>
          </a:bodyPr>
          <a:lstStyle/>
          <a:p>
            <a:r>
              <a:rPr lang="pl-PL" altLang="pl-PL" sz="2000" dirty="0" smtClean="0">
                <a:latin typeface="Raleway" panose="020B0503030101060003" pitchFamily="34" charset="-18"/>
              </a:rPr>
              <a:t>Wsparcie w procesie opracowywania i wdrażania inteligentnych </a:t>
            </a:r>
            <a:br>
              <a:rPr lang="pl-PL" altLang="pl-PL" sz="2000" dirty="0" smtClean="0">
                <a:latin typeface="Raleway" panose="020B0503030101060003" pitchFamily="34" charset="-18"/>
              </a:rPr>
            </a:br>
            <a:r>
              <a:rPr lang="pl-PL" altLang="pl-PL" sz="2000" dirty="0" smtClean="0">
                <a:latin typeface="Raleway" panose="020B0503030101060003" pitchFamily="34" charset="-18"/>
              </a:rPr>
              <a:t>i innowacyjnych rozwiązań w miastach jako szansy na rozwój społeczno-gospodarczy, w szczególności stymulowania przedsiębiorczości oraz aktywnego włączania obywateli w kreowanie zmian w miastach.</a:t>
            </a:r>
          </a:p>
          <a:p>
            <a:pPr marL="0" indent="0">
              <a:spcBef>
                <a:spcPts val="600"/>
              </a:spcBef>
              <a:buNone/>
            </a:pPr>
            <a:endParaRPr lang="pl-PL" altLang="pl-PL" sz="2000" dirty="0" smtClean="0">
              <a:latin typeface="Raleway" panose="020B0503030101060003" pitchFamily="34" charset="-18"/>
            </a:endParaRPr>
          </a:p>
          <a:p>
            <a:r>
              <a:rPr lang="pl-PL" altLang="pl-PL" sz="2000" dirty="0" smtClean="0">
                <a:latin typeface="Raleway" panose="020B0503030101060003" pitchFamily="34" charset="-18"/>
              </a:rPr>
              <a:t>Przygotowanie do wdrożenia w miastach inteligentnych i </a:t>
            </a:r>
            <a:r>
              <a:rPr lang="pl-PL" altLang="pl-PL" sz="2000" b="1" dirty="0" smtClean="0">
                <a:latin typeface="Raleway" panose="020B0503030101060003" pitchFamily="34" charset="-18"/>
              </a:rPr>
              <a:t>pilotażowych rozwiązań </a:t>
            </a:r>
            <a:r>
              <a:rPr lang="pl-PL" altLang="pl-PL" sz="2000" dirty="0" smtClean="0">
                <a:latin typeface="Raleway" panose="020B0503030101060003" pitchFamily="34" charset="-18"/>
              </a:rPr>
              <a:t>technologicznych, a także </a:t>
            </a:r>
            <a:r>
              <a:rPr lang="pl-PL" altLang="pl-PL" sz="2000" b="1" dirty="0" smtClean="0">
                <a:latin typeface="Raleway" panose="020B0503030101060003" pitchFamily="34" charset="-18"/>
              </a:rPr>
              <a:t>innowacji społecznych</a:t>
            </a:r>
            <a:r>
              <a:rPr lang="pl-PL" altLang="pl-PL" sz="2000" dirty="0" smtClean="0">
                <a:latin typeface="Raleway" panose="020B0503030101060003" pitchFamily="34" charset="-18"/>
              </a:rPr>
              <a:t>, które posłużą lepszemu zarządzaniu i </a:t>
            </a:r>
            <a:r>
              <a:rPr lang="pl-PL" altLang="pl-PL" sz="2000" b="1" dirty="0" smtClean="0">
                <a:latin typeface="Raleway" panose="020B0503030101060003" pitchFamily="34" charset="-18"/>
              </a:rPr>
              <a:t>organizacji tkanki miejskiej </a:t>
            </a:r>
            <a:r>
              <a:rPr lang="pl-PL" altLang="pl-PL" sz="2000" dirty="0" smtClean="0">
                <a:latin typeface="Raleway" panose="020B0503030101060003" pitchFamily="34" charset="-18"/>
              </a:rPr>
              <a:t>i w efekcie uczynią </a:t>
            </a:r>
            <a:r>
              <a:rPr lang="pl-PL" altLang="pl-PL" sz="2000" b="1" dirty="0" smtClean="0">
                <a:latin typeface="Raleway" panose="020B0503030101060003" pitchFamily="34" charset="-18"/>
              </a:rPr>
              <a:t>miasto miejscem przyjaźniejszym do życia</a:t>
            </a:r>
            <a:r>
              <a:rPr lang="pl-PL" altLang="pl-PL" sz="2000" dirty="0" smtClean="0">
                <a:latin typeface="Raleway" panose="020B0503030101060003" pitchFamily="34" charset="-18"/>
              </a:rPr>
              <a:t>.</a:t>
            </a:r>
          </a:p>
          <a:p>
            <a:pPr marL="0" indent="0">
              <a:buNone/>
            </a:pPr>
            <a:endParaRPr lang="pl-PL" altLang="pl-PL" sz="2000" dirty="0" smtClean="0">
              <a:latin typeface="Raleway" panose="020B0503030101060003" pitchFamily="34" charset="-1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altLang="pl-PL" sz="2000" b="1" dirty="0" smtClean="0">
                <a:latin typeface="Raleway" panose="020B0503030101060003" pitchFamily="34" charset="-18"/>
              </a:rPr>
              <a:t>Kreowanie dalszego rozwoju miasta z aktywnym udziałem mieszkańców </a:t>
            </a:r>
            <a:r>
              <a:rPr lang="pl-PL" altLang="pl-PL" sz="2000" dirty="0" smtClean="0">
                <a:latin typeface="Raleway" panose="020B0503030101060003" pitchFamily="34" charset="-18"/>
              </a:rPr>
              <a:t>- Human Smart City – którzy aktywnie współtworzą i współdecydują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altLang="pl-PL" sz="2000" dirty="0">
                <a:latin typeface="Raleway" panose="020B0503030101060003" pitchFamily="34" charset="-18"/>
              </a:rPr>
              <a:t> </a:t>
            </a:r>
            <a:r>
              <a:rPr lang="pl-PL" altLang="pl-PL" sz="2000" dirty="0" smtClean="0">
                <a:latin typeface="Raleway" panose="020B0503030101060003" pitchFamily="34" charset="-18"/>
              </a:rPr>
              <a:t>   o miastach, w których żyją.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200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864708" y="587279"/>
            <a:ext cx="7127789" cy="89502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-18"/>
              </a:rPr>
              <a:t>Human Smart City – idea, założenia, cele</a:t>
            </a:r>
            <a:endParaRPr lang="pl-PL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503030101060003" pitchFamily="34" charset="-18"/>
            </a:endParaRPr>
          </a:p>
        </p:txBody>
      </p:sp>
      <p:pic>
        <p:nvPicPr>
          <p:cNvPr id="5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9" y="6023424"/>
            <a:ext cx="2207741" cy="5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2669058" y="365125"/>
            <a:ext cx="8684741" cy="1325563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  <a:latin typeface="Raleway" panose="020B0503030101060003" pitchFamily="34" charset="-18"/>
              </a:rPr>
              <a:t>Mińsk Mazowiecki – miasto inteligentnych dzielnic. </a:t>
            </a:r>
            <a:br>
              <a:rPr lang="pl-PL" sz="2800" dirty="0" smtClean="0">
                <a:solidFill>
                  <a:schemeClr val="accent1">
                    <a:lumMod val="75000"/>
                  </a:schemeClr>
                </a:solidFill>
                <a:latin typeface="Raleway" panose="020B0503030101060003" pitchFamily="34" charset="-18"/>
              </a:rPr>
            </a:br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  <a:latin typeface="Raleway" panose="020B0503030101060003" pitchFamily="34" charset="-18"/>
              </a:rPr>
              <a:t>Założenia i cele</a:t>
            </a:r>
            <a:endParaRPr lang="pl-PL" sz="2800" dirty="0">
              <a:solidFill>
                <a:schemeClr val="accent1">
                  <a:lumMod val="75000"/>
                </a:schemeClr>
              </a:solidFill>
              <a:latin typeface="Raleway" panose="020B0503030101060003" pitchFamily="34" charset="-18"/>
            </a:endParaRP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2046900" y="1833863"/>
            <a:ext cx="7547919" cy="3982051"/>
          </a:xfrm>
        </p:spPr>
        <p:txBody>
          <a:bodyPr>
            <a:normAutofit/>
          </a:bodyPr>
          <a:lstStyle/>
          <a:p>
            <a:r>
              <a:rPr lang="pl-PL" altLang="pl-PL" sz="2400" dirty="0" smtClean="0">
                <a:latin typeface="Raleway" panose="020B0503030101060003" pitchFamily="34" charset="-18"/>
              </a:rPr>
              <a:t>Wyzwania: </a:t>
            </a:r>
          </a:p>
          <a:p>
            <a:pPr lvl="1"/>
            <a:r>
              <a:rPr lang="pl-PL" altLang="pl-PL" sz="1800" dirty="0" smtClean="0">
                <a:latin typeface="Raleway" panose="020B0503030101060003" pitchFamily="34" charset="-18"/>
              </a:rPr>
              <a:t>ROZWÓJ MIASTA</a:t>
            </a:r>
          </a:p>
          <a:p>
            <a:pPr lvl="1"/>
            <a:r>
              <a:rPr lang="pl-PL" altLang="pl-PL" sz="1800" dirty="0" smtClean="0">
                <a:latin typeface="Raleway" panose="020B0503030101060003" pitchFamily="34" charset="-18"/>
              </a:rPr>
              <a:t>NAPŁYW MIESZKAŃCÓW</a:t>
            </a:r>
          </a:p>
          <a:p>
            <a:pPr lvl="1"/>
            <a:endParaRPr lang="pl-PL" altLang="pl-PL" sz="1800" dirty="0" smtClean="0">
              <a:latin typeface="Raleway" panose="020B0503030101060003" pitchFamily="34" charset="-18"/>
            </a:endParaRPr>
          </a:p>
          <a:p>
            <a:r>
              <a:rPr lang="pl-PL" altLang="pl-PL" sz="2400" dirty="0" smtClean="0">
                <a:latin typeface="Raleway" panose="020B0503030101060003" pitchFamily="34" charset="-18"/>
              </a:rPr>
              <a:t>Cele:</a:t>
            </a:r>
          </a:p>
          <a:p>
            <a:pPr lvl="1"/>
            <a:r>
              <a:rPr lang="pl-PL" altLang="pl-PL" sz="1800" dirty="0" smtClean="0">
                <a:latin typeface="Raleway" panose="020B0503030101060003" pitchFamily="34" charset="-18"/>
              </a:rPr>
              <a:t>BUDOWANIE WIĘZI Z MIASTEM</a:t>
            </a:r>
          </a:p>
          <a:p>
            <a:pPr lvl="1"/>
            <a:r>
              <a:rPr lang="pl-PL" altLang="pl-PL" sz="1800" dirty="0" smtClean="0">
                <a:latin typeface="Raleway" panose="020B0503030101060003" pitchFamily="34" charset="-18"/>
              </a:rPr>
              <a:t>INTEGRACJA MIESZKAŃCÓW</a:t>
            </a:r>
          </a:p>
          <a:p>
            <a:pPr lvl="1"/>
            <a:endParaRPr lang="pl-PL" altLang="pl-PL" sz="1800" dirty="0" smtClean="0">
              <a:latin typeface="Raleway" panose="020B0503030101060003" pitchFamily="34" charset="-18"/>
            </a:endParaRPr>
          </a:p>
          <a:p>
            <a:r>
              <a:rPr lang="pl-PL" altLang="pl-PL" sz="2400" dirty="0" smtClean="0">
                <a:latin typeface="Raleway" panose="020B0503030101060003" pitchFamily="34" charset="-18"/>
              </a:rPr>
              <a:t>Środki:</a:t>
            </a:r>
          </a:p>
          <a:p>
            <a:pPr lvl="1"/>
            <a:r>
              <a:rPr lang="pl-PL" altLang="pl-PL" sz="1800" dirty="0" smtClean="0">
                <a:latin typeface="Raleway" panose="020B0503030101060003" pitchFamily="34" charset="-18"/>
              </a:rPr>
              <a:t>PRZYJAZNE INTELIGENTNE DZIELNICE (PRZESTRZEŃ DOSPOŁECZNA)</a:t>
            </a:r>
          </a:p>
          <a:p>
            <a:pPr lvl="1"/>
            <a:r>
              <a:rPr lang="pl-PL" altLang="pl-PL" sz="1800" dirty="0" smtClean="0">
                <a:latin typeface="Raleway" panose="020B0503030101060003" pitchFamily="34" charset="-18"/>
              </a:rPr>
              <a:t>PROJEKTOWANIE PARTYCYPACYJNE </a:t>
            </a:r>
          </a:p>
          <a:p>
            <a:pPr lvl="1"/>
            <a:endParaRPr lang="pl-PL" altLang="pl-PL" sz="1800" dirty="0" smtClean="0">
              <a:latin typeface="Raleway" panose="020B0503030101060003" pitchFamily="34" charset="-18"/>
            </a:endParaRPr>
          </a:p>
          <a:p>
            <a:pPr lvl="1"/>
            <a:endParaRPr lang="pl-PL" altLang="pl-PL" sz="1800" dirty="0">
              <a:latin typeface="Raleway" panose="020B0503030101060003" pitchFamily="34" charset="-18"/>
            </a:endParaRPr>
          </a:p>
          <a:p>
            <a:pPr lvl="1"/>
            <a:endParaRPr lang="pl-PL" altLang="pl-PL" sz="1800" dirty="0" smtClean="0">
              <a:latin typeface="Raleway" panose="020B0503030101060003" pitchFamily="34" charset="-18"/>
            </a:endParaRPr>
          </a:p>
          <a:p>
            <a:endParaRPr lang="pl-PL" altLang="pl-PL" sz="2400" dirty="0" smtClean="0">
              <a:latin typeface="Raleway" panose="020B0503030101060003" pitchFamily="34" charset="-18"/>
            </a:endParaRPr>
          </a:p>
          <a:p>
            <a:pPr marL="0" indent="0">
              <a:buNone/>
            </a:pPr>
            <a:endParaRPr lang="pl-PL" sz="2400" dirty="0">
              <a:latin typeface="Raleway" panose="020B0503030101060003" pitchFamily="34" charset="-18"/>
            </a:endParaRPr>
          </a:p>
        </p:txBody>
      </p:sp>
      <p:pic>
        <p:nvPicPr>
          <p:cNvPr id="11" name="Obraz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7" y="5959089"/>
            <a:ext cx="2207741" cy="5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97" y="1418324"/>
            <a:ext cx="3685540" cy="275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78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9" y="6023423"/>
            <a:ext cx="2207741" cy="5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a 16"/>
          <p:cNvGrpSpPr/>
          <p:nvPr/>
        </p:nvGrpSpPr>
        <p:grpSpPr>
          <a:xfrm>
            <a:off x="1051455" y="742969"/>
            <a:ext cx="10563896" cy="5280454"/>
            <a:chOff x="527167" y="531659"/>
            <a:chExt cx="11410085" cy="6077707"/>
          </a:xfrm>
        </p:grpSpPr>
        <p:graphicFrame>
          <p:nvGraphicFramePr>
            <p:cNvPr id="9" name="Diagram 8"/>
            <p:cNvGraphicFramePr/>
            <p:nvPr>
              <p:extLst>
                <p:ext uri="{D42A27DB-BD31-4B8C-83A1-F6EECF244321}">
                  <p14:modId xmlns:p14="http://schemas.microsoft.com/office/powerpoint/2010/main" val="1924059134"/>
                </p:ext>
              </p:extLst>
            </p:nvPr>
          </p:nvGraphicFramePr>
          <p:xfrm>
            <a:off x="777233" y="531659"/>
            <a:ext cx="11160019" cy="6878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1500289822"/>
                </p:ext>
              </p:extLst>
            </p:nvPr>
          </p:nvGraphicFramePr>
          <p:xfrm>
            <a:off x="776056" y="1369273"/>
            <a:ext cx="3438988" cy="44122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aphicFrame>
          <p:nvGraphicFramePr>
            <p:cNvPr id="11" name="Diagram 10"/>
            <p:cNvGraphicFramePr/>
            <p:nvPr>
              <p:extLst>
                <p:ext uri="{D42A27DB-BD31-4B8C-83A1-F6EECF244321}">
                  <p14:modId xmlns:p14="http://schemas.microsoft.com/office/powerpoint/2010/main" val="3431409566"/>
                </p:ext>
              </p:extLst>
            </p:nvPr>
          </p:nvGraphicFramePr>
          <p:xfrm>
            <a:off x="4481508" y="1369273"/>
            <a:ext cx="3438988" cy="44122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graphicFrame>
          <p:nvGraphicFramePr>
            <p:cNvPr id="15" name="Diagram 14"/>
            <p:cNvGraphicFramePr/>
            <p:nvPr>
              <p:extLst>
                <p:ext uri="{D42A27DB-BD31-4B8C-83A1-F6EECF244321}">
                  <p14:modId xmlns:p14="http://schemas.microsoft.com/office/powerpoint/2010/main" val="1021916706"/>
                </p:ext>
              </p:extLst>
            </p:nvPr>
          </p:nvGraphicFramePr>
          <p:xfrm>
            <a:off x="8256797" y="1369274"/>
            <a:ext cx="3438988" cy="44122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0" r:lo="rId21" r:qs="rId22" r:cs="rId23"/>
            </a:graphicData>
          </a:graphic>
        </p:graphicFrame>
        <p:sp>
          <p:nvSpPr>
            <p:cNvPr id="16" name="Prostokąt 15"/>
            <p:cNvSpPr/>
            <p:nvPr/>
          </p:nvSpPr>
          <p:spPr>
            <a:xfrm>
              <a:off x="527167" y="5931271"/>
              <a:ext cx="11215955" cy="6780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/>
                <a:t>Konferencja podsumowująca projekt</a:t>
              </a:r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26343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70684" y="1992340"/>
            <a:ext cx="7575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2</a:t>
            </a:r>
            <a:r>
              <a:rPr lang="pl-PL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</a:rPr>
              <a:t>. Rozwój i rewaloryzacja terenów zieleni w centrum Mińska Mazowieckiego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270684" y="1041829"/>
            <a:ext cx="3169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Raleway"/>
              </a:rPr>
              <a:t>Eco Miasto</a:t>
            </a:r>
            <a:endParaRPr lang="pl-PL" sz="4000" dirty="0">
              <a:latin typeface="Raleway"/>
            </a:endParaRPr>
          </a:p>
        </p:txBody>
      </p:sp>
      <p:pic>
        <p:nvPicPr>
          <p:cNvPr id="18" name="Picture 2" descr="Znalezione obrazy dla zapytania miÅsk mazowiecki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0" y="438602"/>
            <a:ext cx="3670724" cy="52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undusze_europejskie_ne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32" y="5465109"/>
            <a:ext cx="8326279" cy="8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086561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883001" y="3442721"/>
            <a:ext cx="5653193" cy="14251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400" b="1" dirty="0" smtClean="0">
                <a:latin typeface="Raleway" panose="020B0503030101060003"/>
              </a:rPr>
              <a:t>Wartość projektu – 3 899 299,00 zł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b="1" dirty="0" smtClean="0">
                <a:latin typeface="Raleway" panose="020B0503030101060003"/>
              </a:rPr>
              <a:t>Dofinansowanie ze środków Funduszu </a:t>
            </a:r>
            <a:r>
              <a:rPr lang="pl-PL" sz="2400" b="1" dirty="0">
                <a:latin typeface="Raleway" panose="020B0503030101060003"/>
              </a:rPr>
              <a:t>S</a:t>
            </a:r>
            <a:r>
              <a:rPr lang="pl-PL" sz="2400" b="1" dirty="0" smtClean="0">
                <a:latin typeface="Raleway" panose="020B0503030101060003"/>
              </a:rPr>
              <a:t>pójności – 2 812 085,00 zł </a:t>
            </a:r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97181" y="612047"/>
            <a:ext cx="92510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Raleway"/>
              </a:rPr>
              <a:t>Program </a:t>
            </a:r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Operacyjny </a:t>
            </a:r>
            <a:r>
              <a:rPr lang="pl-PL" sz="2800" dirty="0">
                <a:solidFill>
                  <a:srgbClr val="0070C0"/>
                </a:solidFill>
                <a:latin typeface="Raleway"/>
              </a:rPr>
              <a:t>I</a:t>
            </a:r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nfrastruktura </a:t>
            </a:r>
            <a:r>
              <a:rPr lang="pl-PL" sz="2800" dirty="0">
                <a:solidFill>
                  <a:srgbClr val="0070C0"/>
                </a:solidFill>
                <a:latin typeface="Raleway"/>
              </a:rPr>
              <a:t>i </a:t>
            </a:r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Środowisko </a:t>
            </a:r>
            <a:r>
              <a:rPr lang="pl-PL" sz="2800" dirty="0">
                <a:solidFill>
                  <a:srgbClr val="0070C0"/>
                </a:solidFill>
                <a:latin typeface="Raleway"/>
              </a:rPr>
              <a:t>2014-2020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Priorytet </a:t>
            </a:r>
            <a:r>
              <a:rPr lang="pl-PL" sz="2800" dirty="0">
                <a:solidFill>
                  <a:srgbClr val="0070C0"/>
                </a:solidFill>
                <a:latin typeface="Raleway"/>
              </a:rPr>
              <a:t>II </a:t>
            </a:r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Ochrona </a:t>
            </a:r>
            <a:r>
              <a:rPr lang="pl-PL" sz="2800" dirty="0">
                <a:solidFill>
                  <a:srgbClr val="0070C0"/>
                </a:solidFill>
                <a:latin typeface="Raleway"/>
              </a:rPr>
              <a:t>środowiska, w tym adaptacja do zmian klimatu</a:t>
            </a:r>
          </a:p>
          <a:p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Działanie </a:t>
            </a:r>
            <a:r>
              <a:rPr lang="pl-PL" sz="2800" dirty="0">
                <a:solidFill>
                  <a:srgbClr val="0070C0"/>
                </a:solidFill>
                <a:latin typeface="Raleway"/>
              </a:rPr>
              <a:t>2.5 </a:t>
            </a:r>
            <a:r>
              <a:rPr lang="pl-PL" sz="2800" dirty="0" smtClean="0">
                <a:solidFill>
                  <a:srgbClr val="0070C0"/>
                </a:solidFill>
                <a:latin typeface="Raleway"/>
              </a:rPr>
              <a:t>Poprawa </a:t>
            </a:r>
            <a:r>
              <a:rPr lang="pl-PL" sz="2800" dirty="0">
                <a:solidFill>
                  <a:srgbClr val="0070C0"/>
                </a:solidFill>
                <a:latin typeface="Raleway"/>
              </a:rPr>
              <a:t>jakości środowiska miejskiego</a:t>
            </a:r>
          </a:p>
        </p:txBody>
      </p:sp>
      <p:pic>
        <p:nvPicPr>
          <p:cNvPr id="13" name="Obraz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8" y="4330271"/>
            <a:ext cx="2777102" cy="2169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fundusze_europejskie_new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86" y="5563963"/>
            <a:ext cx="5680433" cy="5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00" y="2879522"/>
            <a:ext cx="2446637" cy="2232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0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artad\Desktop\trójką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181" cy="404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tad\Desktop\trój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21" y="3109313"/>
            <a:ext cx="2597181" cy="37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2982097" y="184640"/>
            <a:ext cx="87875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</a:t>
            </a:r>
            <a:r>
              <a:rPr lang="pl-PL" dirty="0" smtClean="0"/>
              <a:t> - </a:t>
            </a:r>
            <a:r>
              <a:rPr lang="pl-PL" dirty="0"/>
              <a:t>kompleksowe uporządkowa­nie i zagospodarowanie terenów zieleni </a:t>
            </a:r>
            <a:r>
              <a:rPr lang="pl-PL" dirty="0" smtClean="0"/>
              <a:t>miejskiej.</a:t>
            </a:r>
            <a:endParaRPr lang="pl-PL" dirty="0">
              <a:solidFill>
                <a:srgbClr val="0070C0"/>
              </a:solidFill>
              <a:latin typeface="Raleway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982097" y="4431812"/>
            <a:ext cx="771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podniesienie walorów użytkowych i przestrzennych </a:t>
            </a:r>
            <a:r>
              <a:rPr lang="pl-PL" sz="2400" dirty="0" smtClean="0"/>
              <a:t>parku, stworzenie </a:t>
            </a:r>
            <a:r>
              <a:rPr lang="pl-PL" sz="2400" dirty="0"/>
              <a:t>sprzyjających warunków dla rekreacji i odpoczynku użytkowników, </a:t>
            </a:r>
            <a:r>
              <a:rPr lang="pl-PL" sz="2400" dirty="0" smtClean="0"/>
              <a:t>przywrócenie jego właściwej </a:t>
            </a:r>
            <a:r>
              <a:rPr lang="pl-PL" sz="2400" dirty="0"/>
              <a:t>funkcjonalności </a:t>
            </a:r>
            <a:r>
              <a:rPr lang="pl-PL" sz="2400" dirty="0" smtClean="0"/>
              <a:t>przy uwzględnieniu uwarunkowań historycznych, przyrodniczych </a:t>
            </a:r>
            <a:r>
              <a:rPr lang="pl-PL" sz="2400" dirty="0"/>
              <a:t>i </a:t>
            </a:r>
            <a:r>
              <a:rPr lang="pl-PL" sz="2400" dirty="0" smtClean="0"/>
              <a:t>przestrzennych.</a:t>
            </a:r>
            <a:endParaRPr lang="pl-PL" sz="2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510711" y="2227143"/>
            <a:ext cx="10560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n</a:t>
            </a:r>
            <a:r>
              <a:rPr lang="pl-PL" sz="2400" dirty="0" smtClean="0"/>
              <a:t>owe nasadzenia roślinności (ograniczające </a:t>
            </a:r>
            <a:r>
              <a:rPr lang="pl-PL" sz="2400" dirty="0"/>
              <a:t>niekontrolowany ruch pieszy, </a:t>
            </a:r>
            <a:r>
              <a:rPr lang="pl-PL" sz="2400" dirty="0" smtClean="0"/>
              <a:t>izolujące </a:t>
            </a:r>
            <a:r>
              <a:rPr lang="pl-PL" sz="2400" dirty="0"/>
              <a:t>wnętrze par­ku od </a:t>
            </a:r>
            <a:r>
              <a:rPr lang="pl-PL" sz="2400" dirty="0" smtClean="0"/>
              <a:t>zanieczyszczeń), remont </a:t>
            </a:r>
            <a:r>
              <a:rPr lang="pl-PL" sz="2400" dirty="0"/>
              <a:t>i </a:t>
            </a:r>
            <a:r>
              <a:rPr lang="pl-PL" sz="2400" dirty="0" smtClean="0"/>
              <a:t>przebudowa </a:t>
            </a:r>
            <a:r>
              <a:rPr lang="pl-PL" sz="2400" dirty="0"/>
              <a:t>alei parkowych, </a:t>
            </a:r>
            <a:r>
              <a:rPr lang="pl-PL" sz="2400" dirty="0" smtClean="0"/>
              <a:t>rozbiórka </a:t>
            </a:r>
            <a:r>
              <a:rPr lang="pl-PL" sz="2400" dirty="0"/>
              <a:t>nieczynnej oczyszczalni </a:t>
            </a:r>
            <a:r>
              <a:rPr lang="pl-PL" sz="2400" dirty="0" smtClean="0"/>
              <a:t>ścieków, prace </a:t>
            </a:r>
            <a:r>
              <a:rPr lang="pl-PL" sz="2400" dirty="0"/>
              <a:t>utrzy­maniowe brzegów rzeki </a:t>
            </a:r>
            <a:r>
              <a:rPr lang="pl-PL" sz="2400" dirty="0" smtClean="0"/>
              <a:t>Srebrnej.</a:t>
            </a:r>
            <a:endParaRPr lang="pl-PL" sz="2400" dirty="0"/>
          </a:p>
        </p:txBody>
      </p:sp>
      <p:sp>
        <p:nvSpPr>
          <p:cNvPr id="5" name="Strzałka w dół 4"/>
          <p:cNvSpPr/>
          <p:nvPr/>
        </p:nvSpPr>
        <p:spPr>
          <a:xfrm>
            <a:off x="5745661" y="1323413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dół 11"/>
          <p:cNvSpPr/>
          <p:nvPr/>
        </p:nvSpPr>
        <p:spPr>
          <a:xfrm>
            <a:off x="5745660" y="3440438"/>
            <a:ext cx="194272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3" y="3657278"/>
            <a:ext cx="2476500" cy="2385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5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898</Words>
  <Application>Microsoft Office PowerPoint</Application>
  <PresentationFormat>Panoramiczny</PresentationFormat>
  <Paragraphs>143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Raleway</vt:lpstr>
      <vt:lpstr>Times New Roman</vt:lpstr>
      <vt:lpstr>Motyw pakietu Office</vt:lpstr>
      <vt:lpstr>Prezentacja programu PowerPoint</vt:lpstr>
      <vt:lpstr>Miasto inteligentnych  dzielnic</vt:lpstr>
      <vt:lpstr>Prezentacja programu PowerPoint</vt:lpstr>
      <vt:lpstr>Human Smart City – idea, założenia, cele</vt:lpstr>
      <vt:lpstr>Mińsk Mazowiecki – miasto inteligentnych dzielnic.  Założenia i cele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Miasto inteligentnych  dzielnic</dc:title>
  <dc:creator>dominikag</dc:creator>
  <cp:lastModifiedBy>dominikag</cp:lastModifiedBy>
  <cp:revision>56</cp:revision>
  <dcterms:created xsi:type="dcterms:W3CDTF">2023-07-18T14:01:05Z</dcterms:created>
  <dcterms:modified xsi:type="dcterms:W3CDTF">2023-07-20T10:13:19Z</dcterms:modified>
</cp:coreProperties>
</file>