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5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8419D5-D623-4501-A6B3-B8FE4F4A21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7E9C2D8-0BDE-488E-8F53-E60F6C7D2E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17F4021-2EC9-44FB-A036-DDC157B7C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6B50-D36B-4DA6-8A7A-9D173D9E61C6}" type="datetimeFigureOut">
              <a:rPr lang="pl-PL" smtClean="0"/>
              <a:t>28.08.2023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638EA52-2654-4E42-83FB-932ABB571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295802-9E62-42BA-8E2C-35D635C02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DBE8-7E7A-4EC5-865D-D8E823A5E1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8527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0F30FF-F45E-4977-9356-B84EF3262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0AB7C16-A3F9-4AE6-9010-3D893675E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618720E-7614-48AE-9E0D-FCD1D3BCC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6B50-D36B-4DA6-8A7A-9D173D9E61C6}" type="datetimeFigureOut">
              <a:rPr lang="pl-PL" smtClean="0"/>
              <a:t>28.08.2023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988586-BB00-4BD9-8A8C-963280BC0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79ED6C7-4033-4AFC-B425-025383ECC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DBE8-7E7A-4EC5-865D-D8E823A5E1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2249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65BDCFB-160C-4564-90C8-CBAC22DFAE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9454EF3-C4F9-440E-9F74-B5259C5AA2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5007A84-647F-447E-9283-4051B98D8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6B50-D36B-4DA6-8A7A-9D173D9E61C6}" type="datetimeFigureOut">
              <a:rPr lang="pl-PL" smtClean="0"/>
              <a:t>28.08.2023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5A4FF7B-689F-44DE-A7DC-14D86E9E9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FA37461-894E-4B78-B5E1-46FF63EDF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DBE8-7E7A-4EC5-865D-D8E823A5E1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674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BF03F8-55B2-40C3-8FC3-B7FA2D64A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CD6F25-99A0-4D60-8A46-A6E62915A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ABA4F40-F6FE-45FC-B15A-C67D9DEF8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6B50-D36B-4DA6-8A7A-9D173D9E61C6}" type="datetimeFigureOut">
              <a:rPr lang="pl-PL" smtClean="0"/>
              <a:t>28.08.2023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14EBA2F-55AD-426A-B3AE-20B05A70A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2DA11B4-899D-485D-AB18-D19C046AE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DBE8-7E7A-4EC5-865D-D8E823A5E1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908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D46797-B5B2-4AEB-B59D-03106CC0D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89D42DE-8355-4FA4-947B-59483B3D8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73778F4-CFF0-4523-A239-4E4F83F6A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6B50-D36B-4DA6-8A7A-9D173D9E61C6}" type="datetimeFigureOut">
              <a:rPr lang="pl-PL" smtClean="0"/>
              <a:t>28.08.2023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5686D2D-8369-4A0B-8628-099604F85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1E9CC4E-0BB1-4285-BEC9-B13223EE0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DBE8-7E7A-4EC5-865D-D8E823A5E1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471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215D13-9056-4AA0-8820-7E1269776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AF6FFF-E0B8-4AD3-A8F5-65E233223E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B7D6D1B-4F75-43DF-83DB-53630348F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EAE8A8E-7FCA-4821-8284-911AE7371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6B50-D36B-4DA6-8A7A-9D173D9E61C6}" type="datetimeFigureOut">
              <a:rPr lang="pl-PL" smtClean="0"/>
              <a:t>28.08.2023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813CB8E-5033-4462-81B8-A4A56EB54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40AF409-CEE2-41C1-9436-C7F6BEE75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DBE8-7E7A-4EC5-865D-D8E823A5E1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952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862F51-0E51-476C-8C8A-C7CD5E9D1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C6398A7-FCCD-4C41-A92F-DC2B3CFC1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DBC13B5-BD81-4A8B-9106-159EE5A5E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E6CF0AE-85F2-4B7F-867D-7E7FF4DD41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665FE5C-5273-4F16-AE19-3DA9004CDA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D5832B9-4768-475E-8525-804D6956B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6B50-D36B-4DA6-8A7A-9D173D9E61C6}" type="datetimeFigureOut">
              <a:rPr lang="pl-PL" smtClean="0"/>
              <a:t>28.08.2023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7F15412-658D-4CB8-91A5-4669D9F57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06DA8BC-D0ED-4FCE-BE62-F9A3A4E36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DBE8-7E7A-4EC5-865D-D8E823A5E1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252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A8BB08-8EE5-4EDE-BA6D-F62F22D57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34296DD-4B4D-44B5-9ADD-B9A297E3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6B50-D36B-4DA6-8A7A-9D173D9E61C6}" type="datetimeFigureOut">
              <a:rPr lang="pl-PL" smtClean="0"/>
              <a:t>28.08.2023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E718665-74DD-4FEE-9C03-014FC09F8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695A82F-6892-48AC-BADD-4C51C16F0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DBE8-7E7A-4EC5-865D-D8E823A5E1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887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758B1D5-7DE4-4BD3-BEC9-6944BFA00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6B50-D36B-4DA6-8A7A-9D173D9E61C6}" type="datetimeFigureOut">
              <a:rPr lang="pl-PL" smtClean="0"/>
              <a:t>28.08.2023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A357206-D29F-4304-9DA1-4E92CFD72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C1B9EB4-7A3F-4B13-B5F1-2BD97A63D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DBE8-7E7A-4EC5-865D-D8E823A5E1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2491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E64655-8C40-41E9-9082-A92A504C2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C94228-7668-417E-B7F2-496A7C193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D574CCE-3324-4CDE-AA6C-562E3A471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9C7B0D3-1789-44C0-94A0-6B28E6867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6B50-D36B-4DA6-8A7A-9D173D9E61C6}" type="datetimeFigureOut">
              <a:rPr lang="pl-PL" smtClean="0"/>
              <a:t>28.08.2023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191A79B-44FD-47E3-9FA4-B552F9582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AE6BBA2-C660-4216-A653-3CA3CBDFD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DBE8-7E7A-4EC5-865D-D8E823A5E1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653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C37939-35DF-443D-90A6-FC176EBCA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DC18719-978C-4A86-BCB7-325DED893F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0C39B36-FD20-4A38-A1F5-CC48D520C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F3028F1-527D-45E9-8B14-B9DA7DBFB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6B50-D36B-4DA6-8A7A-9D173D9E61C6}" type="datetimeFigureOut">
              <a:rPr lang="pl-PL" smtClean="0"/>
              <a:t>28.08.2023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774DEFD-2A5E-42B8-849B-F91D2F2E6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61E71F0-D62C-4F74-81B2-15E28B34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DBE8-7E7A-4EC5-865D-D8E823A5E1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345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DE37E7E-085A-4E29-BEFB-DDF48A907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630C85A-DCA3-454E-A8AB-69D06B782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5DB085-75AD-4ACA-81AA-2FBDC95FC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96B50-D36B-4DA6-8A7A-9D173D9E61C6}" type="datetimeFigureOut">
              <a:rPr lang="pl-PL" smtClean="0"/>
              <a:t>28.08.2023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56F3CC8-5194-4CC3-98D0-69884CBADC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0BC380F-8F71-4AE4-8744-7F868EE410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2DBE8-7E7A-4EC5-865D-D8E823A5E1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885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>
            <a:extLst>
              <a:ext uri="{FF2B5EF4-FFF2-40B4-BE49-F238E27FC236}">
                <a16:creationId xmlns:a16="http://schemas.microsoft.com/office/drawing/2014/main" id="{B85C12F3-499B-AD25-5578-2E4F0EA867B9}"/>
              </a:ext>
            </a:extLst>
          </p:cNvPr>
          <p:cNvGrpSpPr/>
          <p:nvPr/>
        </p:nvGrpSpPr>
        <p:grpSpPr>
          <a:xfrm>
            <a:off x="758" y="-268448"/>
            <a:ext cx="12191242" cy="7126448"/>
            <a:chOff x="758" y="-268447"/>
            <a:chExt cx="12191241" cy="7126428"/>
          </a:xfrm>
        </p:grpSpPr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3848DB73-0131-6388-28AE-116DAE8E8E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" y="-268447"/>
              <a:ext cx="12191241" cy="7126428"/>
            </a:xfrm>
            <a:prstGeom prst="rect">
              <a:avLst/>
            </a:prstGeom>
          </p:spPr>
        </p:pic>
        <p:pic>
          <p:nvPicPr>
            <p:cNvPr id="13" name="Obraz 12">
              <a:extLst>
                <a:ext uri="{FF2B5EF4-FFF2-40B4-BE49-F238E27FC236}">
                  <a16:creationId xmlns:a16="http://schemas.microsoft.com/office/drawing/2014/main" id="{EE56098D-618A-4C3A-D445-A20FA29069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07018" y="5100779"/>
              <a:ext cx="1959554" cy="823104"/>
            </a:xfrm>
            <a:prstGeom prst="rect">
              <a:avLst/>
            </a:prstGeom>
          </p:spPr>
        </p:pic>
        <p:pic>
          <p:nvPicPr>
            <p:cNvPr id="20" name="Obraz 19">
              <a:extLst>
                <a:ext uri="{FF2B5EF4-FFF2-40B4-BE49-F238E27FC236}">
                  <a16:creationId xmlns:a16="http://schemas.microsoft.com/office/drawing/2014/main" id="{A1E04EFF-43DD-CE51-66A3-E5CDBB0F1A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09869" y="5135593"/>
              <a:ext cx="1458754" cy="823105"/>
            </a:xfrm>
            <a:prstGeom prst="rect">
              <a:avLst/>
            </a:prstGeom>
          </p:spPr>
        </p:pic>
        <p:sp>
          <p:nvSpPr>
            <p:cNvPr id="22" name="pole tekstowe 21">
              <a:extLst>
                <a:ext uri="{FF2B5EF4-FFF2-40B4-BE49-F238E27FC236}">
                  <a16:creationId xmlns:a16="http://schemas.microsoft.com/office/drawing/2014/main" id="{443E2EE7-A1C5-BA89-7D55-7E2F51BDCC6A}"/>
                </a:ext>
              </a:extLst>
            </p:cNvPr>
            <p:cNvSpPr txBox="1"/>
            <p:nvPr/>
          </p:nvSpPr>
          <p:spPr>
            <a:xfrm>
              <a:off x="857651" y="1749142"/>
              <a:ext cx="10819822" cy="2136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4800" b="1" dirty="0">
                  <a:solidFill>
                    <a:schemeClr val="bg1"/>
                  </a:solidFill>
                </a:rPr>
                <a:t>Konferencja Audytorów Wewnętrznych </a:t>
              </a:r>
              <a:br>
                <a:rPr lang="pl-PL" sz="4800" b="1" dirty="0">
                  <a:solidFill>
                    <a:schemeClr val="bg1"/>
                  </a:solidFill>
                </a:rPr>
              </a:br>
              <a:r>
                <a:rPr lang="pl-PL" sz="4800" b="1" dirty="0">
                  <a:solidFill>
                    <a:schemeClr val="bg1"/>
                  </a:solidFill>
                </a:rPr>
                <a:t>i Kontroli Miast Polskich</a:t>
              </a:r>
              <a:br>
                <a:rPr lang="pl-PL" sz="4000" b="1" dirty="0">
                  <a:solidFill>
                    <a:schemeClr val="bg1"/>
                  </a:solidFill>
                </a:rPr>
              </a:br>
              <a:r>
                <a:rPr lang="pl-PL" sz="3200" b="1" dirty="0">
                  <a:solidFill>
                    <a:schemeClr val="bg1"/>
                  </a:solidFill>
                </a:rPr>
                <a:t>Poznań 21-22.09.2023r.</a:t>
              </a:r>
            </a:p>
          </p:txBody>
        </p:sp>
        <p:sp>
          <p:nvSpPr>
            <p:cNvPr id="24" name="pole tekstowe 23">
              <a:extLst>
                <a:ext uri="{FF2B5EF4-FFF2-40B4-BE49-F238E27FC236}">
                  <a16:creationId xmlns:a16="http://schemas.microsoft.com/office/drawing/2014/main" id="{A49E4BEC-2BF8-3FAE-6954-C31AA88BC7D9}"/>
                </a:ext>
              </a:extLst>
            </p:cNvPr>
            <p:cNvSpPr txBox="1"/>
            <p:nvPr/>
          </p:nvSpPr>
          <p:spPr>
            <a:xfrm>
              <a:off x="765243" y="4299959"/>
              <a:ext cx="3045329" cy="541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800" dirty="0">
                  <a:solidFill>
                    <a:schemeClr val="bg1"/>
                  </a:solidFill>
                </a:rPr>
                <a:t>Patronat honorowy</a:t>
              </a:r>
            </a:p>
          </p:txBody>
        </p:sp>
        <p:sp>
          <p:nvSpPr>
            <p:cNvPr id="25" name="pole tekstowe 24">
              <a:extLst>
                <a:ext uri="{FF2B5EF4-FFF2-40B4-BE49-F238E27FC236}">
                  <a16:creationId xmlns:a16="http://schemas.microsoft.com/office/drawing/2014/main" id="{1A4688AB-CD21-D1F8-1DBF-8141CB5B5824}"/>
                </a:ext>
              </a:extLst>
            </p:cNvPr>
            <p:cNvSpPr txBox="1"/>
            <p:nvPr/>
          </p:nvSpPr>
          <p:spPr>
            <a:xfrm>
              <a:off x="8374480" y="4349146"/>
              <a:ext cx="3716448" cy="541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800" dirty="0">
                  <a:solidFill>
                    <a:schemeClr val="bg1"/>
                  </a:solidFill>
                </a:rPr>
                <a:t>Patronat informatyczny</a:t>
              </a:r>
            </a:p>
          </p:txBody>
        </p:sp>
        <p:sp>
          <p:nvSpPr>
            <p:cNvPr id="26" name="pole tekstowe 25">
              <a:extLst>
                <a:ext uri="{FF2B5EF4-FFF2-40B4-BE49-F238E27FC236}">
                  <a16:creationId xmlns:a16="http://schemas.microsoft.com/office/drawing/2014/main" id="{E150F60D-CD72-6D16-8F49-244F6CE943C8}"/>
                </a:ext>
              </a:extLst>
            </p:cNvPr>
            <p:cNvSpPr txBox="1"/>
            <p:nvPr/>
          </p:nvSpPr>
          <p:spPr>
            <a:xfrm>
              <a:off x="4717147" y="4313294"/>
              <a:ext cx="3339293" cy="541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800" dirty="0">
                  <a:solidFill>
                    <a:schemeClr val="bg1"/>
                  </a:solidFill>
                </a:rPr>
                <a:t>Patronat wspierający</a:t>
              </a:r>
            </a:p>
          </p:txBody>
        </p:sp>
        <p:pic>
          <p:nvPicPr>
            <p:cNvPr id="28" name="Obraz 27">
              <a:extLst>
                <a:ext uri="{FF2B5EF4-FFF2-40B4-BE49-F238E27FC236}">
                  <a16:creationId xmlns:a16="http://schemas.microsoft.com/office/drawing/2014/main" id="{8705BA6E-7BD3-B477-B9EC-872940B1AE8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210462" y="221747"/>
              <a:ext cx="1771075" cy="1297903"/>
            </a:xfrm>
            <a:prstGeom prst="rect">
              <a:avLst/>
            </a:prstGeom>
          </p:spPr>
        </p:pic>
        <p:pic>
          <p:nvPicPr>
            <p:cNvPr id="3" name="Obraz 2">
              <a:extLst>
                <a:ext uri="{FF2B5EF4-FFF2-40B4-BE49-F238E27FC236}">
                  <a16:creationId xmlns:a16="http://schemas.microsoft.com/office/drawing/2014/main" id="{31F27C53-035C-BD83-85C6-EDB1032847B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22927" y="5109430"/>
              <a:ext cx="2219554" cy="805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25462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18</Words>
  <Application>Microsoft Office PowerPoint</Application>
  <PresentationFormat>Panoramiczny</PresentationFormat>
  <Paragraphs>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Aneta Mielecka</dc:creator>
  <cp:lastModifiedBy>Robert Witkiewicz</cp:lastModifiedBy>
  <cp:revision>7</cp:revision>
  <dcterms:created xsi:type="dcterms:W3CDTF">2021-12-06T13:18:54Z</dcterms:created>
  <dcterms:modified xsi:type="dcterms:W3CDTF">2023-08-28T13:37:36Z</dcterms:modified>
</cp:coreProperties>
</file>