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8"/>
  </p:notesMasterIdLst>
  <p:sldIdLst>
    <p:sldId id="278" r:id="rId6"/>
    <p:sldId id="258" r:id="rId7"/>
    <p:sldId id="259" r:id="rId8"/>
    <p:sldId id="354" r:id="rId9"/>
    <p:sldId id="375" r:id="rId10"/>
    <p:sldId id="376" r:id="rId11"/>
    <p:sldId id="352" r:id="rId12"/>
    <p:sldId id="373" r:id="rId13"/>
    <p:sldId id="257" r:id="rId14"/>
    <p:sldId id="372" r:id="rId15"/>
    <p:sldId id="273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22">
          <p15:clr>
            <a:srgbClr val="A4A3A4"/>
          </p15:clr>
        </p15:guide>
        <p15:guide id="4" pos="2869">
          <p15:clr>
            <a:srgbClr val="A4A3A4"/>
          </p15:clr>
        </p15:guide>
        <p15:guide id="5" pos="2862">
          <p15:clr>
            <a:srgbClr val="A4A3A4"/>
          </p15:clr>
        </p15:guide>
        <p15:guide id="6" pos="433">
          <p15:clr>
            <a:srgbClr val="A4A3A4"/>
          </p15:clr>
        </p15:guide>
        <p15:guide id="7" pos="6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Telusiewicz-Pacak" initials="AT" lastIdx="1" clrIdx="0">
    <p:extLst>
      <p:ext uri="{19B8F6BF-5375-455C-9EA6-DF929625EA0E}">
        <p15:presenceInfo xmlns:p15="http://schemas.microsoft.com/office/powerpoint/2012/main" userId="S-1-5-21-1408670981-2284137387-273911431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2899FC"/>
    <a:srgbClr val="269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8" autoAdjust="0"/>
    <p:restoredTop sz="93182"/>
  </p:normalViewPr>
  <p:slideViewPr>
    <p:cSldViewPr snapToGrid="0" snapToObjects="1" showGuides="1">
      <p:cViewPr varScale="1">
        <p:scale>
          <a:sx n="82" d="100"/>
          <a:sy n="82" d="100"/>
        </p:scale>
        <p:origin x="760" y="52"/>
      </p:cViewPr>
      <p:guideLst>
        <p:guide orient="horz" pos="1620"/>
        <p:guide pos="2880"/>
        <p:guide orient="horz" pos="1522"/>
        <p:guide pos="2869"/>
        <p:guide pos="2862"/>
        <p:guide pos="433"/>
        <p:guide pos="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6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8347A-DB74-48DE-860F-B06EC020080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4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6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Pomysłodawcą i współzałożycielem UNICEF był Polak. </a:t>
            </a:r>
          </a:p>
          <a:p>
            <a:r>
              <a:rPr lang="pl-PL" dirty="0"/>
              <a:t>Pomysłodawcą i współzałożycielem UNICEF był Polak, dr Ludwik </a:t>
            </a:r>
            <a:r>
              <a:rPr lang="pl-PL" dirty="0" err="1"/>
              <a:t>Rajchman</a:t>
            </a:r>
            <a:r>
              <a:rPr lang="pl-PL" dirty="0"/>
              <a:t>. Ludwik </a:t>
            </a:r>
            <a:r>
              <a:rPr lang="pl-PL" dirty="0" err="1"/>
              <a:t>Rajchman</a:t>
            </a:r>
            <a:r>
              <a:rPr lang="pl-PL" dirty="0"/>
              <a:t> to postać, której dzieci zawdzięczają bardzo wiele. Jego wieloletnia działalność na polu humanitarnym do dziś wyznacza kierunek, w jakim podąża UNICEF. Dyplomata, potrafi </a:t>
            </a:r>
            <a:r>
              <a:rPr lang="pl-PL" dirty="0" err="1"/>
              <a:t>ący</a:t>
            </a:r>
            <a:r>
              <a:rPr lang="pl-PL" dirty="0"/>
              <a:t> sobie zjednać każdego rozmówcę, a jednocześnie naukowiec i wizjoner, który ponad 60 lat temu stworzył podwaliny największej na świecie organizacji pomagającej dzieciom – tak zapamiętany został Ludwik </a:t>
            </a:r>
            <a:r>
              <a:rPr lang="pl-PL" dirty="0" err="1"/>
              <a:t>Rajchman</a:t>
            </a:r>
            <a:r>
              <a:rPr lang="pl-PL" dirty="0"/>
              <a:t> przez podwładnych i współpracowników z UNICEF. Postać dr. Ludwika </a:t>
            </a:r>
            <a:r>
              <a:rPr lang="pl-PL" dirty="0" err="1"/>
              <a:t>Rajchmana</a:t>
            </a:r>
            <a:r>
              <a:rPr lang="pl-PL" dirty="0"/>
              <a:t> i jego dokonania mają ogromne znaczenie dla współczesnego świata. Będąc świadkiem dwóch wojen światowych </a:t>
            </a:r>
            <a:r>
              <a:rPr lang="pl-PL" dirty="0" err="1"/>
              <a:t>Rajchman</a:t>
            </a:r>
            <a:r>
              <a:rPr lang="pl-PL" dirty="0"/>
              <a:t> wierzył w celowość powstania organizacji o charakterze ponadnarodowym, wspierającej dzieci na taką skalę, o jakiej jeszcze nigdy nie słyszano. Tę wiarę przekuł w czyny. W 1946 roku postulat wysunięty przez dr. </a:t>
            </a:r>
            <a:r>
              <a:rPr lang="pl-PL" dirty="0" err="1"/>
              <a:t>Rajchmana</a:t>
            </a:r>
            <a:r>
              <a:rPr lang="pl-PL" dirty="0"/>
              <a:t>, polskiego delegata na posiedzeniu UNRRA, posłużył za podstawę do powołania UNICEF – Funduszu Narodów Zjednoczonych na Rzecz Dzieci.</a:t>
            </a:r>
            <a:endParaRPr lang="en-US" dirty="0"/>
          </a:p>
          <a:p>
            <a:r>
              <a:rPr lang="pl-PL" dirty="0"/>
              <a:t>Łącząc talent dyplomaty i naukowca mającego ogromne doświadczenie w dziedzinie bakteriologii i epidemiologii, </a:t>
            </a:r>
            <a:r>
              <a:rPr lang="pl-PL" dirty="0" err="1"/>
              <a:t>Rajchman</a:t>
            </a:r>
            <a:r>
              <a:rPr lang="pl-PL" dirty="0"/>
              <a:t> był szczególnie oddany działaniom na rzecz zwalczania chorób endemicznych. To właśnie dzięki jego inicjatywie w latach 1948 – 1951, w 22 krajach na całym świecie wykonano około 30 mln badań lekarskich i dostarczono 17 mln szczepionek przeciwko gruźlicy. Skierował uwagę UNICEF na kwestię niedożywienia wśród dzieci. Był twórcą koncepcji programu produkcji mleka, dzięki któremu w Polsce w 1957 roku około 300 tysięcy dzieci regularnie otrzymywało darmowe (lub znacznie subsydiowane) mleko w proszku.</a:t>
            </a:r>
            <a:endParaRPr lang="en-US" dirty="0"/>
          </a:p>
          <a:p>
            <a:r>
              <a:rPr lang="pl-PL" dirty="0" err="1"/>
              <a:t>Rajchman</a:t>
            </a:r>
            <a:r>
              <a:rPr lang="pl-PL" dirty="0"/>
              <a:t> wierzył w medycynę społeczną i podkreślał znaczenie nauki, jaką jest zdrowie publiczne. Był zaangażowany w uświadamianie innych, jak ważne dla każdego człowieka jest prawidłowe odżywianie, dostęp do urządzeń sanitarnych i bezpieczny dom. Wieloletnia praca Ludwika </a:t>
            </a:r>
            <a:r>
              <a:rPr lang="pl-PL" dirty="0" err="1"/>
              <a:t>Rajchmana</a:t>
            </a:r>
            <a:r>
              <a:rPr lang="pl-PL" dirty="0"/>
              <a:t> na rzecz dzieci po dziś dzień nadaje kierunek rozwojowi organizacji. UNICEF kontynuuje działania swojego współzałożyciela pracując w 190 krajach i każdego roku wspólnie ze swoimi darczyńcami ratuje 7 milionów dzieci.</a:t>
            </a:r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4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B65A6-2C70-44A7-A73C-BB3FFD57F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0179A7-2D09-43A1-814F-931FDF2C3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F827BA-0156-4EBE-B632-55C17820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62F0C1-C83C-44C0-83C8-3D643E8C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788D42-E76E-4D5A-B714-16217365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3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CF3E5-E0DF-4BE9-8D0F-EAAB1D1B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A438D8-9B30-41B0-82F4-DB55B8F6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72B075-973B-4669-A9D1-66A04549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C670B6-F9CE-43DF-8378-2AC1D7DA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8812D3-DEA9-4729-A7B5-8FD0388C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013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2DB8-F77E-4869-96A2-079CD346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2B3181-630F-4E41-B22E-149C50B30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506A2C-35BF-49F7-85CF-44A912A8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66BB41-162F-4F49-B000-FD4E4FBF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4578EE-85F7-4AB3-9AD7-4FF0BC7B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40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3F43D-9508-4A84-97BC-4E102724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7C648E-D40C-4F21-B09C-F3B5A140F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ACE1E9-F1EE-404D-AAC0-EE5395117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F73F39-E94C-466E-AD6E-E6B374D2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E2BA9F-C266-46CA-A29E-E19EF244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B76B60-DAB9-4511-9189-034BC005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43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CEFD7-B27D-4B4F-8395-C73870AB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BA218E-64A6-45B6-AB95-EF29124B4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9557D3-C045-4F5F-9511-31B036DB5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24DEC7F-4C89-4DE5-8C7B-7C93A44E4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D606C9E-AF15-4EE1-9036-0BF009DD7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0A03CA2-C91C-4365-B9BF-2AA04221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213A111-A282-4954-AC90-DBB96EC8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F07A499-BA9B-499E-85BD-150B18DF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41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1A018-DF75-46AE-9D17-F612BBF3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357C7E-861B-4EB7-AF02-9FAE6E9E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C815AB-878D-41BB-ACC1-DF56D9EF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86C4D2-1D53-40DC-8E82-34D2F541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20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2E05ED-D8A1-4B8D-8918-EE62BB1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44D4112-DD82-45CF-86A9-63DB152C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9EC65C-E269-4AB9-AB46-1218069F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90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CA7B8-E0D8-48BA-840A-370028FF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2BF7C3-674A-45A1-A9D9-F8FAAD62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DACDBC-2F12-486A-A3AF-3D2E9B338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61CE2E-2606-470D-B560-B42D6B9D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EB420F-B53E-4C1F-9E09-33ED0833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9D51EE-8D20-47D2-8D25-AF2DBA02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82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B9E7C6-0820-42E3-A0F5-ECDD4214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0CD86E-B7B7-47E8-AEA1-B547FC9D8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3B4049-087F-4FB8-93CF-6937CE80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881268-A28B-4441-BC0C-2DB10B5D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16D458-4CE9-4D65-A556-F973C0A8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29A525-EA2D-4D4D-816E-510D68C5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18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CE191-1601-4E1B-A7A3-9960CBF9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B970D6-7CFF-4BBD-851F-62490D21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A5DFF0-9298-4BC8-A9B2-2AE8F815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E8749A-F999-4316-897D-EA0369ED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870C6E-DF99-400A-8CB7-1AA268D4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888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27FE407-A20F-48B2-9A4A-CF381FFA5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12161A-E555-4187-947F-15CC9B4F9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FE4E5F-38D3-4D6B-AB57-A76E3908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7D2545-1844-49E5-A5A8-A9491E62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A67FEF-E284-403D-B009-D26B4C91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4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F821D20-403C-4258-A98B-9D49165F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AD379D-D7E6-4B2F-9E52-042BBCC26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63C54F-913B-407D-A2F8-3656C9704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D044-664B-43DF-978C-577A02B0D407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99D95F-45DD-49C5-87B8-E2743F80B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7C5DDF-D5F0-429F-89A5-6573AF1A5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86C6-DA20-4192-AFE8-59F8DDADD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220" y="3383693"/>
            <a:ext cx="7561003" cy="775595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Obraz 11" descr="Obraz zawierający chłopiec, osoba, młode, parasol">
            <a:extLst>
              <a:ext uri="{FF2B5EF4-FFF2-40B4-BE49-F238E27FC236}">
                <a16:creationId xmlns:a16="http://schemas.microsoft.com/office/drawing/2014/main" id="{3DDB1A71-1003-543A-5C02-986DDEB3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F3D3319-627E-2EEE-4C99-79C121984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756" y="0"/>
            <a:ext cx="1280271" cy="128027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200504D-C2BA-2F3E-D1F3-C920B6629544}"/>
              </a:ext>
            </a:extLst>
          </p:cNvPr>
          <p:cNvSpPr txBox="1"/>
          <p:nvPr/>
        </p:nvSpPr>
        <p:spPr>
          <a:xfrm>
            <a:off x="4463512" y="4219128"/>
            <a:ext cx="489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miast w budowaniu holistycznych polityk na rzecz dzieci w kontekście Inicjatywy Miasto Przyjazne Dzieciom</a:t>
            </a:r>
          </a:p>
          <a:p>
            <a:endParaRPr lang="pl-PL" sz="1400" b="1" dirty="0">
              <a:latin typeface="Calibri" panose="020F0502020204030204" pitchFamily="34" charset="0"/>
            </a:endParaRPr>
          </a:p>
          <a:p>
            <a:r>
              <a:rPr lang="pl-PL" sz="1400" b="1" dirty="0">
                <a:latin typeface="Calibri" panose="020F0502020204030204" pitchFamily="34" charset="0"/>
              </a:rPr>
              <a:t>Poznań, 18 październik 2022 r. 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27230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EEA5-74BB-9D8C-FD94-D28259C4897C}"/>
              </a:ext>
            </a:extLst>
          </p:cNvPr>
          <p:cNvSpPr txBox="1">
            <a:spLocks/>
          </p:cNvSpPr>
          <p:nvPr/>
        </p:nvSpPr>
        <p:spPr>
          <a:xfrm>
            <a:off x="503695" y="464219"/>
            <a:ext cx="8400081" cy="845388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Miasto Przyjazne Dzieciom – korzyści z budowania polityki na rzecz dzieci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4ABAB34-2492-FF5D-BC82-D04920C17BCC}"/>
              </a:ext>
            </a:extLst>
          </p:cNvPr>
          <p:cNvSpPr txBox="1"/>
          <p:nvPr/>
        </p:nvSpPr>
        <p:spPr>
          <a:xfrm>
            <a:off x="434263" y="1617441"/>
            <a:ext cx="72141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Poprawa jakości życia dzieci i młodzieży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Przeciwdziałanie „starzeniu się” miasta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Realne uczestnictwo dzieci w życiu miasta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Poszerzanie wiedzy o prawach dziecka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Włączenie w życie społeczne dzieci z grup marginalizowanych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Wzmocnienie pozycji lokalnych organizacji pozarządowych/ firm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wielosektorowych partnerstw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DE574D-0BAC-CAF6-8B58-6B76D99E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022" y="4548911"/>
            <a:ext cx="2145978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5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akcesorium&#10;&#10;Opis wygenerowany automatycznie">
            <a:extLst>
              <a:ext uri="{FF2B5EF4-FFF2-40B4-BE49-F238E27FC236}">
                <a16:creationId xmlns:a16="http://schemas.microsoft.com/office/drawing/2014/main" id="{05596596-378C-31CD-504A-EE9AC972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20743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0A0B31D-6908-3ED6-B595-0ECDDBBEE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65" y="0"/>
            <a:ext cx="1279896" cy="127989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6588EF-5FBC-62BA-73E5-4A993A0787A7}"/>
              </a:ext>
            </a:extLst>
          </p:cNvPr>
          <p:cNvSpPr txBox="1"/>
          <p:nvPr/>
        </p:nvSpPr>
        <p:spPr>
          <a:xfrm>
            <a:off x="4571999" y="3760768"/>
            <a:ext cx="45720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Dziękujemy i zapraszamy do współpracy:</a:t>
            </a:r>
          </a:p>
          <a:p>
            <a:pPr algn="ctr"/>
            <a:endParaRPr lang="pl-PL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 unicef.pl/</a:t>
            </a:r>
            <a:r>
              <a:rPr lang="pl-P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miastoprzyjaznedzieciom</a:t>
            </a:r>
            <a:endParaRPr lang="pl-PL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miasta@unicef.pl</a:t>
            </a:r>
          </a:p>
          <a:p>
            <a:pPr algn="ctr"/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+48 22 568 03 48</a:t>
            </a:r>
          </a:p>
        </p:txBody>
      </p:sp>
    </p:spTree>
    <p:extLst>
      <p:ext uri="{BB962C8B-B14F-4D97-AF65-F5344CB8AC3E}">
        <p14:creationId xmlns:p14="http://schemas.microsoft.com/office/powerpoint/2010/main" val="18986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4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Nasz cel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42715" y="3053661"/>
            <a:ext cx="1314312" cy="16347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Każde dziecko</a:t>
            </a:r>
            <a:br>
              <a:rPr lang="pl-PL" sz="1200" dirty="0">
                <a:latin typeface="Arial" charset="0"/>
                <a:ea typeface="Arial" charset="0"/>
                <a:cs typeface="Arial" charset="0"/>
              </a:rPr>
            </a:b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ma szansę na przeżycie i rozwój</a:t>
            </a:r>
            <a:endParaRPr lang="fr-CH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5" y="1287070"/>
            <a:ext cx="1135437" cy="11354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40" y="1287357"/>
            <a:ext cx="1140478" cy="114047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08" y="1287070"/>
            <a:ext cx="1117913" cy="11179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24" y="1287358"/>
            <a:ext cx="1124609" cy="112460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17" y="1287358"/>
            <a:ext cx="1108748" cy="1108748"/>
          </a:xfrm>
          <a:prstGeom prst="rect">
            <a:avLst/>
          </a:prstGeom>
        </p:spPr>
      </p:pic>
      <p:sp>
        <p:nvSpPr>
          <p:cNvPr id="11" name="Strzałka w prawo 10"/>
          <p:cNvSpPr/>
          <p:nvPr/>
        </p:nvSpPr>
        <p:spPr>
          <a:xfrm rot="16200000">
            <a:off x="1088243" y="2436837"/>
            <a:ext cx="372533" cy="327229"/>
          </a:xfrm>
          <a:prstGeom prst="rightArrow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trzałka w prawo 11"/>
          <p:cNvSpPr/>
          <p:nvPr/>
        </p:nvSpPr>
        <p:spPr>
          <a:xfrm rot="16200000">
            <a:off x="4236863" y="2418470"/>
            <a:ext cx="372533" cy="327229"/>
          </a:xfrm>
          <a:prstGeom prst="rightArrow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trzałka w prawo 12"/>
          <p:cNvSpPr/>
          <p:nvPr/>
        </p:nvSpPr>
        <p:spPr>
          <a:xfrm rot="16200000">
            <a:off x="2675976" y="2434619"/>
            <a:ext cx="372533" cy="327229"/>
          </a:xfrm>
          <a:prstGeom prst="rightArrow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trzałka w prawo 13"/>
          <p:cNvSpPr/>
          <p:nvPr/>
        </p:nvSpPr>
        <p:spPr>
          <a:xfrm rot="16200000">
            <a:off x="5783761" y="2427635"/>
            <a:ext cx="372533" cy="327229"/>
          </a:xfrm>
          <a:prstGeom prst="rightArrow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rzałka w prawo 14"/>
          <p:cNvSpPr/>
          <p:nvPr/>
        </p:nvSpPr>
        <p:spPr>
          <a:xfrm rot="16200000">
            <a:off x="7323420" y="2436837"/>
            <a:ext cx="372533" cy="327229"/>
          </a:xfrm>
          <a:prstGeom prst="rightArrow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86759" y="3059741"/>
            <a:ext cx="1539660" cy="16347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Każde dziecko </a:t>
            </a:r>
            <a:br>
              <a:rPr lang="pl-PL" sz="1200" dirty="0">
                <a:latin typeface="Arial" charset="0"/>
                <a:ea typeface="Arial" charset="0"/>
                <a:cs typeface="Arial" charset="0"/>
              </a:rPr>
            </a:b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się uczy</a:t>
            </a:r>
            <a:endParaRPr lang="fr-CH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806080" y="3082881"/>
            <a:ext cx="1221846" cy="16347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Każde dziecko jest chronione przed przemocą </a:t>
            </a:r>
            <a:br>
              <a:rPr lang="pl-PL" sz="1200" dirty="0">
                <a:latin typeface="Arial" charset="0"/>
                <a:ea typeface="Arial" charset="0"/>
                <a:cs typeface="Arial" charset="0"/>
              </a:rPr>
            </a:b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i wykorzystaniem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200196" y="3059741"/>
            <a:ext cx="1539660" cy="16347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Każde dziecko żyje </a:t>
            </a:r>
            <a:br>
              <a:rPr lang="pl-PL" sz="1200" dirty="0">
                <a:latin typeface="Arial" charset="0"/>
                <a:ea typeface="Arial" charset="0"/>
                <a:cs typeface="Arial" charset="0"/>
              </a:rPr>
            </a:b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w bezpiecznym </a:t>
            </a:r>
            <a:br>
              <a:rPr lang="pl-PL" sz="1200" dirty="0">
                <a:latin typeface="Arial" charset="0"/>
                <a:ea typeface="Arial" charset="0"/>
                <a:cs typeface="Arial" charset="0"/>
              </a:rPr>
            </a:b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i czystym otoczeniu</a:t>
            </a:r>
            <a:endParaRPr lang="fr-CH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733924" y="3059740"/>
            <a:ext cx="1539660" cy="16347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Każde dziecko </a:t>
            </a:r>
            <a:br>
              <a:rPr lang="pl-PL" sz="1200" dirty="0">
                <a:latin typeface="Arial" charset="0"/>
                <a:ea typeface="Arial" charset="0"/>
                <a:cs typeface="Arial" charset="0"/>
              </a:rPr>
            </a:b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ma równe szanse </a:t>
            </a:r>
            <a:br>
              <a:rPr lang="pl-PL" sz="1200" dirty="0">
                <a:latin typeface="Arial" charset="0"/>
                <a:ea typeface="Arial" charset="0"/>
                <a:cs typeface="Arial" charset="0"/>
              </a:rPr>
            </a:br>
            <a:r>
              <a:rPr lang="pl-PL" sz="1200" dirty="0">
                <a:latin typeface="Arial" charset="0"/>
                <a:ea typeface="Arial" charset="0"/>
                <a:cs typeface="Arial" charset="0"/>
              </a:rPr>
              <a:t>w życiu</a:t>
            </a:r>
            <a:endParaRPr lang="fr-CH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D5E6C2-7A7B-AE4E-BBB0-AA19DE34B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355" y="4509958"/>
            <a:ext cx="2342645" cy="6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4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3122" y="544270"/>
            <a:ext cx="8051208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UNICEF – kim jesteśmy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0364" y="1401520"/>
            <a:ext cx="5123108" cy="324346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35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UNICEF powstał w 1946 roku jako pierwsza na świecie organizacja w całości dedykowana dzieciom.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35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35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Współzałożycielem UNICEF był polski dyplomata i bakteriolog dr Ludwik </a:t>
            </a:r>
            <a:r>
              <a:rPr kumimoji="0" lang="pl-PL" altLang="pl-PL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Rajchman</a:t>
            </a:r>
            <a:r>
              <a:rPr kumimoji="0" lang="pl-PL" altLang="pl-PL" sz="135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35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35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UNICEF jest agendą ONZ, utrzymująca się z dobrowolnych składek darczyńców,  zajmującą się pomocą dzieciom.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35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5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 swoich działaniach kierujemy się zawsze prawami dziecka.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E4355-C1EE-2A42-B28B-63C6333920E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0AF39B-2E7C-2CAE-F337-BD43A343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819" y="330973"/>
            <a:ext cx="2382218" cy="34110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C5E91CA-3843-E8C1-FF79-0BF1B46D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39" y="3972392"/>
            <a:ext cx="159119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4051" y="4977375"/>
            <a:ext cx="152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5" tIns="45599" rIns="91195" bIns="45599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DFED0-AF75-4B35-8C1D-C93FA463CB4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ヒラギノ角ゴ ProN W3"/>
                <a:cs typeface="Arial Bold"/>
                <a:sym typeface="Arial Bold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ヒラギノ角ゴ ProN W3"/>
              <a:cs typeface="Arial Bold"/>
              <a:sym typeface="Arial Bold"/>
            </a:endParaRPr>
          </a:p>
        </p:txBody>
      </p:sp>
      <p:sp>
        <p:nvSpPr>
          <p:cNvPr id="3" name="Freeform 257"/>
          <p:cNvSpPr>
            <a:spLocks/>
          </p:cNvSpPr>
          <p:nvPr/>
        </p:nvSpPr>
        <p:spPr bwMode="auto">
          <a:xfrm>
            <a:off x="4471989" y="1230876"/>
            <a:ext cx="98425" cy="165100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" name="Freeform 259"/>
          <p:cNvSpPr>
            <a:spLocks/>
          </p:cNvSpPr>
          <p:nvPr/>
        </p:nvSpPr>
        <p:spPr bwMode="auto">
          <a:xfrm>
            <a:off x="5664202" y="3189850"/>
            <a:ext cx="150812" cy="349250"/>
          </a:xfrm>
          <a:custGeom>
            <a:avLst/>
            <a:gdLst>
              <a:gd name="T0" fmla="*/ 6 w 126"/>
              <a:gd name="T1" fmla="*/ 217 h 265"/>
              <a:gd name="T2" fmla="*/ 0 w 126"/>
              <a:gd name="T3" fmla="*/ 193 h 265"/>
              <a:gd name="T4" fmla="*/ 12 w 126"/>
              <a:gd name="T5" fmla="*/ 169 h 265"/>
              <a:gd name="T6" fmla="*/ 24 w 126"/>
              <a:gd name="T7" fmla="*/ 139 h 265"/>
              <a:gd name="T8" fmla="*/ 12 w 126"/>
              <a:gd name="T9" fmla="*/ 91 h 265"/>
              <a:gd name="T10" fmla="*/ 30 w 126"/>
              <a:gd name="T11" fmla="*/ 78 h 265"/>
              <a:gd name="T12" fmla="*/ 54 w 126"/>
              <a:gd name="T13" fmla="*/ 60 h 265"/>
              <a:gd name="T14" fmla="*/ 78 w 126"/>
              <a:gd name="T15" fmla="*/ 24 h 265"/>
              <a:gd name="T16" fmla="*/ 108 w 126"/>
              <a:gd name="T17" fmla="*/ 0 h 265"/>
              <a:gd name="T18" fmla="*/ 126 w 126"/>
              <a:gd name="T19" fmla="*/ 24 h 265"/>
              <a:gd name="T20" fmla="*/ 126 w 126"/>
              <a:gd name="T21" fmla="*/ 66 h 265"/>
              <a:gd name="T22" fmla="*/ 126 w 126"/>
              <a:gd name="T23" fmla="*/ 91 h 265"/>
              <a:gd name="T24" fmla="*/ 78 w 126"/>
              <a:gd name="T25" fmla="*/ 253 h 265"/>
              <a:gd name="T26" fmla="*/ 54 w 126"/>
              <a:gd name="T27" fmla="*/ 259 h 265"/>
              <a:gd name="T28" fmla="*/ 30 w 126"/>
              <a:gd name="T29" fmla="*/ 265 h 265"/>
              <a:gd name="T30" fmla="*/ 6 w 126"/>
              <a:gd name="T31" fmla="*/ 247 h 265"/>
              <a:gd name="T32" fmla="*/ 6 w 126"/>
              <a:gd name="T33" fmla="*/ 21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" name="Freeform 266"/>
          <p:cNvSpPr>
            <a:spLocks/>
          </p:cNvSpPr>
          <p:nvPr/>
        </p:nvSpPr>
        <p:spPr bwMode="auto">
          <a:xfrm>
            <a:off x="8448677" y="3993125"/>
            <a:ext cx="161925" cy="207963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" name="Freeform 267"/>
          <p:cNvSpPr>
            <a:spLocks/>
          </p:cNvSpPr>
          <p:nvPr/>
        </p:nvSpPr>
        <p:spPr bwMode="auto">
          <a:xfrm>
            <a:off x="8588376" y="3807389"/>
            <a:ext cx="114300" cy="204787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" name="Freeform 268"/>
          <p:cNvSpPr>
            <a:spLocks/>
          </p:cNvSpPr>
          <p:nvPr/>
        </p:nvSpPr>
        <p:spPr bwMode="auto">
          <a:xfrm>
            <a:off x="7248526" y="3175564"/>
            <a:ext cx="893762" cy="75723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7"/>
              <a:gd name="T109" fmla="*/ 0 h 577"/>
              <a:gd name="T110" fmla="*/ 757 w 757"/>
              <a:gd name="T111" fmla="*/ 577 h 5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" name="Freeform 269"/>
          <p:cNvSpPr>
            <a:spLocks/>
          </p:cNvSpPr>
          <p:nvPr/>
        </p:nvSpPr>
        <p:spPr bwMode="auto">
          <a:xfrm>
            <a:off x="7950202" y="3977251"/>
            <a:ext cx="79375" cy="120650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1"/>
              <a:gd name="T29" fmla="*/ 66 w 6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" name="Freeform 270"/>
          <p:cNvSpPr>
            <a:spLocks/>
          </p:cNvSpPr>
          <p:nvPr/>
        </p:nvSpPr>
        <p:spPr bwMode="auto">
          <a:xfrm>
            <a:off x="6864352" y="2759639"/>
            <a:ext cx="219075" cy="268287"/>
          </a:xfrm>
          <a:custGeom>
            <a:avLst/>
            <a:gdLst>
              <a:gd name="T0" fmla="*/ 0 w 31"/>
              <a:gd name="T1" fmla="*/ 0 h 34"/>
              <a:gd name="T2" fmla="*/ 4 w 31"/>
              <a:gd name="T3" fmla="*/ 0 h 34"/>
              <a:gd name="T4" fmla="*/ 8 w 31"/>
              <a:gd name="T5" fmla="*/ 6 h 34"/>
              <a:gd name="T6" fmla="*/ 11 w 31"/>
              <a:gd name="T7" fmla="*/ 8 h 34"/>
              <a:gd name="T8" fmla="*/ 16 w 31"/>
              <a:gd name="T9" fmla="*/ 10 h 34"/>
              <a:gd name="T10" fmla="*/ 24 w 31"/>
              <a:gd name="T11" fmla="*/ 17 h 34"/>
              <a:gd name="T12" fmla="*/ 26 w 31"/>
              <a:gd name="T13" fmla="*/ 20 h 34"/>
              <a:gd name="T14" fmla="*/ 30 w 31"/>
              <a:gd name="T15" fmla="*/ 25 h 34"/>
              <a:gd name="T16" fmla="*/ 31 w 31"/>
              <a:gd name="T17" fmla="*/ 31 h 34"/>
              <a:gd name="T18" fmla="*/ 27 w 31"/>
              <a:gd name="T19" fmla="*/ 34 h 34"/>
              <a:gd name="T20" fmla="*/ 21 w 31"/>
              <a:gd name="T21" fmla="*/ 29 h 34"/>
              <a:gd name="T22" fmla="*/ 15 w 31"/>
              <a:gd name="T23" fmla="*/ 26 h 34"/>
              <a:gd name="T24" fmla="*/ 12 w 31"/>
              <a:gd name="T25" fmla="*/ 18 h 34"/>
              <a:gd name="T26" fmla="*/ 9 w 31"/>
              <a:gd name="T27" fmla="*/ 16 h 34"/>
              <a:gd name="T28" fmla="*/ 6 w 31"/>
              <a:gd name="T29" fmla="*/ 12 h 34"/>
              <a:gd name="T30" fmla="*/ 1 w 31"/>
              <a:gd name="T31" fmla="*/ 8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4"/>
              <a:gd name="T53" fmla="*/ 31 w 3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" name="Freeform 271"/>
          <p:cNvSpPr>
            <a:spLocks/>
          </p:cNvSpPr>
          <p:nvPr/>
        </p:nvSpPr>
        <p:spPr bwMode="auto">
          <a:xfrm>
            <a:off x="7164388" y="2712014"/>
            <a:ext cx="204788" cy="268287"/>
          </a:xfrm>
          <a:custGeom>
            <a:avLst/>
            <a:gdLst>
              <a:gd name="T0" fmla="*/ 12 w 174"/>
              <a:gd name="T1" fmla="*/ 168 h 204"/>
              <a:gd name="T2" fmla="*/ 0 w 174"/>
              <a:gd name="T3" fmla="*/ 144 h 204"/>
              <a:gd name="T4" fmla="*/ 0 w 174"/>
              <a:gd name="T5" fmla="*/ 108 h 204"/>
              <a:gd name="T6" fmla="*/ 12 w 174"/>
              <a:gd name="T7" fmla="*/ 90 h 204"/>
              <a:gd name="T8" fmla="*/ 36 w 174"/>
              <a:gd name="T9" fmla="*/ 84 h 204"/>
              <a:gd name="T10" fmla="*/ 60 w 174"/>
              <a:gd name="T11" fmla="*/ 66 h 204"/>
              <a:gd name="T12" fmla="*/ 96 w 174"/>
              <a:gd name="T13" fmla="*/ 24 h 204"/>
              <a:gd name="T14" fmla="*/ 138 w 174"/>
              <a:gd name="T15" fmla="*/ 0 h 204"/>
              <a:gd name="T16" fmla="*/ 162 w 174"/>
              <a:gd name="T17" fmla="*/ 12 h 204"/>
              <a:gd name="T18" fmla="*/ 174 w 174"/>
              <a:gd name="T19" fmla="*/ 30 h 204"/>
              <a:gd name="T20" fmla="*/ 156 w 174"/>
              <a:gd name="T21" fmla="*/ 48 h 204"/>
              <a:gd name="T22" fmla="*/ 150 w 174"/>
              <a:gd name="T23" fmla="*/ 66 h 204"/>
              <a:gd name="T24" fmla="*/ 156 w 174"/>
              <a:gd name="T25" fmla="*/ 90 h 204"/>
              <a:gd name="T26" fmla="*/ 174 w 174"/>
              <a:gd name="T27" fmla="*/ 108 h 204"/>
              <a:gd name="T28" fmla="*/ 156 w 174"/>
              <a:gd name="T29" fmla="*/ 120 h 204"/>
              <a:gd name="T30" fmla="*/ 150 w 174"/>
              <a:gd name="T31" fmla="*/ 132 h 204"/>
              <a:gd name="T32" fmla="*/ 138 w 174"/>
              <a:gd name="T33" fmla="*/ 150 h 204"/>
              <a:gd name="T34" fmla="*/ 126 w 174"/>
              <a:gd name="T35" fmla="*/ 168 h 204"/>
              <a:gd name="T36" fmla="*/ 114 w 174"/>
              <a:gd name="T37" fmla="*/ 198 h 204"/>
              <a:gd name="T38" fmla="*/ 90 w 174"/>
              <a:gd name="T39" fmla="*/ 204 h 204"/>
              <a:gd name="T40" fmla="*/ 72 w 174"/>
              <a:gd name="T41" fmla="*/ 192 h 204"/>
              <a:gd name="T42" fmla="*/ 42 w 174"/>
              <a:gd name="T43" fmla="*/ 192 h 204"/>
              <a:gd name="T44" fmla="*/ 24 w 174"/>
              <a:gd name="T45" fmla="*/ 192 h 204"/>
              <a:gd name="T46" fmla="*/ 12 w 174"/>
              <a:gd name="T47" fmla="*/ 168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" name="Freeform 274"/>
          <p:cNvSpPr>
            <a:spLocks/>
          </p:cNvSpPr>
          <p:nvPr/>
        </p:nvSpPr>
        <p:spPr bwMode="auto">
          <a:xfrm>
            <a:off x="7369176" y="2851713"/>
            <a:ext cx="127000" cy="176212"/>
          </a:xfrm>
          <a:custGeom>
            <a:avLst/>
            <a:gdLst>
              <a:gd name="T0" fmla="*/ 12 w 108"/>
              <a:gd name="T1" fmla="*/ 126 h 132"/>
              <a:gd name="T2" fmla="*/ 12 w 108"/>
              <a:gd name="T3" fmla="*/ 108 h 132"/>
              <a:gd name="T4" fmla="*/ 0 w 108"/>
              <a:gd name="T5" fmla="*/ 84 h 132"/>
              <a:gd name="T6" fmla="*/ 6 w 108"/>
              <a:gd name="T7" fmla="*/ 66 h 132"/>
              <a:gd name="T8" fmla="*/ 24 w 108"/>
              <a:gd name="T9" fmla="*/ 24 h 132"/>
              <a:gd name="T10" fmla="*/ 36 w 108"/>
              <a:gd name="T11" fmla="*/ 12 h 132"/>
              <a:gd name="T12" fmla="*/ 66 w 108"/>
              <a:gd name="T13" fmla="*/ 6 h 132"/>
              <a:gd name="T14" fmla="*/ 108 w 108"/>
              <a:gd name="T15" fmla="*/ 0 h 132"/>
              <a:gd name="T16" fmla="*/ 108 w 108"/>
              <a:gd name="T17" fmla="*/ 12 h 132"/>
              <a:gd name="T18" fmla="*/ 90 w 108"/>
              <a:gd name="T19" fmla="*/ 12 h 132"/>
              <a:gd name="T20" fmla="*/ 54 w 108"/>
              <a:gd name="T21" fmla="*/ 24 h 132"/>
              <a:gd name="T22" fmla="*/ 42 w 108"/>
              <a:gd name="T23" fmla="*/ 42 h 132"/>
              <a:gd name="T24" fmla="*/ 84 w 108"/>
              <a:gd name="T25" fmla="*/ 42 h 132"/>
              <a:gd name="T26" fmla="*/ 90 w 108"/>
              <a:gd name="T27" fmla="*/ 60 h 132"/>
              <a:gd name="T28" fmla="*/ 78 w 108"/>
              <a:gd name="T29" fmla="*/ 66 h 132"/>
              <a:gd name="T30" fmla="*/ 66 w 108"/>
              <a:gd name="T31" fmla="*/ 78 h 132"/>
              <a:gd name="T32" fmla="*/ 90 w 108"/>
              <a:gd name="T33" fmla="*/ 102 h 132"/>
              <a:gd name="T34" fmla="*/ 96 w 108"/>
              <a:gd name="T35" fmla="*/ 126 h 132"/>
              <a:gd name="T36" fmla="*/ 72 w 108"/>
              <a:gd name="T37" fmla="*/ 126 h 132"/>
              <a:gd name="T38" fmla="*/ 54 w 108"/>
              <a:gd name="T39" fmla="*/ 108 h 132"/>
              <a:gd name="T40" fmla="*/ 36 w 108"/>
              <a:gd name="T41" fmla="*/ 84 h 132"/>
              <a:gd name="T42" fmla="*/ 36 w 108"/>
              <a:gd name="T43" fmla="*/ 114 h 132"/>
              <a:gd name="T44" fmla="*/ 36 w 108"/>
              <a:gd name="T45" fmla="*/ 132 h 132"/>
              <a:gd name="T46" fmla="*/ 12 w 108"/>
              <a:gd name="T47" fmla="*/ 12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" name="Freeform 275"/>
          <p:cNvSpPr>
            <a:spLocks/>
          </p:cNvSpPr>
          <p:nvPr/>
        </p:nvSpPr>
        <p:spPr bwMode="auto">
          <a:xfrm>
            <a:off x="7078664" y="3050151"/>
            <a:ext cx="239713" cy="61913"/>
          </a:xfrm>
          <a:custGeom>
            <a:avLst/>
            <a:gdLst>
              <a:gd name="T0" fmla="*/ 0 w 34"/>
              <a:gd name="T1" fmla="*/ 1 h 8"/>
              <a:gd name="T2" fmla="*/ 9 w 34"/>
              <a:gd name="T3" fmla="*/ 0 h 8"/>
              <a:gd name="T4" fmla="*/ 16 w 34"/>
              <a:gd name="T5" fmla="*/ 0 h 8"/>
              <a:gd name="T6" fmla="*/ 20 w 34"/>
              <a:gd name="T7" fmla="*/ 1 h 8"/>
              <a:gd name="T8" fmla="*/ 23 w 34"/>
              <a:gd name="T9" fmla="*/ 3 h 8"/>
              <a:gd name="T10" fmla="*/ 31 w 34"/>
              <a:gd name="T11" fmla="*/ 5 h 8"/>
              <a:gd name="T12" fmla="*/ 34 w 34"/>
              <a:gd name="T13" fmla="*/ 8 h 8"/>
              <a:gd name="T14" fmla="*/ 26 w 34"/>
              <a:gd name="T15" fmla="*/ 7 h 8"/>
              <a:gd name="T16" fmla="*/ 19 w 34"/>
              <a:gd name="T17" fmla="*/ 6 h 8"/>
              <a:gd name="T18" fmla="*/ 8 w 34"/>
              <a:gd name="T19" fmla="*/ 4 h 8"/>
              <a:gd name="T20" fmla="*/ 0 w 34"/>
              <a:gd name="T21" fmla="*/ 1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" name="Freeform 276"/>
          <p:cNvSpPr>
            <a:spLocks/>
          </p:cNvSpPr>
          <p:nvPr/>
        </p:nvSpPr>
        <p:spPr bwMode="auto">
          <a:xfrm>
            <a:off x="3275014" y="1400738"/>
            <a:ext cx="142875" cy="180975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" name="Freeform 277"/>
          <p:cNvSpPr>
            <a:spLocks/>
          </p:cNvSpPr>
          <p:nvPr/>
        </p:nvSpPr>
        <p:spPr bwMode="auto">
          <a:xfrm>
            <a:off x="2684464" y="2313551"/>
            <a:ext cx="250825" cy="79375"/>
          </a:xfrm>
          <a:custGeom>
            <a:avLst/>
            <a:gdLst>
              <a:gd name="T0" fmla="*/ 2 w 35"/>
              <a:gd name="T1" fmla="*/ 1 h 10"/>
              <a:gd name="T2" fmla="*/ 8 w 35"/>
              <a:gd name="T3" fmla="*/ 0 h 10"/>
              <a:gd name="T4" fmla="*/ 19 w 35"/>
              <a:gd name="T5" fmla="*/ 0 h 10"/>
              <a:gd name="T6" fmla="*/ 26 w 35"/>
              <a:gd name="T7" fmla="*/ 3 h 10"/>
              <a:gd name="T8" fmla="*/ 28 w 35"/>
              <a:gd name="T9" fmla="*/ 6 h 10"/>
              <a:gd name="T10" fmla="*/ 33 w 35"/>
              <a:gd name="T11" fmla="*/ 7 h 10"/>
              <a:gd name="T12" fmla="*/ 35 w 35"/>
              <a:gd name="T13" fmla="*/ 9 h 10"/>
              <a:gd name="T14" fmla="*/ 33 w 35"/>
              <a:gd name="T15" fmla="*/ 10 h 10"/>
              <a:gd name="T16" fmla="*/ 25 w 35"/>
              <a:gd name="T17" fmla="*/ 10 h 10"/>
              <a:gd name="T18" fmla="*/ 23 w 35"/>
              <a:gd name="T19" fmla="*/ 8 h 10"/>
              <a:gd name="T20" fmla="*/ 21 w 35"/>
              <a:gd name="T21" fmla="*/ 5 h 10"/>
              <a:gd name="T22" fmla="*/ 15 w 35"/>
              <a:gd name="T23" fmla="*/ 4 h 10"/>
              <a:gd name="T24" fmla="*/ 9 w 35"/>
              <a:gd name="T25" fmla="*/ 4 h 10"/>
              <a:gd name="T26" fmla="*/ 5 w 35"/>
              <a:gd name="T27" fmla="*/ 4 h 10"/>
              <a:gd name="T28" fmla="*/ 0 w 35"/>
              <a:gd name="T29" fmla="*/ 3 h 10"/>
              <a:gd name="T30" fmla="*/ 2 w 35"/>
              <a:gd name="T31" fmla="*/ 1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" name="Freeform 278"/>
          <p:cNvSpPr>
            <a:spLocks/>
          </p:cNvSpPr>
          <p:nvPr/>
        </p:nvSpPr>
        <p:spPr bwMode="auto">
          <a:xfrm>
            <a:off x="2935289" y="2400863"/>
            <a:ext cx="155575" cy="49212"/>
          </a:xfrm>
          <a:custGeom>
            <a:avLst/>
            <a:gdLst>
              <a:gd name="T0" fmla="*/ 24 w 132"/>
              <a:gd name="T1" fmla="*/ 0 h 36"/>
              <a:gd name="T2" fmla="*/ 24 w 132"/>
              <a:gd name="T3" fmla="*/ 12 h 36"/>
              <a:gd name="T4" fmla="*/ 0 w 132"/>
              <a:gd name="T5" fmla="*/ 18 h 36"/>
              <a:gd name="T6" fmla="*/ 30 w 132"/>
              <a:gd name="T7" fmla="*/ 30 h 36"/>
              <a:gd name="T8" fmla="*/ 42 w 132"/>
              <a:gd name="T9" fmla="*/ 36 h 36"/>
              <a:gd name="T10" fmla="*/ 66 w 132"/>
              <a:gd name="T11" fmla="*/ 36 h 36"/>
              <a:gd name="T12" fmla="*/ 84 w 132"/>
              <a:gd name="T13" fmla="*/ 24 h 36"/>
              <a:gd name="T14" fmla="*/ 132 w 132"/>
              <a:gd name="T15" fmla="*/ 30 h 36"/>
              <a:gd name="T16" fmla="*/ 108 w 132"/>
              <a:gd name="T17" fmla="*/ 18 h 36"/>
              <a:gd name="T18" fmla="*/ 72 w 132"/>
              <a:gd name="T19" fmla="*/ 0 h 36"/>
              <a:gd name="T20" fmla="*/ 24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" name="Freeform 279"/>
          <p:cNvSpPr>
            <a:spLocks/>
          </p:cNvSpPr>
          <p:nvPr/>
        </p:nvSpPr>
        <p:spPr bwMode="auto">
          <a:xfrm>
            <a:off x="4962527" y="1854764"/>
            <a:ext cx="7143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" name="Freeform 280"/>
          <p:cNvSpPr>
            <a:spLocks/>
          </p:cNvSpPr>
          <p:nvPr/>
        </p:nvSpPr>
        <p:spPr bwMode="auto">
          <a:xfrm>
            <a:off x="4883152" y="1767451"/>
            <a:ext cx="28575" cy="61913"/>
          </a:xfrm>
          <a:custGeom>
            <a:avLst/>
            <a:gdLst>
              <a:gd name="T0" fmla="*/ 0 w 24"/>
              <a:gd name="T1" fmla="*/ 48 h 48"/>
              <a:gd name="T2" fmla="*/ 6 w 24"/>
              <a:gd name="T3" fmla="*/ 6 h 48"/>
              <a:gd name="T4" fmla="*/ 18 w 24"/>
              <a:gd name="T5" fmla="*/ 0 h 48"/>
              <a:gd name="T6" fmla="*/ 24 w 24"/>
              <a:gd name="T7" fmla="*/ 24 h 48"/>
              <a:gd name="T8" fmla="*/ 24 w 24"/>
              <a:gd name="T9" fmla="*/ 48 h 48"/>
              <a:gd name="T10" fmla="*/ 0 w 24"/>
              <a:gd name="T11" fmla="*/ 48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8" name="Freeform 281"/>
          <p:cNvSpPr>
            <a:spLocks/>
          </p:cNvSpPr>
          <p:nvPr/>
        </p:nvSpPr>
        <p:spPr bwMode="auto">
          <a:xfrm>
            <a:off x="4876801" y="1702363"/>
            <a:ext cx="36512" cy="49212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" name="Freeform 282"/>
          <p:cNvSpPr>
            <a:spLocks/>
          </p:cNvSpPr>
          <p:nvPr/>
        </p:nvSpPr>
        <p:spPr bwMode="auto">
          <a:xfrm>
            <a:off x="5616577" y="1892864"/>
            <a:ext cx="34925" cy="7937"/>
          </a:xfrm>
          <a:custGeom>
            <a:avLst/>
            <a:gdLst>
              <a:gd name="T0" fmla="*/ 24 w 30"/>
              <a:gd name="T1" fmla="*/ 0 h 6"/>
              <a:gd name="T2" fmla="*/ 30 w 30"/>
              <a:gd name="T3" fmla="*/ 0 h 6"/>
              <a:gd name="T4" fmla="*/ 0 w 30"/>
              <a:gd name="T5" fmla="*/ 6 h 6"/>
              <a:gd name="T6" fmla="*/ 24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0" name="Rectangle 283"/>
          <p:cNvSpPr>
            <a:spLocks noChangeArrowheads="1"/>
          </p:cNvSpPr>
          <p:nvPr/>
        </p:nvSpPr>
        <p:spPr bwMode="auto">
          <a:xfrm>
            <a:off x="5489576" y="2127814"/>
            <a:ext cx="0" cy="3175"/>
          </a:xfrm>
          <a:prstGeom prst="rect">
            <a:avLst/>
          </a:pr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miter lim="800000"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1" name="Freeform 284"/>
          <p:cNvSpPr>
            <a:spLocks/>
          </p:cNvSpPr>
          <p:nvPr/>
        </p:nvSpPr>
        <p:spPr bwMode="auto">
          <a:xfrm>
            <a:off x="5281613" y="1743639"/>
            <a:ext cx="419100" cy="179387"/>
          </a:xfrm>
          <a:custGeom>
            <a:avLst/>
            <a:gdLst>
              <a:gd name="T0" fmla="*/ 2147483647 w 59"/>
              <a:gd name="T1" fmla="*/ 2147483647 h 23"/>
              <a:gd name="T2" fmla="*/ 2147483647 w 59"/>
              <a:gd name="T3" fmla="*/ 2147483647 h 23"/>
              <a:gd name="T4" fmla="*/ 2147483647 w 59"/>
              <a:gd name="T5" fmla="*/ 2147483647 h 23"/>
              <a:gd name="T6" fmla="*/ 2147483647 w 59"/>
              <a:gd name="T7" fmla="*/ 2147483647 h 23"/>
              <a:gd name="T8" fmla="*/ 2147483647 w 59"/>
              <a:gd name="T9" fmla="*/ 2147483647 h 23"/>
              <a:gd name="T10" fmla="*/ 2147483647 w 59"/>
              <a:gd name="T11" fmla="*/ 2147483647 h 23"/>
              <a:gd name="T12" fmla="*/ 2147483647 w 59"/>
              <a:gd name="T13" fmla="*/ 2147483647 h 23"/>
              <a:gd name="T14" fmla="*/ 2147483647 w 59"/>
              <a:gd name="T15" fmla="*/ 2147483647 h 23"/>
              <a:gd name="T16" fmla="*/ 2147483647 w 59"/>
              <a:gd name="T17" fmla="*/ 2147483647 h 23"/>
              <a:gd name="T18" fmla="*/ 2147483647 w 59"/>
              <a:gd name="T19" fmla="*/ 2147483647 h 23"/>
              <a:gd name="T20" fmla="*/ 2147483647 w 59"/>
              <a:gd name="T21" fmla="*/ 2147483647 h 23"/>
              <a:gd name="T22" fmla="*/ 2147483647 w 59"/>
              <a:gd name="T23" fmla="*/ 2147483647 h 23"/>
              <a:gd name="T24" fmla="*/ 2147483647 w 59"/>
              <a:gd name="T25" fmla="*/ 0 h 23"/>
              <a:gd name="T26" fmla="*/ 2147483647 w 59"/>
              <a:gd name="T27" fmla="*/ 0 h 23"/>
              <a:gd name="T28" fmla="*/ 2147483647 w 59"/>
              <a:gd name="T29" fmla="*/ 2147483647 h 23"/>
              <a:gd name="T30" fmla="*/ 2147483647 w 59"/>
              <a:gd name="T31" fmla="*/ 2147483647 h 23"/>
              <a:gd name="T32" fmla="*/ 2147483647 w 59"/>
              <a:gd name="T33" fmla="*/ 2147483647 h 23"/>
              <a:gd name="T34" fmla="*/ 2147483647 w 59"/>
              <a:gd name="T35" fmla="*/ 2147483647 h 23"/>
              <a:gd name="T36" fmla="*/ 2147483647 w 59"/>
              <a:gd name="T37" fmla="*/ 2147483647 h 23"/>
              <a:gd name="T38" fmla="*/ 2147483647 w 59"/>
              <a:gd name="T39" fmla="*/ 0 h 23"/>
              <a:gd name="T40" fmla="*/ 2147483647 w 59"/>
              <a:gd name="T41" fmla="*/ 0 h 23"/>
              <a:gd name="T42" fmla="*/ 2147483647 w 59"/>
              <a:gd name="T43" fmla="*/ 0 h 23"/>
              <a:gd name="T44" fmla="*/ 2147483647 w 59"/>
              <a:gd name="T45" fmla="*/ 2147483647 h 23"/>
              <a:gd name="T46" fmla="*/ 2147483647 w 59"/>
              <a:gd name="T47" fmla="*/ 2147483647 h 23"/>
              <a:gd name="T48" fmla="*/ 2147483647 w 59"/>
              <a:gd name="T49" fmla="*/ 2147483647 h 23"/>
              <a:gd name="T50" fmla="*/ 2147483647 w 59"/>
              <a:gd name="T51" fmla="*/ 2147483647 h 23"/>
              <a:gd name="T52" fmla="*/ 2147483647 w 59"/>
              <a:gd name="T53" fmla="*/ 2147483647 h 23"/>
              <a:gd name="T54" fmla="*/ 2147483647 w 59"/>
              <a:gd name="T55" fmla="*/ 2147483647 h 23"/>
              <a:gd name="T56" fmla="*/ 2147483647 w 59"/>
              <a:gd name="T57" fmla="*/ 2147483647 h 23"/>
              <a:gd name="T58" fmla="*/ 0 w 59"/>
              <a:gd name="T59" fmla="*/ 2147483647 h 23"/>
              <a:gd name="T60" fmla="*/ 2147483647 w 59"/>
              <a:gd name="T61" fmla="*/ 2147483647 h 23"/>
              <a:gd name="T62" fmla="*/ 2147483647 w 59"/>
              <a:gd name="T63" fmla="*/ 2147483647 h 23"/>
              <a:gd name="T64" fmla="*/ 2147483647 w 59"/>
              <a:gd name="T65" fmla="*/ 2147483647 h 23"/>
              <a:gd name="T66" fmla="*/ 2147483647 w 59"/>
              <a:gd name="T67" fmla="*/ 2147483647 h 23"/>
              <a:gd name="T68" fmla="*/ 2147483647 w 59"/>
              <a:gd name="T69" fmla="*/ 2147483647 h 23"/>
              <a:gd name="T70" fmla="*/ 2147483647 w 59"/>
              <a:gd name="T71" fmla="*/ 2147483647 h 23"/>
              <a:gd name="T72" fmla="*/ 2147483647 w 59"/>
              <a:gd name="T73" fmla="*/ 2147483647 h 23"/>
              <a:gd name="T74" fmla="*/ 2147483647 w 59"/>
              <a:gd name="T75" fmla="*/ 2147483647 h 23"/>
              <a:gd name="T76" fmla="*/ 2147483647 w 59"/>
              <a:gd name="T77" fmla="*/ 2147483647 h 23"/>
              <a:gd name="T78" fmla="*/ 2147483647 w 59"/>
              <a:gd name="T79" fmla="*/ 2147483647 h 23"/>
              <a:gd name="T80" fmla="*/ 2147483647 w 59"/>
              <a:gd name="T81" fmla="*/ 2147483647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23"/>
              <a:gd name="T125" fmla="*/ 59 w 59"/>
              <a:gd name="T126" fmla="*/ 23 h 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2" name="Freeform 285"/>
          <p:cNvSpPr>
            <a:spLocks/>
          </p:cNvSpPr>
          <p:nvPr/>
        </p:nvSpPr>
        <p:spPr bwMode="auto">
          <a:xfrm>
            <a:off x="5480051" y="1892864"/>
            <a:ext cx="163512" cy="147637"/>
          </a:xfrm>
          <a:custGeom>
            <a:avLst/>
            <a:gdLst>
              <a:gd name="T0" fmla="*/ 25 w 139"/>
              <a:gd name="T1" fmla="*/ 114 h 114"/>
              <a:gd name="T2" fmla="*/ 61 w 139"/>
              <a:gd name="T3" fmla="*/ 96 h 114"/>
              <a:gd name="T4" fmla="*/ 73 w 139"/>
              <a:gd name="T5" fmla="*/ 90 h 114"/>
              <a:gd name="T6" fmla="*/ 115 w 139"/>
              <a:gd name="T7" fmla="*/ 66 h 114"/>
              <a:gd name="T8" fmla="*/ 127 w 139"/>
              <a:gd name="T9" fmla="*/ 24 h 114"/>
              <a:gd name="T10" fmla="*/ 139 w 139"/>
              <a:gd name="T11" fmla="*/ 6 h 114"/>
              <a:gd name="T12" fmla="*/ 139 w 139"/>
              <a:gd name="T13" fmla="*/ 0 h 114"/>
              <a:gd name="T14" fmla="*/ 115 w 139"/>
              <a:gd name="T15" fmla="*/ 6 h 114"/>
              <a:gd name="T16" fmla="*/ 49 w 139"/>
              <a:gd name="T17" fmla="*/ 12 h 114"/>
              <a:gd name="T18" fmla="*/ 37 w 139"/>
              <a:gd name="T19" fmla="*/ 6 h 114"/>
              <a:gd name="T20" fmla="*/ 19 w 139"/>
              <a:gd name="T21" fmla="*/ 24 h 114"/>
              <a:gd name="T22" fmla="*/ 19 w 139"/>
              <a:gd name="T23" fmla="*/ 24 h 114"/>
              <a:gd name="T24" fmla="*/ 25 w 139"/>
              <a:gd name="T25" fmla="*/ 48 h 114"/>
              <a:gd name="T26" fmla="*/ 0 w 139"/>
              <a:gd name="T27" fmla="*/ 102 h 114"/>
              <a:gd name="T28" fmla="*/ 13 w 139"/>
              <a:gd name="T29" fmla="*/ 102 h 114"/>
              <a:gd name="T30" fmla="*/ 25 w 139"/>
              <a:gd name="T31" fmla="*/ 114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3" name="Freeform 286"/>
          <p:cNvSpPr>
            <a:spLocks/>
          </p:cNvSpPr>
          <p:nvPr/>
        </p:nvSpPr>
        <p:spPr bwMode="auto">
          <a:xfrm>
            <a:off x="5457827" y="2010339"/>
            <a:ext cx="115887" cy="117475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4" name="Freeform 287"/>
          <p:cNvSpPr>
            <a:spLocks/>
          </p:cNvSpPr>
          <p:nvPr/>
        </p:nvSpPr>
        <p:spPr bwMode="auto">
          <a:xfrm>
            <a:off x="5457827" y="2010339"/>
            <a:ext cx="115887" cy="117475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5" name="Freeform 288"/>
          <p:cNvSpPr>
            <a:spLocks/>
          </p:cNvSpPr>
          <p:nvPr/>
        </p:nvSpPr>
        <p:spPr bwMode="auto">
          <a:xfrm>
            <a:off x="5854701" y="2231001"/>
            <a:ext cx="107950" cy="77788"/>
          </a:xfrm>
          <a:custGeom>
            <a:avLst/>
            <a:gdLst>
              <a:gd name="T0" fmla="*/ 18 w 90"/>
              <a:gd name="T1" fmla="*/ 48 h 60"/>
              <a:gd name="T2" fmla="*/ 66 w 90"/>
              <a:gd name="T3" fmla="*/ 60 h 60"/>
              <a:gd name="T4" fmla="*/ 78 w 90"/>
              <a:gd name="T5" fmla="*/ 30 h 60"/>
              <a:gd name="T6" fmla="*/ 90 w 90"/>
              <a:gd name="T7" fmla="*/ 24 h 60"/>
              <a:gd name="T8" fmla="*/ 84 w 90"/>
              <a:gd name="T9" fmla="*/ 0 h 60"/>
              <a:gd name="T10" fmla="*/ 30 w 90"/>
              <a:gd name="T11" fmla="*/ 18 h 60"/>
              <a:gd name="T12" fmla="*/ 6 w 90"/>
              <a:gd name="T13" fmla="*/ 6 h 60"/>
              <a:gd name="T14" fmla="*/ 0 w 90"/>
              <a:gd name="T15" fmla="*/ 24 h 60"/>
              <a:gd name="T16" fmla="*/ 18 w 90"/>
              <a:gd name="T17" fmla="*/ 48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6" name="Freeform 289"/>
          <p:cNvSpPr>
            <a:spLocks/>
          </p:cNvSpPr>
          <p:nvPr/>
        </p:nvSpPr>
        <p:spPr bwMode="auto">
          <a:xfrm>
            <a:off x="5870576" y="2261164"/>
            <a:ext cx="171450" cy="219075"/>
          </a:xfrm>
          <a:custGeom>
            <a:avLst/>
            <a:gdLst>
              <a:gd name="T0" fmla="*/ 9 w 24"/>
              <a:gd name="T1" fmla="*/ 6 h 28"/>
              <a:gd name="T2" fmla="*/ 10 w 24"/>
              <a:gd name="T3" fmla="*/ 6 h 28"/>
              <a:gd name="T4" fmla="*/ 9 w 24"/>
              <a:gd name="T5" fmla="*/ 13 h 28"/>
              <a:gd name="T6" fmla="*/ 4 w 24"/>
              <a:gd name="T7" fmla="*/ 17 h 28"/>
              <a:gd name="T8" fmla="*/ 0 w 24"/>
              <a:gd name="T9" fmla="*/ 18 h 28"/>
              <a:gd name="T10" fmla="*/ 1 w 24"/>
              <a:gd name="T11" fmla="*/ 21 h 28"/>
              <a:gd name="T12" fmla="*/ 4 w 24"/>
              <a:gd name="T13" fmla="*/ 28 h 28"/>
              <a:gd name="T14" fmla="*/ 11 w 24"/>
              <a:gd name="T15" fmla="*/ 23 h 28"/>
              <a:gd name="T16" fmla="*/ 17 w 24"/>
              <a:gd name="T17" fmla="*/ 15 h 28"/>
              <a:gd name="T18" fmla="*/ 20 w 24"/>
              <a:gd name="T19" fmla="*/ 11 h 28"/>
              <a:gd name="T20" fmla="*/ 24 w 24"/>
              <a:gd name="T21" fmla="*/ 7 h 28"/>
              <a:gd name="T22" fmla="*/ 16 w 24"/>
              <a:gd name="T23" fmla="*/ 1 h 28"/>
              <a:gd name="T24" fmla="*/ 13 w 24"/>
              <a:gd name="T25" fmla="*/ 0 h 28"/>
              <a:gd name="T26" fmla="*/ 13 w 24"/>
              <a:gd name="T27" fmla="*/ 0 h 28"/>
              <a:gd name="T28" fmla="*/ 11 w 24"/>
              <a:gd name="T29" fmla="*/ 1 h 28"/>
              <a:gd name="T30" fmla="*/ 9 w 24"/>
              <a:gd name="T31" fmla="*/ 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7" name="Freeform 290"/>
          <p:cNvSpPr>
            <a:spLocks/>
          </p:cNvSpPr>
          <p:nvPr/>
        </p:nvSpPr>
        <p:spPr bwMode="auto">
          <a:xfrm>
            <a:off x="5659439" y="2404038"/>
            <a:ext cx="239713" cy="165100"/>
          </a:xfrm>
          <a:custGeom>
            <a:avLst/>
            <a:gdLst>
              <a:gd name="T0" fmla="*/ 30 w 34"/>
              <a:gd name="T1" fmla="*/ 0 h 21"/>
              <a:gd name="T2" fmla="*/ 18 w 34"/>
              <a:gd name="T3" fmla="*/ 4 h 21"/>
              <a:gd name="T4" fmla="*/ 14 w 34"/>
              <a:gd name="T5" fmla="*/ 7 h 21"/>
              <a:gd name="T6" fmla="*/ 3 w 34"/>
              <a:gd name="T7" fmla="*/ 7 h 21"/>
              <a:gd name="T8" fmla="*/ 0 w 34"/>
              <a:gd name="T9" fmla="*/ 8 h 21"/>
              <a:gd name="T10" fmla="*/ 1 w 34"/>
              <a:gd name="T11" fmla="*/ 12 h 21"/>
              <a:gd name="T12" fmla="*/ 5 w 34"/>
              <a:gd name="T13" fmla="*/ 21 h 21"/>
              <a:gd name="T14" fmla="*/ 12 w 34"/>
              <a:gd name="T15" fmla="*/ 19 h 21"/>
              <a:gd name="T16" fmla="*/ 15 w 34"/>
              <a:gd name="T17" fmla="*/ 19 h 21"/>
              <a:gd name="T18" fmla="*/ 19 w 34"/>
              <a:gd name="T19" fmla="*/ 15 h 21"/>
              <a:gd name="T20" fmla="*/ 25 w 34"/>
              <a:gd name="T21" fmla="*/ 13 h 21"/>
              <a:gd name="T22" fmla="*/ 34 w 34"/>
              <a:gd name="T23" fmla="*/ 10 h 21"/>
              <a:gd name="T24" fmla="*/ 31 w 34"/>
              <a:gd name="T25" fmla="*/ 3 h 21"/>
              <a:gd name="T26" fmla="*/ 30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8" name="Freeform 291"/>
          <p:cNvSpPr>
            <a:spLocks/>
          </p:cNvSpPr>
          <p:nvPr/>
        </p:nvSpPr>
        <p:spPr bwMode="auto">
          <a:xfrm>
            <a:off x="5489577" y="2040501"/>
            <a:ext cx="446087" cy="425450"/>
          </a:xfrm>
          <a:custGeom>
            <a:avLst/>
            <a:gdLst>
              <a:gd name="T0" fmla="*/ 63 w 63"/>
              <a:gd name="T1" fmla="*/ 34 h 54"/>
              <a:gd name="T2" fmla="*/ 55 w 63"/>
              <a:gd name="T3" fmla="*/ 32 h 54"/>
              <a:gd name="T4" fmla="*/ 52 w 63"/>
              <a:gd name="T5" fmla="*/ 28 h 54"/>
              <a:gd name="T6" fmla="*/ 53 w 63"/>
              <a:gd name="T7" fmla="*/ 25 h 54"/>
              <a:gd name="T8" fmla="*/ 52 w 63"/>
              <a:gd name="T9" fmla="*/ 25 h 54"/>
              <a:gd name="T10" fmla="*/ 48 w 63"/>
              <a:gd name="T11" fmla="*/ 23 h 54"/>
              <a:gd name="T12" fmla="*/ 46 w 63"/>
              <a:gd name="T13" fmla="*/ 17 h 54"/>
              <a:gd name="T14" fmla="*/ 42 w 63"/>
              <a:gd name="T15" fmla="*/ 13 h 54"/>
              <a:gd name="T16" fmla="*/ 42 w 63"/>
              <a:gd name="T17" fmla="*/ 12 h 54"/>
              <a:gd name="T18" fmla="*/ 39 w 63"/>
              <a:gd name="T19" fmla="*/ 12 h 54"/>
              <a:gd name="T20" fmla="*/ 36 w 63"/>
              <a:gd name="T21" fmla="*/ 10 h 54"/>
              <a:gd name="T22" fmla="*/ 28 w 63"/>
              <a:gd name="T23" fmla="*/ 9 h 54"/>
              <a:gd name="T24" fmla="*/ 25 w 63"/>
              <a:gd name="T25" fmla="*/ 6 h 54"/>
              <a:gd name="T26" fmla="*/ 15 w 63"/>
              <a:gd name="T27" fmla="*/ 1 h 54"/>
              <a:gd name="T28" fmla="*/ 11 w 63"/>
              <a:gd name="T29" fmla="*/ 0 h 54"/>
              <a:gd name="T30" fmla="*/ 12 w 63"/>
              <a:gd name="T31" fmla="*/ 0 h 54"/>
              <a:gd name="T32" fmla="*/ 10 w 63"/>
              <a:gd name="T33" fmla="*/ 1 h 54"/>
              <a:gd name="T34" fmla="*/ 6 w 63"/>
              <a:gd name="T35" fmla="*/ 2 h 54"/>
              <a:gd name="T36" fmla="*/ 8 w 63"/>
              <a:gd name="T37" fmla="*/ 7 h 54"/>
              <a:gd name="T38" fmla="*/ 7 w 63"/>
              <a:gd name="T39" fmla="*/ 9 h 54"/>
              <a:gd name="T40" fmla="*/ 4 w 63"/>
              <a:gd name="T41" fmla="*/ 9 h 54"/>
              <a:gd name="T42" fmla="*/ 2 w 63"/>
              <a:gd name="T43" fmla="*/ 11 h 54"/>
              <a:gd name="T44" fmla="*/ 0 w 63"/>
              <a:gd name="T45" fmla="*/ 11 h 54"/>
              <a:gd name="T46" fmla="*/ 2 w 63"/>
              <a:gd name="T47" fmla="*/ 15 h 54"/>
              <a:gd name="T48" fmla="*/ 9 w 63"/>
              <a:gd name="T49" fmla="*/ 29 h 54"/>
              <a:gd name="T50" fmla="*/ 13 w 63"/>
              <a:gd name="T51" fmla="*/ 33 h 54"/>
              <a:gd name="T52" fmla="*/ 15 w 63"/>
              <a:gd name="T53" fmla="*/ 39 h 54"/>
              <a:gd name="T54" fmla="*/ 17 w 63"/>
              <a:gd name="T55" fmla="*/ 46 h 54"/>
              <a:gd name="T56" fmla="*/ 24 w 63"/>
              <a:gd name="T57" fmla="*/ 53 h 54"/>
              <a:gd name="T58" fmla="*/ 24 w 63"/>
              <a:gd name="T59" fmla="*/ 54 h 54"/>
              <a:gd name="T60" fmla="*/ 27 w 63"/>
              <a:gd name="T61" fmla="*/ 53 h 54"/>
              <a:gd name="T62" fmla="*/ 38 w 63"/>
              <a:gd name="T63" fmla="*/ 53 h 54"/>
              <a:gd name="T64" fmla="*/ 42 w 63"/>
              <a:gd name="T65" fmla="*/ 50 h 54"/>
              <a:gd name="T66" fmla="*/ 54 w 63"/>
              <a:gd name="T67" fmla="*/ 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9" name="Freeform 292"/>
          <p:cNvSpPr>
            <a:spLocks/>
          </p:cNvSpPr>
          <p:nvPr/>
        </p:nvSpPr>
        <p:spPr bwMode="auto">
          <a:xfrm>
            <a:off x="5870577" y="2308788"/>
            <a:ext cx="71437" cy="95250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7 h 12"/>
              <a:gd name="T6" fmla="*/ 10 w 10"/>
              <a:gd name="T7" fmla="*/ 0 h 12"/>
              <a:gd name="T8" fmla="*/ 9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0" name="Freeform 293"/>
          <p:cNvSpPr>
            <a:spLocks/>
          </p:cNvSpPr>
          <p:nvPr/>
        </p:nvSpPr>
        <p:spPr bwMode="auto">
          <a:xfrm>
            <a:off x="5565777" y="1883338"/>
            <a:ext cx="225425" cy="254000"/>
          </a:xfrm>
          <a:custGeom>
            <a:avLst/>
            <a:gdLst>
              <a:gd name="T0" fmla="*/ 168 w 192"/>
              <a:gd name="T1" fmla="*/ 120 h 192"/>
              <a:gd name="T2" fmla="*/ 132 w 192"/>
              <a:gd name="T3" fmla="*/ 90 h 192"/>
              <a:gd name="T4" fmla="*/ 132 w 192"/>
              <a:gd name="T5" fmla="*/ 66 h 192"/>
              <a:gd name="T6" fmla="*/ 138 w 192"/>
              <a:gd name="T7" fmla="*/ 42 h 192"/>
              <a:gd name="T8" fmla="*/ 114 w 192"/>
              <a:gd name="T9" fmla="*/ 6 h 192"/>
              <a:gd name="T10" fmla="*/ 102 w 192"/>
              <a:gd name="T11" fmla="*/ 0 h 192"/>
              <a:gd name="T12" fmla="*/ 72 w 192"/>
              <a:gd name="T13" fmla="*/ 6 h 192"/>
              <a:gd name="T14" fmla="*/ 66 w 192"/>
              <a:gd name="T15" fmla="*/ 6 h 192"/>
              <a:gd name="T16" fmla="*/ 66 w 192"/>
              <a:gd name="T17" fmla="*/ 12 h 192"/>
              <a:gd name="T18" fmla="*/ 54 w 192"/>
              <a:gd name="T19" fmla="*/ 30 h 192"/>
              <a:gd name="T20" fmla="*/ 42 w 192"/>
              <a:gd name="T21" fmla="*/ 72 h 192"/>
              <a:gd name="T22" fmla="*/ 0 w 192"/>
              <a:gd name="T23" fmla="*/ 96 h 192"/>
              <a:gd name="T24" fmla="*/ 0 w 192"/>
              <a:gd name="T25" fmla="*/ 120 h 192"/>
              <a:gd name="T26" fmla="*/ 24 w 192"/>
              <a:gd name="T27" fmla="*/ 126 h 192"/>
              <a:gd name="T28" fmla="*/ 84 w 192"/>
              <a:gd name="T29" fmla="*/ 156 h 192"/>
              <a:gd name="T30" fmla="*/ 102 w 192"/>
              <a:gd name="T31" fmla="*/ 174 h 192"/>
              <a:gd name="T32" fmla="*/ 150 w 192"/>
              <a:gd name="T33" fmla="*/ 180 h 192"/>
              <a:gd name="T34" fmla="*/ 168 w 192"/>
              <a:gd name="T35" fmla="*/ 192 h 192"/>
              <a:gd name="T36" fmla="*/ 186 w 192"/>
              <a:gd name="T37" fmla="*/ 192 h 192"/>
              <a:gd name="T38" fmla="*/ 180 w 192"/>
              <a:gd name="T39" fmla="*/ 180 h 192"/>
              <a:gd name="T40" fmla="*/ 192 w 192"/>
              <a:gd name="T41" fmla="*/ 174 h 192"/>
              <a:gd name="T42" fmla="*/ 180 w 192"/>
              <a:gd name="T43" fmla="*/ 150 h 192"/>
              <a:gd name="T44" fmla="*/ 168 w 192"/>
              <a:gd name="T45" fmla="*/ 120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1" name="Freeform 294"/>
          <p:cNvSpPr>
            <a:spLocks/>
          </p:cNvSpPr>
          <p:nvPr/>
        </p:nvSpPr>
        <p:spPr bwMode="auto">
          <a:xfrm>
            <a:off x="5694364" y="1815075"/>
            <a:ext cx="425450" cy="431800"/>
          </a:xfrm>
          <a:custGeom>
            <a:avLst/>
            <a:gdLst>
              <a:gd name="T0" fmla="*/ 53 w 60"/>
              <a:gd name="T1" fmla="*/ 38 h 55"/>
              <a:gd name="T2" fmla="*/ 53 w 60"/>
              <a:gd name="T3" fmla="*/ 38 h 55"/>
              <a:gd name="T4" fmla="*/ 55 w 60"/>
              <a:gd name="T5" fmla="*/ 32 h 55"/>
              <a:gd name="T6" fmla="*/ 51 w 60"/>
              <a:gd name="T7" fmla="*/ 30 h 55"/>
              <a:gd name="T8" fmla="*/ 51 w 60"/>
              <a:gd name="T9" fmla="*/ 25 h 55"/>
              <a:gd name="T10" fmla="*/ 52 w 60"/>
              <a:gd name="T11" fmla="*/ 21 h 55"/>
              <a:gd name="T12" fmla="*/ 53 w 60"/>
              <a:gd name="T13" fmla="*/ 12 h 55"/>
              <a:gd name="T14" fmla="*/ 49 w 60"/>
              <a:gd name="T15" fmla="*/ 11 h 55"/>
              <a:gd name="T16" fmla="*/ 45 w 60"/>
              <a:gd name="T17" fmla="*/ 8 h 55"/>
              <a:gd name="T18" fmla="*/ 40 w 60"/>
              <a:gd name="T19" fmla="*/ 5 h 55"/>
              <a:gd name="T20" fmla="*/ 36 w 60"/>
              <a:gd name="T21" fmla="*/ 6 h 55"/>
              <a:gd name="T22" fmla="*/ 31 w 60"/>
              <a:gd name="T23" fmla="*/ 8 h 55"/>
              <a:gd name="T24" fmla="*/ 30 w 60"/>
              <a:gd name="T25" fmla="*/ 10 h 55"/>
              <a:gd name="T26" fmla="*/ 26 w 60"/>
              <a:gd name="T27" fmla="*/ 11 h 55"/>
              <a:gd name="T28" fmla="*/ 22 w 60"/>
              <a:gd name="T29" fmla="*/ 11 h 55"/>
              <a:gd name="T30" fmla="*/ 19 w 60"/>
              <a:gd name="T31" fmla="*/ 9 h 55"/>
              <a:gd name="T32" fmla="*/ 15 w 60"/>
              <a:gd name="T33" fmla="*/ 9 h 55"/>
              <a:gd name="T34" fmla="*/ 15 w 60"/>
              <a:gd name="T35" fmla="*/ 6 h 55"/>
              <a:gd name="T36" fmla="*/ 12 w 60"/>
              <a:gd name="T37" fmla="*/ 4 h 55"/>
              <a:gd name="T38" fmla="*/ 12 w 60"/>
              <a:gd name="T39" fmla="*/ 2 h 55"/>
              <a:gd name="T40" fmla="*/ 10 w 60"/>
              <a:gd name="T41" fmla="*/ 0 h 55"/>
              <a:gd name="T42" fmla="*/ 6 w 60"/>
              <a:gd name="T43" fmla="*/ 3 h 55"/>
              <a:gd name="T44" fmla="*/ 3 w 60"/>
              <a:gd name="T45" fmla="*/ 2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7 h 55"/>
              <a:gd name="T52" fmla="*/ 1 w 60"/>
              <a:gd name="T53" fmla="*/ 10 h 55"/>
              <a:gd name="T54" fmla="*/ 1 w 60"/>
              <a:gd name="T55" fmla="*/ 10 h 55"/>
              <a:gd name="T56" fmla="*/ 5 w 60"/>
              <a:gd name="T57" fmla="*/ 16 h 55"/>
              <a:gd name="T58" fmla="*/ 4 w 60"/>
              <a:gd name="T59" fmla="*/ 20 h 55"/>
              <a:gd name="T60" fmla="*/ 4 w 60"/>
              <a:gd name="T61" fmla="*/ 24 h 55"/>
              <a:gd name="T62" fmla="*/ 10 w 60"/>
              <a:gd name="T63" fmla="*/ 29 h 55"/>
              <a:gd name="T64" fmla="*/ 12 w 60"/>
              <a:gd name="T65" fmla="*/ 34 h 55"/>
              <a:gd name="T66" fmla="*/ 14 w 60"/>
              <a:gd name="T67" fmla="*/ 38 h 55"/>
              <a:gd name="T68" fmla="*/ 15 w 60"/>
              <a:gd name="T69" fmla="*/ 36 h 55"/>
              <a:gd name="T70" fmla="*/ 19 w 60"/>
              <a:gd name="T71" fmla="*/ 39 h 55"/>
              <a:gd name="T72" fmla="*/ 23 w 60"/>
              <a:gd name="T73" fmla="*/ 44 h 55"/>
              <a:gd name="T74" fmla="*/ 28 w 60"/>
              <a:gd name="T75" fmla="*/ 48 h 55"/>
              <a:gd name="T76" fmla="*/ 34 w 60"/>
              <a:gd name="T77" fmla="*/ 49 h 55"/>
              <a:gd name="T78" fmla="*/ 39 w 60"/>
              <a:gd name="T79" fmla="*/ 48 h 55"/>
              <a:gd name="T80" fmla="*/ 42 w 60"/>
              <a:gd name="T81" fmla="*/ 52 h 55"/>
              <a:gd name="T82" fmla="*/ 53 w 60"/>
              <a:gd name="T83" fmla="*/ 55 h 55"/>
              <a:gd name="T84" fmla="*/ 55 w 60"/>
              <a:gd name="T85" fmla="*/ 55 h 55"/>
              <a:gd name="T86" fmla="*/ 55 w 60"/>
              <a:gd name="T87" fmla="*/ 51 h 55"/>
              <a:gd name="T88" fmla="*/ 60 w 60"/>
              <a:gd name="T89" fmla="*/ 49 h 55"/>
              <a:gd name="T90" fmla="*/ 59 w 60"/>
              <a:gd name="T91" fmla="*/ 46 h 55"/>
              <a:gd name="T92" fmla="*/ 58 w 60"/>
              <a:gd name="T93" fmla="*/ 44 h 55"/>
              <a:gd name="T94" fmla="*/ 54 w 60"/>
              <a:gd name="T95" fmla="*/ 40 h 55"/>
              <a:gd name="T96" fmla="*/ 53 w 60"/>
              <a:gd name="T97" fmla="*/ 38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2" name="Freeform 295"/>
          <p:cNvSpPr>
            <a:spLocks/>
          </p:cNvSpPr>
          <p:nvPr/>
        </p:nvSpPr>
        <p:spPr bwMode="auto">
          <a:xfrm>
            <a:off x="6070602" y="1900801"/>
            <a:ext cx="368300" cy="385763"/>
          </a:xfrm>
          <a:custGeom>
            <a:avLst/>
            <a:gdLst>
              <a:gd name="T0" fmla="*/ 28 w 52"/>
              <a:gd name="T1" fmla="*/ 47 h 49"/>
              <a:gd name="T2" fmla="*/ 32 w 52"/>
              <a:gd name="T3" fmla="*/ 45 h 49"/>
              <a:gd name="T4" fmla="*/ 29 w 52"/>
              <a:gd name="T5" fmla="*/ 41 h 49"/>
              <a:gd name="T6" fmla="*/ 27 w 52"/>
              <a:gd name="T7" fmla="*/ 37 h 49"/>
              <a:gd name="T8" fmla="*/ 30 w 52"/>
              <a:gd name="T9" fmla="*/ 34 h 49"/>
              <a:gd name="T10" fmla="*/ 34 w 52"/>
              <a:gd name="T11" fmla="*/ 34 h 49"/>
              <a:gd name="T12" fmla="*/ 40 w 52"/>
              <a:gd name="T13" fmla="*/ 25 h 49"/>
              <a:gd name="T14" fmla="*/ 42 w 52"/>
              <a:gd name="T15" fmla="*/ 21 h 49"/>
              <a:gd name="T16" fmla="*/ 44 w 52"/>
              <a:gd name="T17" fmla="*/ 16 h 49"/>
              <a:gd name="T18" fmla="*/ 41 w 52"/>
              <a:gd name="T19" fmla="*/ 14 h 49"/>
              <a:gd name="T20" fmla="*/ 41 w 52"/>
              <a:gd name="T21" fmla="*/ 9 h 49"/>
              <a:gd name="T22" fmla="*/ 52 w 52"/>
              <a:gd name="T23" fmla="*/ 7 h 49"/>
              <a:gd name="T24" fmla="*/ 51 w 52"/>
              <a:gd name="T25" fmla="*/ 6 h 49"/>
              <a:gd name="T26" fmla="*/ 47 w 52"/>
              <a:gd name="T27" fmla="*/ 1 h 49"/>
              <a:gd name="T28" fmla="*/ 44 w 52"/>
              <a:gd name="T29" fmla="*/ 0 h 49"/>
              <a:gd name="T30" fmla="*/ 37 w 52"/>
              <a:gd name="T31" fmla="*/ 1 h 49"/>
              <a:gd name="T32" fmla="*/ 32 w 52"/>
              <a:gd name="T33" fmla="*/ 3 h 49"/>
              <a:gd name="T34" fmla="*/ 32 w 52"/>
              <a:gd name="T35" fmla="*/ 6 h 49"/>
              <a:gd name="T36" fmla="*/ 30 w 52"/>
              <a:gd name="T37" fmla="*/ 11 h 49"/>
              <a:gd name="T38" fmla="*/ 28 w 52"/>
              <a:gd name="T39" fmla="*/ 12 h 49"/>
              <a:gd name="T40" fmla="*/ 28 w 52"/>
              <a:gd name="T41" fmla="*/ 14 h 49"/>
              <a:gd name="T42" fmla="*/ 27 w 52"/>
              <a:gd name="T43" fmla="*/ 15 h 49"/>
              <a:gd name="T44" fmla="*/ 26 w 52"/>
              <a:gd name="T45" fmla="*/ 19 h 49"/>
              <a:gd name="T46" fmla="*/ 20 w 52"/>
              <a:gd name="T47" fmla="*/ 21 h 49"/>
              <a:gd name="T48" fmla="*/ 17 w 52"/>
              <a:gd name="T49" fmla="*/ 23 h 49"/>
              <a:gd name="T50" fmla="*/ 14 w 52"/>
              <a:gd name="T51" fmla="*/ 28 h 49"/>
              <a:gd name="T52" fmla="*/ 8 w 52"/>
              <a:gd name="T53" fmla="*/ 28 h 49"/>
              <a:gd name="T54" fmla="*/ 4 w 52"/>
              <a:gd name="T55" fmla="*/ 27 h 49"/>
              <a:gd name="T56" fmla="*/ 0 w 52"/>
              <a:gd name="T57" fmla="*/ 27 h 49"/>
              <a:gd name="T58" fmla="*/ 1 w 52"/>
              <a:gd name="T59" fmla="*/ 29 h 49"/>
              <a:gd name="T60" fmla="*/ 5 w 52"/>
              <a:gd name="T61" fmla="*/ 33 h 49"/>
              <a:gd name="T62" fmla="*/ 6 w 52"/>
              <a:gd name="T63" fmla="*/ 35 h 49"/>
              <a:gd name="T64" fmla="*/ 7 w 52"/>
              <a:gd name="T65" fmla="*/ 38 h 49"/>
              <a:gd name="T66" fmla="*/ 2 w 52"/>
              <a:gd name="T67" fmla="*/ 40 h 49"/>
              <a:gd name="T68" fmla="*/ 2 w 52"/>
              <a:gd name="T69" fmla="*/ 44 h 49"/>
              <a:gd name="T70" fmla="*/ 7 w 52"/>
              <a:gd name="T71" fmla="*/ 43 h 49"/>
              <a:gd name="T72" fmla="*/ 18 w 52"/>
              <a:gd name="T73" fmla="*/ 43 h 49"/>
              <a:gd name="T74" fmla="*/ 22 w 52"/>
              <a:gd name="T75" fmla="*/ 49 h 49"/>
              <a:gd name="T76" fmla="*/ 24 w 52"/>
              <a:gd name="T77" fmla="*/ 48 h 49"/>
              <a:gd name="T78" fmla="*/ 28 w 52"/>
              <a:gd name="T79" fmla="*/ 47 h 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"/>
              <a:gd name="T121" fmla="*/ 0 h 49"/>
              <a:gd name="T122" fmla="*/ 52 w 52"/>
              <a:gd name="T123" fmla="*/ 49 h 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3" name="Freeform 296"/>
          <p:cNvSpPr>
            <a:spLocks/>
          </p:cNvSpPr>
          <p:nvPr/>
        </p:nvSpPr>
        <p:spPr bwMode="auto">
          <a:xfrm>
            <a:off x="6224589" y="1938901"/>
            <a:ext cx="654050" cy="749300"/>
          </a:xfrm>
          <a:custGeom>
            <a:avLst/>
            <a:gdLst>
              <a:gd name="T0" fmla="*/ 511 w 553"/>
              <a:gd name="T1" fmla="*/ 234 h 571"/>
              <a:gd name="T2" fmla="*/ 547 w 553"/>
              <a:gd name="T3" fmla="*/ 180 h 571"/>
              <a:gd name="T4" fmla="*/ 553 w 553"/>
              <a:gd name="T5" fmla="*/ 168 h 571"/>
              <a:gd name="T6" fmla="*/ 499 w 553"/>
              <a:gd name="T7" fmla="*/ 150 h 571"/>
              <a:gd name="T8" fmla="*/ 456 w 553"/>
              <a:gd name="T9" fmla="*/ 192 h 571"/>
              <a:gd name="T10" fmla="*/ 408 w 553"/>
              <a:gd name="T11" fmla="*/ 192 h 571"/>
              <a:gd name="T12" fmla="*/ 378 w 553"/>
              <a:gd name="T13" fmla="*/ 180 h 571"/>
              <a:gd name="T14" fmla="*/ 354 w 553"/>
              <a:gd name="T15" fmla="*/ 198 h 571"/>
              <a:gd name="T16" fmla="*/ 288 w 553"/>
              <a:gd name="T17" fmla="*/ 186 h 571"/>
              <a:gd name="T18" fmla="*/ 246 w 553"/>
              <a:gd name="T19" fmla="*/ 120 h 571"/>
              <a:gd name="T20" fmla="*/ 204 w 553"/>
              <a:gd name="T21" fmla="*/ 84 h 571"/>
              <a:gd name="T22" fmla="*/ 210 w 553"/>
              <a:gd name="T23" fmla="*/ 48 h 571"/>
              <a:gd name="T24" fmla="*/ 228 w 553"/>
              <a:gd name="T25" fmla="*/ 0 h 571"/>
              <a:gd name="T26" fmla="*/ 168 w 553"/>
              <a:gd name="T27" fmla="*/ 0 h 571"/>
              <a:gd name="T28" fmla="*/ 180 w 553"/>
              <a:gd name="T29" fmla="*/ 12 h 571"/>
              <a:gd name="T30" fmla="*/ 114 w 553"/>
              <a:gd name="T31" fmla="*/ 54 h 571"/>
              <a:gd name="T32" fmla="*/ 120 w 553"/>
              <a:gd name="T33" fmla="*/ 96 h 571"/>
              <a:gd name="T34" fmla="*/ 72 w 553"/>
              <a:gd name="T35" fmla="*/ 174 h 571"/>
              <a:gd name="T36" fmla="*/ 30 w 553"/>
              <a:gd name="T37" fmla="*/ 192 h 571"/>
              <a:gd name="T38" fmla="*/ 60 w 553"/>
              <a:gd name="T39" fmla="*/ 240 h 571"/>
              <a:gd name="T40" fmla="*/ 12 w 553"/>
              <a:gd name="T41" fmla="*/ 258 h 571"/>
              <a:gd name="T42" fmla="*/ 0 w 553"/>
              <a:gd name="T43" fmla="*/ 264 h 571"/>
              <a:gd name="T44" fmla="*/ 42 w 553"/>
              <a:gd name="T45" fmla="*/ 318 h 571"/>
              <a:gd name="T46" fmla="*/ 90 w 553"/>
              <a:gd name="T47" fmla="*/ 408 h 571"/>
              <a:gd name="T48" fmla="*/ 138 w 553"/>
              <a:gd name="T49" fmla="*/ 511 h 571"/>
              <a:gd name="T50" fmla="*/ 174 w 553"/>
              <a:gd name="T51" fmla="*/ 571 h 571"/>
              <a:gd name="T52" fmla="*/ 216 w 553"/>
              <a:gd name="T53" fmla="*/ 523 h 571"/>
              <a:gd name="T54" fmla="*/ 228 w 553"/>
              <a:gd name="T55" fmla="*/ 457 h 571"/>
              <a:gd name="T56" fmla="*/ 276 w 553"/>
              <a:gd name="T57" fmla="*/ 384 h 571"/>
              <a:gd name="T58" fmla="*/ 342 w 553"/>
              <a:gd name="T59" fmla="*/ 330 h 571"/>
              <a:gd name="T60" fmla="*/ 390 w 553"/>
              <a:gd name="T61" fmla="*/ 294 h 571"/>
              <a:gd name="T62" fmla="*/ 372 w 553"/>
              <a:gd name="T63" fmla="*/ 234 h 571"/>
              <a:gd name="T64" fmla="*/ 384 w 553"/>
              <a:gd name="T65" fmla="*/ 216 h 571"/>
              <a:gd name="T66" fmla="*/ 420 w 553"/>
              <a:gd name="T67" fmla="*/ 228 h 571"/>
              <a:gd name="T68" fmla="*/ 450 w 553"/>
              <a:gd name="T69" fmla="*/ 246 h 571"/>
              <a:gd name="T70" fmla="*/ 462 w 553"/>
              <a:gd name="T71" fmla="*/ 264 h 571"/>
              <a:gd name="T72" fmla="*/ 462 w 553"/>
              <a:gd name="T73" fmla="*/ 306 h 571"/>
              <a:gd name="T74" fmla="*/ 493 w 553"/>
              <a:gd name="T75" fmla="*/ 252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3"/>
              <a:gd name="T115" fmla="*/ 0 h 571"/>
              <a:gd name="T116" fmla="*/ 553 w 553"/>
              <a:gd name="T117" fmla="*/ 571 h 5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4" name="Freeform 297"/>
          <p:cNvSpPr>
            <a:spLocks/>
          </p:cNvSpPr>
          <p:nvPr/>
        </p:nvSpPr>
        <p:spPr bwMode="auto">
          <a:xfrm>
            <a:off x="6057902" y="1854763"/>
            <a:ext cx="325437" cy="266700"/>
          </a:xfrm>
          <a:custGeom>
            <a:avLst/>
            <a:gdLst>
              <a:gd name="T0" fmla="*/ 42 w 46"/>
              <a:gd name="T1" fmla="*/ 3 h 34"/>
              <a:gd name="T2" fmla="*/ 38 w 46"/>
              <a:gd name="T3" fmla="*/ 4 h 34"/>
              <a:gd name="T4" fmla="*/ 35 w 46"/>
              <a:gd name="T5" fmla="*/ 4 h 34"/>
              <a:gd name="T6" fmla="*/ 34 w 46"/>
              <a:gd name="T7" fmla="*/ 1 h 34"/>
              <a:gd name="T8" fmla="*/ 33 w 46"/>
              <a:gd name="T9" fmla="*/ 0 h 34"/>
              <a:gd name="T10" fmla="*/ 30 w 46"/>
              <a:gd name="T11" fmla="*/ 3 h 34"/>
              <a:gd name="T12" fmla="*/ 28 w 46"/>
              <a:gd name="T13" fmla="*/ 5 h 34"/>
              <a:gd name="T14" fmla="*/ 24 w 46"/>
              <a:gd name="T15" fmla="*/ 6 h 34"/>
              <a:gd name="T16" fmla="*/ 22 w 46"/>
              <a:gd name="T17" fmla="*/ 4 h 34"/>
              <a:gd name="T18" fmla="*/ 19 w 46"/>
              <a:gd name="T19" fmla="*/ 4 h 34"/>
              <a:gd name="T20" fmla="*/ 15 w 46"/>
              <a:gd name="T21" fmla="*/ 3 h 34"/>
              <a:gd name="T22" fmla="*/ 14 w 46"/>
              <a:gd name="T23" fmla="*/ 8 h 34"/>
              <a:gd name="T24" fmla="*/ 9 w 46"/>
              <a:gd name="T25" fmla="*/ 10 h 34"/>
              <a:gd name="T26" fmla="*/ 7 w 46"/>
              <a:gd name="T27" fmla="*/ 12 h 34"/>
              <a:gd name="T28" fmla="*/ 4 w 46"/>
              <a:gd name="T29" fmla="*/ 11 h 34"/>
              <a:gd name="T30" fmla="*/ 2 w 46"/>
              <a:gd name="T31" fmla="*/ 10 h 34"/>
              <a:gd name="T32" fmla="*/ 1 w 46"/>
              <a:gd name="T33" fmla="*/ 16 h 34"/>
              <a:gd name="T34" fmla="*/ 0 w 46"/>
              <a:gd name="T35" fmla="*/ 20 h 34"/>
              <a:gd name="T36" fmla="*/ 0 w 46"/>
              <a:gd name="T37" fmla="*/ 25 h 34"/>
              <a:gd name="T38" fmla="*/ 4 w 46"/>
              <a:gd name="T39" fmla="*/ 27 h 34"/>
              <a:gd name="T40" fmla="*/ 2 w 46"/>
              <a:gd name="T41" fmla="*/ 33 h 34"/>
              <a:gd name="T42" fmla="*/ 2 w 46"/>
              <a:gd name="T43" fmla="*/ 33 h 34"/>
              <a:gd name="T44" fmla="*/ 6 w 46"/>
              <a:gd name="T45" fmla="*/ 33 h 34"/>
              <a:gd name="T46" fmla="*/ 10 w 46"/>
              <a:gd name="T47" fmla="*/ 34 h 34"/>
              <a:gd name="T48" fmla="*/ 16 w 46"/>
              <a:gd name="T49" fmla="*/ 34 h 34"/>
              <a:gd name="T50" fmla="*/ 19 w 46"/>
              <a:gd name="T51" fmla="*/ 29 h 34"/>
              <a:gd name="T52" fmla="*/ 22 w 46"/>
              <a:gd name="T53" fmla="*/ 27 h 34"/>
              <a:gd name="T54" fmla="*/ 28 w 46"/>
              <a:gd name="T55" fmla="*/ 25 h 34"/>
              <a:gd name="T56" fmla="*/ 29 w 46"/>
              <a:gd name="T57" fmla="*/ 21 h 34"/>
              <a:gd name="T58" fmla="*/ 30 w 46"/>
              <a:gd name="T59" fmla="*/ 20 h 34"/>
              <a:gd name="T60" fmla="*/ 30 w 46"/>
              <a:gd name="T61" fmla="*/ 18 h 34"/>
              <a:gd name="T62" fmla="*/ 32 w 46"/>
              <a:gd name="T63" fmla="*/ 17 h 34"/>
              <a:gd name="T64" fmla="*/ 34 w 46"/>
              <a:gd name="T65" fmla="*/ 12 h 34"/>
              <a:gd name="T66" fmla="*/ 34 w 46"/>
              <a:gd name="T67" fmla="*/ 9 h 34"/>
              <a:gd name="T68" fmla="*/ 39 w 46"/>
              <a:gd name="T69" fmla="*/ 7 h 34"/>
              <a:gd name="T70" fmla="*/ 46 w 46"/>
              <a:gd name="T71" fmla="*/ 6 h 34"/>
              <a:gd name="T72" fmla="*/ 44 w 46"/>
              <a:gd name="T73" fmla="*/ 3 h 34"/>
              <a:gd name="T74" fmla="*/ 42 w 46"/>
              <a:gd name="T75" fmla="*/ 3 h 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"/>
              <a:gd name="T115" fmla="*/ 0 h 34"/>
              <a:gd name="T116" fmla="*/ 46 w 46"/>
              <a:gd name="T117" fmla="*/ 34 h 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5" name="Freeform 299"/>
          <p:cNvSpPr>
            <a:spLocks/>
          </p:cNvSpPr>
          <p:nvPr/>
        </p:nvSpPr>
        <p:spPr bwMode="auto">
          <a:xfrm>
            <a:off x="5159376" y="1184838"/>
            <a:ext cx="144462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6" name="Freeform 300"/>
          <p:cNvSpPr>
            <a:spLocks/>
          </p:cNvSpPr>
          <p:nvPr/>
        </p:nvSpPr>
        <p:spPr bwMode="auto">
          <a:xfrm>
            <a:off x="5222877" y="1034026"/>
            <a:ext cx="107950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7" name="Freeform 301"/>
          <p:cNvSpPr>
            <a:spLocks/>
          </p:cNvSpPr>
          <p:nvPr/>
        </p:nvSpPr>
        <p:spPr bwMode="auto">
          <a:xfrm>
            <a:off x="5218113" y="1192776"/>
            <a:ext cx="211138" cy="212725"/>
          </a:xfrm>
          <a:custGeom>
            <a:avLst/>
            <a:gdLst>
              <a:gd name="T0" fmla="*/ 30 w 30"/>
              <a:gd name="T1" fmla="*/ 14 h 27"/>
              <a:gd name="T2" fmla="*/ 27 w 30"/>
              <a:gd name="T3" fmla="*/ 11 h 27"/>
              <a:gd name="T4" fmla="*/ 23 w 30"/>
              <a:gd name="T5" fmla="*/ 3 h 27"/>
              <a:gd name="T6" fmla="*/ 20 w 30"/>
              <a:gd name="T7" fmla="*/ 2 h 27"/>
              <a:gd name="T8" fmla="*/ 17 w 30"/>
              <a:gd name="T9" fmla="*/ 0 h 27"/>
              <a:gd name="T10" fmla="*/ 14 w 30"/>
              <a:gd name="T11" fmla="*/ 2 h 27"/>
              <a:gd name="T12" fmla="*/ 11 w 30"/>
              <a:gd name="T13" fmla="*/ 3 h 27"/>
              <a:gd name="T14" fmla="*/ 12 w 30"/>
              <a:gd name="T15" fmla="*/ 3 h 27"/>
              <a:gd name="T16" fmla="*/ 10 w 30"/>
              <a:gd name="T17" fmla="*/ 6 h 27"/>
              <a:gd name="T18" fmla="*/ 8 w 30"/>
              <a:gd name="T19" fmla="*/ 8 h 27"/>
              <a:gd name="T20" fmla="*/ 8 w 30"/>
              <a:gd name="T21" fmla="*/ 11 h 27"/>
              <a:gd name="T22" fmla="*/ 5 w 30"/>
              <a:gd name="T23" fmla="*/ 11 h 27"/>
              <a:gd name="T24" fmla="*/ 3 w 30"/>
              <a:gd name="T25" fmla="*/ 12 h 27"/>
              <a:gd name="T26" fmla="*/ 1 w 30"/>
              <a:gd name="T27" fmla="*/ 13 h 27"/>
              <a:gd name="T28" fmla="*/ 1 w 30"/>
              <a:gd name="T29" fmla="*/ 14 h 27"/>
              <a:gd name="T30" fmla="*/ 2 w 30"/>
              <a:gd name="T31" fmla="*/ 18 h 27"/>
              <a:gd name="T32" fmla="*/ 0 w 30"/>
              <a:gd name="T33" fmla="*/ 20 h 27"/>
              <a:gd name="T34" fmla="*/ 1 w 30"/>
              <a:gd name="T35" fmla="*/ 23 h 27"/>
              <a:gd name="T36" fmla="*/ 1 w 30"/>
              <a:gd name="T37" fmla="*/ 25 h 27"/>
              <a:gd name="T38" fmla="*/ 3 w 30"/>
              <a:gd name="T39" fmla="*/ 24 h 27"/>
              <a:gd name="T40" fmla="*/ 7 w 30"/>
              <a:gd name="T41" fmla="*/ 24 h 27"/>
              <a:gd name="T42" fmla="*/ 13 w 30"/>
              <a:gd name="T43" fmla="*/ 26 h 27"/>
              <a:gd name="T44" fmla="*/ 20 w 30"/>
              <a:gd name="T45" fmla="*/ 26 h 27"/>
              <a:gd name="T46" fmla="*/ 24 w 30"/>
              <a:gd name="T47" fmla="*/ 27 h 27"/>
              <a:gd name="T48" fmla="*/ 26 w 30"/>
              <a:gd name="T49" fmla="*/ 21 h 27"/>
              <a:gd name="T50" fmla="*/ 27 w 30"/>
              <a:gd name="T51" fmla="*/ 21 h 27"/>
              <a:gd name="T52" fmla="*/ 26 w 30"/>
              <a:gd name="T53" fmla="*/ 17 h 27"/>
              <a:gd name="T54" fmla="*/ 29 w 30"/>
              <a:gd name="T55" fmla="*/ 16 h 27"/>
              <a:gd name="T56" fmla="*/ 30 w 30"/>
              <a:gd name="T57" fmla="*/ 14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7"/>
              <a:gd name="T89" fmla="*/ 30 w 30"/>
              <a:gd name="T90" fmla="*/ 27 h 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8" name="Freeform 302"/>
          <p:cNvSpPr>
            <a:spLocks/>
          </p:cNvSpPr>
          <p:nvPr/>
        </p:nvSpPr>
        <p:spPr bwMode="auto">
          <a:xfrm>
            <a:off x="5167313" y="1105464"/>
            <a:ext cx="171450" cy="109537"/>
          </a:xfrm>
          <a:custGeom>
            <a:avLst/>
            <a:gdLst>
              <a:gd name="T0" fmla="*/ 8 w 24"/>
              <a:gd name="T1" fmla="*/ 10 h 14"/>
              <a:gd name="T2" fmla="*/ 12 w 24"/>
              <a:gd name="T3" fmla="*/ 11 h 14"/>
              <a:gd name="T4" fmla="*/ 14 w 24"/>
              <a:gd name="T5" fmla="*/ 10 h 14"/>
              <a:gd name="T6" fmla="*/ 16 w 24"/>
              <a:gd name="T7" fmla="*/ 12 h 14"/>
              <a:gd name="T8" fmla="*/ 18 w 24"/>
              <a:gd name="T9" fmla="*/ 14 h 14"/>
              <a:gd name="T10" fmla="*/ 21 w 24"/>
              <a:gd name="T11" fmla="*/ 13 h 14"/>
              <a:gd name="T12" fmla="*/ 24 w 24"/>
              <a:gd name="T13" fmla="*/ 11 h 14"/>
              <a:gd name="T14" fmla="*/ 23 w 24"/>
              <a:gd name="T15" fmla="*/ 10 h 14"/>
              <a:gd name="T16" fmla="*/ 21 w 24"/>
              <a:gd name="T17" fmla="*/ 5 h 14"/>
              <a:gd name="T18" fmla="*/ 21 w 24"/>
              <a:gd name="T19" fmla="*/ 4 h 14"/>
              <a:gd name="T20" fmla="*/ 17 w 24"/>
              <a:gd name="T21" fmla="*/ 2 h 14"/>
              <a:gd name="T22" fmla="*/ 14 w 24"/>
              <a:gd name="T23" fmla="*/ 0 h 14"/>
              <a:gd name="T24" fmla="*/ 10 w 24"/>
              <a:gd name="T25" fmla="*/ 1 h 14"/>
              <a:gd name="T26" fmla="*/ 9 w 24"/>
              <a:gd name="T27" fmla="*/ 5 h 14"/>
              <a:gd name="T28" fmla="*/ 8 w 24"/>
              <a:gd name="T29" fmla="*/ 6 h 14"/>
              <a:gd name="T30" fmla="*/ 5 w 24"/>
              <a:gd name="T31" fmla="*/ 3 h 14"/>
              <a:gd name="T32" fmla="*/ 3 w 24"/>
              <a:gd name="T33" fmla="*/ 3 h 14"/>
              <a:gd name="T34" fmla="*/ 1 w 24"/>
              <a:gd name="T35" fmla="*/ 8 h 14"/>
              <a:gd name="T36" fmla="*/ 0 w 24"/>
              <a:gd name="T37" fmla="*/ 11 h 14"/>
              <a:gd name="T38" fmla="*/ 4 w 24"/>
              <a:gd name="T39" fmla="*/ 10 h 14"/>
              <a:gd name="T40" fmla="*/ 8 w 24"/>
              <a:gd name="T41" fmla="*/ 10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39" name="Freeform 303"/>
          <p:cNvSpPr>
            <a:spLocks/>
          </p:cNvSpPr>
          <p:nvPr/>
        </p:nvSpPr>
        <p:spPr bwMode="auto">
          <a:xfrm>
            <a:off x="4351338" y="2569139"/>
            <a:ext cx="171450" cy="142875"/>
          </a:xfrm>
          <a:custGeom>
            <a:avLst/>
            <a:gdLst>
              <a:gd name="T0" fmla="*/ 9 w 24"/>
              <a:gd name="T1" fmla="*/ 10 h 18"/>
              <a:gd name="T2" fmla="*/ 13 w 24"/>
              <a:gd name="T3" fmla="*/ 10 h 18"/>
              <a:gd name="T4" fmla="*/ 15 w 24"/>
              <a:gd name="T5" fmla="*/ 13 h 18"/>
              <a:gd name="T6" fmla="*/ 16 w 24"/>
              <a:gd name="T7" fmla="*/ 14 h 18"/>
              <a:gd name="T8" fmla="*/ 18 w 24"/>
              <a:gd name="T9" fmla="*/ 15 h 18"/>
              <a:gd name="T10" fmla="*/ 20 w 24"/>
              <a:gd name="T11" fmla="*/ 18 h 18"/>
              <a:gd name="T12" fmla="*/ 22 w 24"/>
              <a:gd name="T13" fmla="*/ 17 h 18"/>
              <a:gd name="T14" fmla="*/ 24 w 24"/>
              <a:gd name="T15" fmla="*/ 16 h 18"/>
              <a:gd name="T16" fmla="*/ 24 w 24"/>
              <a:gd name="T17" fmla="*/ 12 h 18"/>
              <a:gd name="T18" fmla="*/ 24 w 24"/>
              <a:gd name="T19" fmla="*/ 8 h 18"/>
              <a:gd name="T20" fmla="*/ 23 w 24"/>
              <a:gd name="T21" fmla="*/ 8 h 18"/>
              <a:gd name="T22" fmla="*/ 21 w 24"/>
              <a:gd name="T23" fmla="*/ 3 h 18"/>
              <a:gd name="T24" fmla="*/ 20 w 24"/>
              <a:gd name="T25" fmla="*/ 1 h 18"/>
              <a:gd name="T26" fmla="*/ 16 w 24"/>
              <a:gd name="T27" fmla="*/ 2 h 18"/>
              <a:gd name="T28" fmla="*/ 12 w 24"/>
              <a:gd name="T29" fmla="*/ 2 h 18"/>
              <a:gd name="T30" fmla="*/ 12 w 24"/>
              <a:gd name="T31" fmla="*/ 1 h 18"/>
              <a:gd name="T32" fmla="*/ 7 w 24"/>
              <a:gd name="T33" fmla="*/ 0 h 18"/>
              <a:gd name="T34" fmla="*/ 5 w 24"/>
              <a:gd name="T35" fmla="*/ 0 h 18"/>
              <a:gd name="T36" fmla="*/ 5 w 24"/>
              <a:gd name="T37" fmla="*/ 1 h 18"/>
              <a:gd name="T38" fmla="*/ 5 w 24"/>
              <a:gd name="T39" fmla="*/ 4 h 18"/>
              <a:gd name="T40" fmla="*/ 3 w 24"/>
              <a:gd name="T41" fmla="*/ 4 h 18"/>
              <a:gd name="T42" fmla="*/ 0 w 24"/>
              <a:gd name="T43" fmla="*/ 6 h 18"/>
              <a:gd name="T44" fmla="*/ 1 w 24"/>
              <a:gd name="T45" fmla="*/ 6 h 18"/>
              <a:gd name="T46" fmla="*/ 6 w 24"/>
              <a:gd name="T47" fmla="*/ 13 h 18"/>
              <a:gd name="T48" fmla="*/ 8 w 24"/>
              <a:gd name="T49" fmla="*/ 12 h 18"/>
              <a:gd name="T50" fmla="*/ 9 w 24"/>
              <a:gd name="T51" fmla="*/ 10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0" name="Freeform 304"/>
          <p:cNvSpPr>
            <a:spLocks/>
          </p:cNvSpPr>
          <p:nvPr/>
        </p:nvSpPr>
        <p:spPr bwMode="auto">
          <a:xfrm>
            <a:off x="4308476" y="2465951"/>
            <a:ext cx="134937" cy="112713"/>
          </a:xfrm>
          <a:custGeom>
            <a:avLst/>
            <a:gdLst>
              <a:gd name="T0" fmla="*/ 54 w 114"/>
              <a:gd name="T1" fmla="*/ 79 h 85"/>
              <a:gd name="T2" fmla="*/ 66 w 114"/>
              <a:gd name="T3" fmla="*/ 79 h 85"/>
              <a:gd name="T4" fmla="*/ 78 w 114"/>
              <a:gd name="T5" fmla="*/ 79 h 85"/>
              <a:gd name="T6" fmla="*/ 108 w 114"/>
              <a:gd name="T7" fmla="*/ 85 h 85"/>
              <a:gd name="T8" fmla="*/ 114 w 114"/>
              <a:gd name="T9" fmla="*/ 85 h 85"/>
              <a:gd name="T10" fmla="*/ 102 w 114"/>
              <a:gd name="T11" fmla="*/ 61 h 85"/>
              <a:gd name="T12" fmla="*/ 96 w 114"/>
              <a:gd name="T13" fmla="*/ 43 h 85"/>
              <a:gd name="T14" fmla="*/ 96 w 114"/>
              <a:gd name="T15" fmla="*/ 36 h 85"/>
              <a:gd name="T16" fmla="*/ 96 w 114"/>
              <a:gd name="T17" fmla="*/ 36 h 85"/>
              <a:gd name="T18" fmla="*/ 84 w 114"/>
              <a:gd name="T19" fmla="*/ 30 h 85"/>
              <a:gd name="T20" fmla="*/ 72 w 114"/>
              <a:gd name="T21" fmla="*/ 18 h 85"/>
              <a:gd name="T22" fmla="*/ 42 w 114"/>
              <a:gd name="T23" fmla="*/ 0 h 85"/>
              <a:gd name="T24" fmla="*/ 30 w 114"/>
              <a:gd name="T25" fmla="*/ 6 h 85"/>
              <a:gd name="T26" fmla="*/ 12 w 114"/>
              <a:gd name="T27" fmla="*/ 6 h 85"/>
              <a:gd name="T28" fmla="*/ 0 w 114"/>
              <a:gd name="T29" fmla="*/ 43 h 85"/>
              <a:gd name="T30" fmla="*/ 12 w 114"/>
              <a:gd name="T31" fmla="*/ 85 h 85"/>
              <a:gd name="T32" fmla="*/ 18 w 114"/>
              <a:gd name="T33" fmla="*/ 85 h 85"/>
              <a:gd name="T34" fmla="*/ 24 w 114"/>
              <a:gd name="T35" fmla="*/ 85 h 85"/>
              <a:gd name="T36" fmla="*/ 54 w 114"/>
              <a:gd name="T37" fmla="*/ 79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1" name="Freeform 305"/>
          <p:cNvSpPr>
            <a:spLocks/>
          </p:cNvSpPr>
          <p:nvPr/>
        </p:nvSpPr>
        <p:spPr bwMode="auto">
          <a:xfrm>
            <a:off x="4316414" y="2192901"/>
            <a:ext cx="269875" cy="320675"/>
          </a:xfrm>
          <a:custGeom>
            <a:avLst/>
            <a:gdLst>
              <a:gd name="T0" fmla="*/ 6 w 38"/>
              <a:gd name="T1" fmla="*/ 35 h 41"/>
              <a:gd name="T2" fmla="*/ 11 w 38"/>
              <a:gd name="T3" fmla="*/ 38 h 41"/>
              <a:gd name="T4" fmla="*/ 13 w 38"/>
              <a:gd name="T5" fmla="*/ 40 h 41"/>
              <a:gd name="T6" fmla="*/ 15 w 38"/>
              <a:gd name="T7" fmla="*/ 41 h 41"/>
              <a:gd name="T8" fmla="*/ 15 w 38"/>
              <a:gd name="T9" fmla="*/ 41 h 41"/>
              <a:gd name="T10" fmla="*/ 18 w 38"/>
              <a:gd name="T11" fmla="*/ 38 h 41"/>
              <a:gd name="T12" fmla="*/ 20 w 38"/>
              <a:gd name="T13" fmla="*/ 40 h 41"/>
              <a:gd name="T14" fmla="*/ 21 w 38"/>
              <a:gd name="T15" fmla="*/ 39 h 41"/>
              <a:gd name="T16" fmla="*/ 35 w 38"/>
              <a:gd name="T17" fmla="*/ 39 h 41"/>
              <a:gd name="T18" fmla="*/ 38 w 38"/>
              <a:gd name="T19" fmla="*/ 37 h 41"/>
              <a:gd name="T20" fmla="*/ 36 w 38"/>
              <a:gd name="T21" fmla="*/ 36 h 41"/>
              <a:gd name="T22" fmla="*/ 33 w 38"/>
              <a:gd name="T23" fmla="*/ 7 h 41"/>
              <a:gd name="T24" fmla="*/ 36 w 38"/>
              <a:gd name="T25" fmla="*/ 7 h 41"/>
              <a:gd name="T26" fmla="*/ 27 w 38"/>
              <a:gd name="T27" fmla="*/ 0 h 41"/>
              <a:gd name="T28" fmla="*/ 27 w 38"/>
              <a:gd name="T29" fmla="*/ 3 h 41"/>
              <a:gd name="T30" fmla="*/ 17 w 38"/>
              <a:gd name="T31" fmla="*/ 3 h 41"/>
              <a:gd name="T32" fmla="*/ 16 w 38"/>
              <a:gd name="T33" fmla="*/ 11 h 41"/>
              <a:gd name="T34" fmla="*/ 14 w 38"/>
              <a:gd name="T35" fmla="*/ 13 h 41"/>
              <a:gd name="T36" fmla="*/ 13 w 38"/>
              <a:gd name="T37" fmla="*/ 20 h 41"/>
              <a:gd name="T38" fmla="*/ 1 w 38"/>
              <a:gd name="T39" fmla="*/ 19 h 41"/>
              <a:gd name="T40" fmla="*/ 0 w 38"/>
              <a:gd name="T41" fmla="*/ 20 h 41"/>
              <a:gd name="T42" fmla="*/ 3 w 38"/>
              <a:gd name="T43" fmla="*/ 26 h 41"/>
              <a:gd name="T44" fmla="*/ 3 w 38"/>
              <a:gd name="T45" fmla="*/ 33 h 41"/>
              <a:gd name="T46" fmla="*/ 1 w 38"/>
              <a:gd name="T47" fmla="*/ 36 h 41"/>
              <a:gd name="T48" fmla="*/ 4 w 38"/>
              <a:gd name="T49" fmla="*/ 36 h 41"/>
              <a:gd name="T50" fmla="*/ 6 w 38"/>
              <a:gd name="T51" fmla="*/ 35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41"/>
              <a:gd name="T80" fmla="*/ 38 w 38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2" name="Freeform 306"/>
          <p:cNvSpPr>
            <a:spLocks/>
          </p:cNvSpPr>
          <p:nvPr/>
        </p:nvSpPr>
        <p:spPr bwMode="auto">
          <a:xfrm>
            <a:off x="5245102" y="2057963"/>
            <a:ext cx="255587" cy="276225"/>
          </a:xfrm>
          <a:custGeom>
            <a:avLst/>
            <a:gdLst>
              <a:gd name="T0" fmla="*/ 0 w 36"/>
              <a:gd name="T1" fmla="*/ 5 h 35"/>
              <a:gd name="T2" fmla="*/ 1 w 36"/>
              <a:gd name="T3" fmla="*/ 8 h 35"/>
              <a:gd name="T4" fmla="*/ 2 w 36"/>
              <a:gd name="T5" fmla="*/ 10 h 35"/>
              <a:gd name="T6" fmla="*/ 2 w 36"/>
              <a:gd name="T7" fmla="*/ 35 h 35"/>
              <a:gd name="T8" fmla="*/ 3 w 36"/>
              <a:gd name="T9" fmla="*/ 35 h 35"/>
              <a:gd name="T10" fmla="*/ 29 w 36"/>
              <a:gd name="T11" fmla="*/ 35 h 35"/>
              <a:gd name="T12" fmla="*/ 34 w 36"/>
              <a:gd name="T13" fmla="*/ 32 h 35"/>
              <a:gd name="T14" fmla="*/ 36 w 36"/>
              <a:gd name="T15" fmla="*/ 30 h 35"/>
              <a:gd name="T16" fmla="*/ 36 w 36"/>
              <a:gd name="T17" fmla="*/ 30 h 35"/>
              <a:gd name="T18" fmla="*/ 33 w 36"/>
              <a:gd name="T19" fmla="*/ 23 h 35"/>
              <a:gd name="T20" fmla="*/ 29 w 36"/>
              <a:gd name="T21" fmla="*/ 15 h 35"/>
              <a:gd name="T22" fmla="*/ 24 w 36"/>
              <a:gd name="T23" fmla="*/ 8 h 35"/>
              <a:gd name="T24" fmla="*/ 31 w 36"/>
              <a:gd name="T25" fmla="*/ 12 h 35"/>
              <a:gd name="T26" fmla="*/ 34 w 36"/>
              <a:gd name="T27" fmla="*/ 9 h 35"/>
              <a:gd name="T28" fmla="*/ 33 w 36"/>
              <a:gd name="T29" fmla="*/ 9 h 35"/>
              <a:gd name="T30" fmla="*/ 30 w 36"/>
              <a:gd name="T31" fmla="*/ 1 h 35"/>
              <a:gd name="T32" fmla="*/ 28 w 36"/>
              <a:gd name="T33" fmla="*/ 3 h 35"/>
              <a:gd name="T34" fmla="*/ 22 w 36"/>
              <a:gd name="T35" fmla="*/ 2 h 35"/>
              <a:gd name="T36" fmla="*/ 19 w 36"/>
              <a:gd name="T37" fmla="*/ 1 h 35"/>
              <a:gd name="T38" fmla="*/ 12 w 36"/>
              <a:gd name="T39" fmla="*/ 3 h 35"/>
              <a:gd name="T40" fmla="*/ 6 w 36"/>
              <a:gd name="T41" fmla="*/ 0 h 35"/>
              <a:gd name="T42" fmla="*/ 2 w 36"/>
              <a:gd name="T43" fmla="*/ 0 h 35"/>
              <a:gd name="T44" fmla="*/ 1 w 36"/>
              <a:gd name="T45" fmla="*/ 2 h 35"/>
              <a:gd name="T46" fmla="*/ 0 w 36"/>
              <a:gd name="T47" fmla="*/ 5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3" name="Freeform 307"/>
          <p:cNvSpPr>
            <a:spLocks/>
          </p:cNvSpPr>
          <p:nvPr/>
        </p:nvSpPr>
        <p:spPr bwMode="auto">
          <a:xfrm>
            <a:off x="4895852" y="2010339"/>
            <a:ext cx="371475" cy="393700"/>
          </a:xfrm>
          <a:custGeom>
            <a:avLst/>
            <a:gdLst>
              <a:gd name="T0" fmla="*/ 4 w 52"/>
              <a:gd name="T1" fmla="*/ 6 h 50"/>
              <a:gd name="T2" fmla="*/ 3 w 52"/>
              <a:gd name="T3" fmla="*/ 9 h 50"/>
              <a:gd name="T4" fmla="*/ 2 w 52"/>
              <a:gd name="T5" fmla="*/ 10 h 50"/>
              <a:gd name="T6" fmla="*/ 0 w 52"/>
              <a:gd name="T7" fmla="*/ 12 h 50"/>
              <a:gd name="T8" fmla="*/ 0 w 52"/>
              <a:gd name="T9" fmla="*/ 29 h 50"/>
              <a:gd name="T10" fmla="*/ 6 w 52"/>
              <a:gd name="T11" fmla="*/ 34 h 50"/>
              <a:gd name="T12" fmla="*/ 9 w 52"/>
              <a:gd name="T13" fmla="*/ 35 h 50"/>
              <a:gd name="T14" fmla="*/ 17 w 52"/>
              <a:gd name="T15" fmla="*/ 36 h 50"/>
              <a:gd name="T16" fmla="*/ 19 w 52"/>
              <a:gd name="T17" fmla="*/ 38 h 50"/>
              <a:gd name="T18" fmla="*/ 23 w 52"/>
              <a:gd name="T19" fmla="*/ 36 h 50"/>
              <a:gd name="T20" fmla="*/ 47 w 52"/>
              <a:gd name="T21" fmla="*/ 49 h 50"/>
              <a:gd name="T22" fmla="*/ 47 w 52"/>
              <a:gd name="T23" fmla="*/ 48 h 50"/>
              <a:gd name="T24" fmla="*/ 47 w 52"/>
              <a:gd name="T25" fmla="*/ 49 h 50"/>
              <a:gd name="T26" fmla="*/ 48 w 52"/>
              <a:gd name="T27" fmla="*/ 50 h 50"/>
              <a:gd name="T28" fmla="*/ 48 w 52"/>
              <a:gd name="T29" fmla="*/ 47 h 50"/>
              <a:gd name="T30" fmla="*/ 51 w 52"/>
              <a:gd name="T31" fmla="*/ 47 h 50"/>
              <a:gd name="T32" fmla="*/ 52 w 52"/>
              <a:gd name="T33" fmla="*/ 41 h 50"/>
              <a:gd name="T34" fmla="*/ 51 w 52"/>
              <a:gd name="T35" fmla="*/ 41 h 50"/>
              <a:gd name="T36" fmla="*/ 51 w 52"/>
              <a:gd name="T37" fmla="*/ 16 h 50"/>
              <a:gd name="T38" fmla="*/ 50 w 52"/>
              <a:gd name="T39" fmla="*/ 14 h 50"/>
              <a:gd name="T40" fmla="*/ 49 w 52"/>
              <a:gd name="T41" fmla="*/ 11 h 50"/>
              <a:gd name="T42" fmla="*/ 50 w 52"/>
              <a:gd name="T43" fmla="*/ 8 h 50"/>
              <a:gd name="T44" fmla="*/ 51 w 52"/>
              <a:gd name="T45" fmla="*/ 6 h 50"/>
              <a:gd name="T46" fmla="*/ 48 w 52"/>
              <a:gd name="T47" fmla="*/ 5 h 50"/>
              <a:gd name="T48" fmla="*/ 45 w 52"/>
              <a:gd name="T49" fmla="*/ 3 h 50"/>
              <a:gd name="T50" fmla="*/ 41 w 52"/>
              <a:gd name="T51" fmla="*/ 2 h 50"/>
              <a:gd name="T52" fmla="*/ 35 w 52"/>
              <a:gd name="T53" fmla="*/ 4 h 50"/>
              <a:gd name="T54" fmla="*/ 35 w 52"/>
              <a:gd name="T55" fmla="*/ 8 h 50"/>
              <a:gd name="T56" fmla="*/ 29 w 52"/>
              <a:gd name="T57" fmla="*/ 10 h 50"/>
              <a:gd name="T58" fmla="*/ 25 w 52"/>
              <a:gd name="T59" fmla="*/ 7 h 50"/>
              <a:gd name="T60" fmla="*/ 22 w 52"/>
              <a:gd name="T61" fmla="*/ 5 h 50"/>
              <a:gd name="T62" fmla="*/ 20 w 52"/>
              <a:gd name="T63" fmla="*/ 3 h 50"/>
              <a:gd name="T64" fmla="*/ 13 w 52"/>
              <a:gd name="T65" fmla="*/ 2 h 50"/>
              <a:gd name="T66" fmla="*/ 8 w 52"/>
              <a:gd name="T67" fmla="*/ 0 h 50"/>
              <a:gd name="T68" fmla="*/ 8 w 52"/>
              <a:gd name="T69" fmla="*/ 2 h 50"/>
              <a:gd name="T70" fmla="*/ 4 w 52"/>
              <a:gd name="T71" fmla="*/ 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4" name="Freeform 308"/>
          <p:cNvSpPr>
            <a:spLocks/>
          </p:cNvSpPr>
          <p:nvPr/>
        </p:nvSpPr>
        <p:spPr bwMode="auto">
          <a:xfrm>
            <a:off x="4860927" y="1892864"/>
            <a:ext cx="93662" cy="195262"/>
          </a:xfrm>
          <a:custGeom>
            <a:avLst/>
            <a:gdLst>
              <a:gd name="T0" fmla="*/ 18 w 78"/>
              <a:gd name="T1" fmla="*/ 12 h 150"/>
              <a:gd name="T2" fmla="*/ 18 w 78"/>
              <a:gd name="T3" fmla="*/ 30 h 150"/>
              <a:gd name="T4" fmla="*/ 18 w 78"/>
              <a:gd name="T5" fmla="*/ 54 h 150"/>
              <a:gd name="T6" fmla="*/ 0 w 78"/>
              <a:gd name="T7" fmla="*/ 78 h 150"/>
              <a:gd name="T8" fmla="*/ 0 w 78"/>
              <a:gd name="T9" fmla="*/ 90 h 150"/>
              <a:gd name="T10" fmla="*/ 12 w 78"/>
              <a:gd name="T11" fmla="*/ 102 h 150"/>
              <a:gd name="T12" fmla="*/ 18 w 78"/>
              <a:gd name="T13" fmla="*/ 108 h 150"/>
              <a:gd name="T14" fmla="*/ 36 w 78"/>
              <a:gd name="T15" fmla="*/ 120 h 150"/>
              <a:gd name="T16" fmla="*/ 36 w 78"/>
              <a:gd name="T17" fmla="*/ 144 h 150"/>
              <a:gd name="T18" fmla="*/ 42 w 78"/>
              <a:gd name="T19" fmla="*/ 150 h 150"/>
              <a:gd name="T20" fmla="*/ 48 w 78"/>
              <a:gd name="T21" fmla="*/ 144 h 150"/>
              <a:gd name="T22" fmla="*/ 54 w 78"/>
              <a:gd name="T23" fmla="*/ 126 h 150"/>
              <a:gd name="T24" fmla="*/ 78 w 78"/>
              <a:gd name="T25" fmla="*/ 102 h 150"/>
              <a:gd name="T26" fmla="*/ 78 w 78"/>
              <a:gd name="T27" fmla="*/ 90 h 150"/>
              <a:gd name="T28" fmla="*/ 60 w 78"/>
              <a:gd name="T29" fmla="*/ 84 h 150"/>
              <a:gd name="T30" fmla="*/ 42 w 78"/>
              <a:gd name="T31" fmla="*/ 72 h 150"/>
              <a:gd name="T32" fmla="*/ 66 w 78"/>
              <a:gd name="T33" fmla="*/ 36 h 150"/>
              <a:gd name="T34" fmla="*/ 60 w 78"/>
              <a:gd name="T35" fmla="*/ 12 h 150"/>
              <a:gd name="T36" fmla="*/ 36 w 78"/>
              <a:gd name="T37" fmla="*/ 0 h 150"/>
              <a:gd name="T38" fmla="*/ 24 w 78"/>
              <a:gd name="T39" fmla="*/ 0 h 150"/>
              <a:gd name="T40" fmla="*/ 24 w 78"/>
              <a:gd name="T41" fmla="*/ 6 h 150"/>
              <a:gd name="T42" fmla="*/ 18 w 78"/>
              <a:gd name="T43" fmla="*/ 12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5" name="Freeform 309"/>
          <p:cNvSpPr>
            <a:spLocks/>
          </p:cNvSpPr>
          <p:nvPr/>
        </p:nvSpPr>
        <p:spPr bwMode="auto">
          <a:xfrm>
            <a:off x="4403726" y="1938900"/>
            <a:ext cx="268287" cy="230188"/>
          </a:xfrm>
          <a:custGeom>
            <a:avLst/>
            <a:gdLst>
              <a:gd name="T0" fmla="*/ 90 w 228"/>
              <a:gd name="T1" fmla="*/ 156 h 174"/>
              <a:gd name="T2" fmla="*/ 114 w 228"/>
              <a:gd name="T3" fmla="*/ 138 h 174"/>
              <a:gd name="T4" fmla="*/ 144 w 228"/>
              <a:gd name="T5" fmla="*/ 120 h 174"/>
              <a:gd name="T6" fmla="*/ 180 w 228"/>
              <a:gd name="T7" fmla="*/ 108 h 174"/>
              <a:gd name="T8" fmla="*/ 186 w 228"/>
              <a:gd name="T9" fmla="*/ 96 h 174"/>
              <a:gd name="T10" fmla="*/ 192 w 228"/>
              <a:gd name="T11" fmla="*/ 84 h 174"/>
              <a:gd name="T12" fmla="*/ 216 w 228"/>
              <a:gd name="T13" fmla="*/ 78 h 174"/>
              <a:gd name="T14" fmla="*/ 228 w 228"/>
              <a:gd name="T15" fmla="*/ 72 h 174"/>
              <a:gd name="T16" fmla="*/ 222 w 228"/>
              <a:gd name="T17" fmla="*/ 42 h 174"/>
              <a:gd name="T18" fmla="*/ 216 w 228"/>
              <a:gd name="T19" fmla="*/ 12 h 174"/>
              <a:gd name="T20" fmla="*/ 210 w 228"/>
              <a:gd name="T21" fmla="*/ 12 h 174"/>
              <a:gd name="T22" fmla="*/ 186 w 228"/>
              <a:gd name="T23" fmla="*/ 12 h 174"/>
              <a:gd name="T24" fmla="*/ 168 w 228"/>
              <a:gd name="T25" fmla="*/ 12 h 174"/>
              <a:gd name="T26" fmla="*/ 144 w 228"/>
              <a:gd name="T27" fmla="*/ 0 h 174"/>
              <a:gd name="T28" fmla="*/ 120 w 228"/>
              <a:gd name="T29" fmla="*/ 36 h 174"/>
              <a:gd name="T30" fmla="*/ 96 w 228"/>
              <a:gd name="T31" fmla="*/ 60 h 174"/>
              <a:gd name="T32" fmla="*/ 72 w 228"/>
              <a:gd name="T33" fmla="*/ 90 h 174"/>
              <a:gd name="T34" fmla="*/ 66 w 228"/>
              <a:gd name="T35" fmla="*/ 138 h 174"/>
              <a:gd name="T36" fmla="*/ 12 w 228"/>
              <a:gd name="T37" fmla="*/ 162 h 174"/>
              <a:gd name="T38" fmla="*/ 0 w 228"/>
              <a:gd name="T39" fmla="*/ 174 h 174"/>
              <a:gd name="T40" fmla="*/ 84 w 228"/>
              <a:gd name="T41" fmla="*/ 174 h 174"/>
              <a:gd name="T42" fmla="*/ 90 w 228"/>
              <a:gd name="T43" fmla="*/ 15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6" name="Freeform 310"/>
          <p:cNvSpPr>
            <a:spLocks/>
          </p:cNvSpPr>
          <p:nvPr/>
        </p:nvSpPr>
        <p:spPr bwMode="auto">
          <a:xfrm>
            <a:off x="4322764" y="2169089"/>
            <a:ext cx="185738" cy="179387"/>
          </a:xfrm>
          <a:custGeom>
            <a:avLst/>
            <a:gdLst>
              <a:gd name="T0" fmla="*/ 13 w 26"/>
              <a:gd name="T1" fmla="*/ 16 h 23"/>
              <a:gd name="T2" fmla="*/ 15 w 26"/>
              <a:gd name="T3" fmla="*/ 14 h 23"/>
              <a:gd name="T4" fmla="*/ 16 w 26"/>
              <a:gd name="T5" fmla="*/ 6 h 23"/>
              <a:gd name="T6" fmla="*/ 26 w 26"/>
              <a:gd name="T7" fmla="*/ 6 h 23"/>
              <a:gd name="T8" fmla="*/ 26 w 26"/>
              <a:gd name="T9" fmla="*/ 3 h 23"/>
              <a:gd name="T10" fmla="*/ 25 w 26"/>
              <a:gd name="T11" fmla="*/ 3 h 23"/>
              <a:gd name="T12" fmla="*/ 25 w 26"/>
              <a:gd name="T13" fmla="*/ 0 h 23"/>
              <a:gd name="T14" fmla="*/ 11 w 26"/>
              <a:gd name="T15" fmla="*/ 0 h 23"/>
              <a:gd name="T16" fmla="*/ 9 w 26"/>
              <a:gd name="T17" fmla="*/ 2 h 23"/>
              <a:gd name="T18" fmla="*/ 4 w 26"/>
              <a:gd name="T19" fmla="*/ 13 h 23"/>
              <a:gd name="T20" fmla="*/ 0 w 26"/>
              <a:gd name="T21" fmla="*/ 22 h 23"/>
              <a:gd name="T22" fmla="*/ 12 w 26"/>
              <a:gd name="T23" fmla="*/ 23 h 23"/>
              <a:gd name="T24" fmla="*/ 13 w 26"/>
              <a:gd name="T25" fmla="*/ 1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7" name="Freeform 311"/>
          <p:cNvSpPr>
            <a:spLocks/>
          </p:cNvSpPr>
          <p:nvPr/>
        </p:nvSpPr>
        <p:spPr bwMode="auto">
          <a:xfrm>
            <a:off x="4332289" y="2569139"/>
            <a:ext cx="55563" cy="47625"/>
          </a:xfrm>
          <a:custGeom>
            <a:avLst/>
            <a:gdLst>
              <a:gd name="T0" fmla="*/ 48 w 48"/>
              <a:gd name="T1" fmla="*/ 24 h 36"/>
              <a:gd name="T2" fmla="*/ 48 w 48"/>
              <a:gd name="T3" fmla="*/ 6 h 36"/>
              <a:gd name="T4" fmla="*/ 48 w 48"/>
              <a:gd name="T5" fmla="*/ 0 h 36"/>
              <a:gd name="T6" fmla="*/ 36 w 48"/>
              <a:gd name="T7" fmla="*/ 0 h 36"/>
              <a:gd name="T8" fmla="*/ 6 w 48"/>
              <a:gd name="T9" fmla="*/ 6 h 36"/>
              <a:gd name="T10" fmla="*/ 0 w 48"/>
              <a:gd name="T11" fmla="*/ 6 h 36"/>
              <a:gd name="T12" fmla="*/ 18 w 48"/>
              <a:gd name="T13" fmla="*/ 36 h 36"/>
              <a:gd name="T14" fmla="*/ 36 w 48"/>
              <a:gd name="T15" fmla="*/ 24 h 36"/>
              <a:gd name="T16" fmla="*/ 48 w 48"/>
              <a:gd name="T17" fmla="*/ 24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8" name="Freeform 312"/>
          <p:cNvSpPr>
            <a:spLocks/>
          </p:cNvSpPr>
          <p:nvPr/>
        </p:nvSpPr>
        <p:spPr bwMode="auto">
          <a:xfrm>
            <a:off x="5189539" y="2296089"/>
            <a:ext cx="366713" cy="501650"/>
          </a:xfrm>
          <a:custGeom>
            <a:avLst/>
            <a:gdLst>
              <a:gd name="T0" fmla="*/ 37 w 52"/>
              <a:gd name="T1" fmla="*/ 5 h 64"/>
              <a:gd name="T2" fmla="*/ 11 w 52"/>
              <a:gd name="T3" fmla="*/ 5 h 64"/>
              <a:gd name="T4" fmla="*/ 10 w 52"/>
              <a:gd name="T5" fmla="*/ 11 h 64"/>
              <a:gd name="T6" fmla="*/ 7 w 52"/>
              <a:gd name="T7" fmla="*/ 11 h 64"/>
              <a:gd name="T8" fmla="*/ 7 w 52"/>
              <a:gd name="T9" fmla="*/ 14 h 64"/>
              <a:gd name="T10" fmla="*/ 6 w 52"/>
              <a:gd name="T11" fmla="*/ 13 h 64"/>
              <a:gd name="T12" fmla="*/ 5 w 52"/>
              <a:gd name="T13" fmla="*/ 25 h 64"/>
              <a:gd name="T14" fmla="*/ 2 w 52"/>
              <a:gd name="T15" fmla="*/ 27 h 64"/>
              <a:gd name="T16" fmla="*/ 1 w 52"/>
              <a:gd name="T17" fmla="*/ 32 h 64"/>
              <a:gd name="T18" fmla="*/ 0 w 52"/>
              <a:gd name="T19" fmla="*/ 35 h 64"/>
              <a:gd name="T20" fmla="*/ 3 w 52"/>
              <a:gd name="T21" fmla="*/ 41 h 64"/>
              <a:gd name="T22" fmla="*/ 5 w 52"/>
              <a:gd name="T23" fmla="*/ 45 h 64"/>
              <a:gd name="T24" fmla="*/ 8 w 52"/>
              <a:gd name="T25" fmla="*/ 50 h 64"/>
              <a:gd name="T26" fmla="*/ 12 w 52"/>
              <a:gd name="T27" fmla="*/ 52 h 64"/>
              <a:gd name="T28" fmla="*/ 18 w 52"/>
              <a:gd name="T29" fmla="*/ 58 h 64"/>
              <a:gd name="T30" fmla="*/ 20 w 52"/>
              <a:gd name="T31" fmla="*/ 61 h 64"/>
              <a:gd name="T32" fmla="*/ 25 w 52"/>
              <a:gd name="T33" fmla="*/ 61 h 64"/>
              <a:gd name="T34" fmla="*/ 29 w 52"/>
              <a:gd name="T35" fmla="*/ 64 h 64"/>
              <a:gd name="T36" fmla="*/ 36 w 52"/>
              <a:gd name="T37" fmla="*/ 63 h 64"/>
              <a:gd name="T38" fmla="*/ 41 w 52"/>
              <a:gd name="T39" fmla="*/ 61 h 64"/>
              <a:gd name="T40" fmla="*/ 44 w 52"/>
              <a:gd name="T41" fmla="*/ 61 h 64"/>
              <a:gd name="T42" fmla="*/ 44 w 52"/>
              <a:gd name="T43" fmla="*/ 59 h 64"/>
              <a:gd name="T44" fmla="*/ 42 w 52"/>
              <a:gd name="T45" fmla="*/ 57 h 64"/>
              <a:gd name="T46" fmla="*/ 39 w 52"/>
              <a:gd name="T47" fmla="*/ 54 h 64"/>
              <a:gd name="T48" fmla="*/ 35 w 52"/>
              <a:gd name="T49" fmla="*/ 51 h 64"/>
              <a:gd name="T50" fmla="*/ 36 w 52"/>
              <a:gd name="T51" fmla="*/ 48 h 64"/>
              <a:gd name="T52" fmla="*/ 38 w 52"/>
              <a:gd name="T53" fmla="*/ 48 h 64"/>
              <a:gd name="T54" fmla="*/ 39 w 52"/>
              <a:gd name="T55" fmla="*/ 42 h 64"/>
              <a:gd name="T56" fmla="*/ 43 w 52"/>
              <a:gd name="T57" fmla="*/ 38 h 64"/>
              <a:gd name="T58" fmla="*/ 46 w 52"/>
              <a:gd name="T59" fmla="*/ 32 h 64"/>
              <a:gd name="T60" fmla="*/ 47 w 52"/>
              <a:gd name="T61" fmla="*/ 21 h 64"/>
              <a:gd name="T62" fmla="*/ 50 w 52"/>
              <a:gd name="T63" fmla="*/ 19 h 64"/>
              <a:gd name="T64" fmla="*/ 52 w 52"/>
              <a:gd name="T65" fmla="*/ 18 h 64"/>
              <a:gd name="T66" fmla="*/ 50 w 52"/>
              <a:gd name="T67" fmla="*/ 13 h 64"/>
              <a:gd name="T68" fmla="*/ 47 w 52"/>
              <a:gd name="T69" fmla="*/ 4 h 64"/>
              <a:gd name="T70" fmla="*/ 44 w 52"/>
              <a:gd name="T71" fmla="*/ 0 h 64"/>
              <a:gd name="T72" fmla="*/ 42 w 52"/>
              <a:gd name="T73" fmla="*/ 2 h 64"/>
              <a:gd name="T74" fmla="*/ 37 w 52"/>
              <a:gd name="T75" fmla="*/ 5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49" name="Freeform 313"/>
          <p:cNvSpPr>
            <a:spLocks/>
          </p:cNvSpPr>
          <p:nvPr/>
        </p:nvSpPr>
        <p:spPr bwMode="auto">
          <a:xfrm>
            <a:off x="4508501" y="2624701"/>
            <a:ext cx="134937" cy="149225"/>
          </a:xfrm>
          <a:custGeom>
            <a:avLst/>
            <a:gdLst>
              <a:gd name="T0" fmla="*/ 17 w 19"/>
              <a:gd name="T1" fmla="*/ 10 h 19"/>
              <a:gd name="T2" fmla="*/ 19 w 19"/>
              <a:gd name="T3" fmla="*/ 6 h 19"/>
              <a:gd name="T4" fmla="*/ 17 w 19"/>
              <a:gd name="T5" fmla="*/ 2 h 19"/>
              <a:gd name="T6" fmla="*/ 12 w 19"/>
              <a:gd name="T7" fmla="*/ 3 h 19"/>
              <a:gd name="T8" fmla="*/ 10 w 19"/>
              <a:gd name="T9" fmla="*/ 1 h 19"/>
              <a:gd name="T10" fmla="*/ 8 w 19"/>
              <a:gd name="T11" fmla="*/ 1 h 19"/>
              <a:gd name="T12" fmla="*/ 6 w 19"/>
              <a:gd name="T13" fmla="*/ 0 h 19"/>
              <a:gd name="T14" fmla="*/ 5 w 19"/>
              <a:gd name="T15" fmla="*/ 0 h 19"/>
              <a:gd name="T16" fmla="*/ 3 w 19"/>
              <a:gd name="T17" fmla="*/ 0 h 19"/>
              <a:gd name="T18" fmla="*/ 1 w 19"/>
              <a:gd name="T19" fmla="*/ 1 h 19"/>
              <a:gd name="T20" fmla="*/ 2 w 19"/>
              <a:gd name="T21" fmla="*/ 1 h 19"/>
              <a:gd name="T22" fmla="*/ 2 w 19"/>
              <a:gd name="T23" fmla="*/ 5 h 19"/>
              <a:gd name="T24" fmla="*/ 2 w 19"/>
              <a:gd name="T25" fmla="*/ 9 h 19"/>
              <a:gd name="T26" fmla="*/ 0 w 19"/>
              <a:gd name="T27" fmla="*/ 10 h 19"/>
              <a:gd name="T28" fmla="*/ 1 w 19"/>
              <a:gd name="T29" fmla="*/ 11 h 19"/>
              <a:gd name="T30" fmla="*/ 1 w 19"/>
              <a:gd name="T31" fmla="*/ 14 h 19"/>
              <a:gd name="T32" fmla="*/ 4 w 19"/>
              <a:gd name="T33" fmla="*/ 16 h 19"/>
              <a:gd name="T34" fmla="*/ 4 w 19"/>
              <a:gd name="T35" fmla="*/ 19 h 19"/>
              <a:gd name="T36" fmla="*/ 8 w 19"/>
              <a:gd name="T37" fmla="*/ 19 h 19"/>
              <a:gd name="T38" fmla="*/ 15 w 19"/>
              <a:gd name="T39" fmla="*/ 16 h 19"/>
              <a:gd name="T40" fmla="*/ 18 w 19"/>
              <a:gd name="T41" fmla="*/ 16 h 19"/>
              <a:gd name="T42" fmla="*/ 17 w 19"/>
              <a:gd name="T43" fmla="*/ 13 h 19"/>
              <a:gd name="T44" fmla="*/ 17 w 19"/>
              <a:gd name="T45" fmla="*/ 10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0" name="Freeform 314"/>
          <p:cNvSpPr>
            <a:spLocks/>
          </p:cNvSpPr>
          <p:nvPr/>
        </p:nvSpPr>
        <p:spPr bwMode="auto">
          <a:xfrm>
            <a:off x="4438652" y="2680264"/>
            <a:ext cx="96837" cy="93662"/>
          </a:xfrm>
          <a:custGeom>
            <a:avLst/>
            <a:gdLst>
              <a:gd name="T0" fmla="*/ 11 w 14"/>
              <a:gd name="T1" fmla="*/ 7 h 12"/>
              <a:gd name="T2" fmla="*/ 11 w 14"/>
              <a:gd name="T3" fmla="*/ 4 h 12"/>
              <a:gd name="T4" fmla="*/ 10 w 14"/>
              <a:gd name="T5" fmla="*/ 3 h 12"/>
              <a:gd name="T6" fmla="*/ 8 w 14"/>
              <a:gd name="T7" fmla="*/ 4 h 12"/>
              <a:gd name="T8" fmla="*/ 6 w 14"/>
              <a:gd name="T9" fmla="*/ 1 h 12"/>
              <a:gd name="T10" fmla="*/ 4 w 14"/>
              <a:gd name="T11" fmla="*/ 0 h 12"/>
              <a:gd name="T12" fmla="*/ 3 w 14"/>
              <a:gd name="T13" fmla="*/ 2 h 12"/>
              <a:gd name="T14" fmla="*/ 1 w 14"/>
              <a:gd name="T15" fmla="*/ 3 h 12"/>
              <a:gd name="T16" fmla="*/ 0 w 14"/>
              <a:gd name="T17" fmla="*/ 5 h 12"/>
              <a:gd name="T18" fmla="*/ 1 w 14"/>
              <a:gd name="T19" fmla="*/ 6 h 12"/>
              <a:gd name="T20" fmla="*/ 10 w 14"/>
              <a:gd name="T21" fmla="*/ 12 h 12"/>
              <a:gd name="T22" fmla="*/ 14 w 14"/>
              <a:gd name="T23" fmla="*/ 12 h 12"/>
              <a:gd name="T24" fmla="*/ 14 w 14"/>
              <a:gd name="T25" fmla="*/ 9 h 12"/>
              <a:gd name="T26" fmla="*/ 11 w 14"/>
              <a:gd name="T27" fmla="*/ 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1" name="Freeform 315"/>
          <p:cNvSpPr>
            <a:spLocks/>
          </p:cNvSpPr>
          <p:nvPr/>
        </p:nvSpPr>
        <p:spPr bwMode="auto">
          <a:xfrm>
            <a:off x="4394202" y="2650101"/>
            <a:ext cx="71437" cy="68263"/>
          </a:xfrm>
          <a:custGeom>
            <a:avLst/>
            <a:gdLst>
              <a:gd name="T0" fmla="*/ 54 w 60"/>
              <a:gd name="T1" fmla="*/ 36 h 54"/>
              <a:gd name="T2" fmla="*/ 60 w 60"/>
              <a:gd name="T3" fmla="*/ 24 h 54"/>
              <a:gd name="T4" fmla="*/ 54 w 60"/>
              <a:gd name="T5" fmla="*/ 18 h 54"/>
              <a:gd name="T6" fmla="*/ 42 w 60"/>
              <a:gd name="T7" fmla="*/ 0 h 54"/>
              <a:gd name="T8" fmla="*/ 18 w 60"/>
              <a:gd name="T9" fmla="*/ 0 h 54"/>
              <a:gd name="T10" fmla="*/ 12 w 60"/>
              <a:gd name="T11" fmla="*/ 12 h 54"/>
              <a:gd name="T12" fmla="*/ 0 w 60"/>
              <a:gd name="T13" fmla="*/ 18 h 54"/>
              <a:gd name="T14" fmla="*/ 12 w 60"/>
              <a:gd name="T15" fmla="*/ 30 h 54"/>
              <a:gd name="T16" fmla="*/ 36 w 60"/>
              <a:gd name="T17" fmla="*/ 54 h 54"/>
              <a:gd name="T18" fmla="*/ 42 w 60"/>
              <a:gd name="T19" fmla="*/ 42 h 54"/>
              <a:gd name="T20" fmla="*/ 54 w 60"/>
              <a:gd name="T21" fmla="*/ 3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2" name="Rectangle 316"/>
          <p:cNvSpPr>
            <a:spLocks noChangeArrowheads="1"/>
          </p:cNvSpPr>
          <p:nvPr/>
        </p:nvSpPr>
        <p:spPr bwMode="auto">
          <a:xfrm>
            <a:off x="4500563" y="2169089"/>
            <a:ext cx="7938" cy="23812"/>
          </a:xfrm>
          <a:prstGeom prst="rect">
            <a:avLst/>
          </a:pr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miter lim="800000"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3" name="Freeform 317"/>
          <p:cNvSpPr>
            <a:spLocks/>
          </p:cNvSpPr>
          <p:nvPr/>
        </p:nvSpPr>
        <p:spPr bwMode="auto">
          <a:xfrm>
            <a:off x="4500564" y="1892864"/>
            <a:ext cx="463550" cy="51117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4" name="Freeform 318"/>
          <p:cNvSpPr>
            <a:spLocks/>
          </p:cNvSpPr>
          <p:nvPr/>
        </p:nvSpPr>
        <p:spPr bwMode="auto">
          <a:xfrm>
            <a:off x="4500564" y="1892864"/>
            <a:ext cx="463550" cy="51117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5" name="Freeform 319"/>
          <p:cNvSpPr>
            <a:spLocks/>
          </p:cNvSpPr>
          <p:nvPr/>
        </p:nvSpPr>
        <p:spPr bwMode="auto">
          <a:xfrm>
            <a:off x="4535488" y="1854764"/>
            <a:ext cx="7938" cy="4762"/>
          </a:xfrm>
          <a:custGeom>
            <a:avLst/>
            <a:gdLst>
              <a:gd name="T0" fmla="*/ 6 w 6"/>
              <a:gd name="T1" fmla="*/ 0 h 6"/>
              <a:gd name="T2" fmla="*/ 0 w 6"/>
              <a:gd name="T3" fmla="*/ 0 h 6"/>
              <a:gd name="T4" fmla="*/ 0 w 6"/>
              <a:gd name="T5" fmla="*/ 6 h 6"/>
              <a:gd name="T6" fmla="*/ 6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6" name="Freeform 320"/>
          <p:cNvSpPr>
            <a:spLocks/>
          </p:cNvSpPr>
          <p:nvPr/>
        </p:nvSpPr>
        <p:spPr bwMode="auto">
          <a:xfrm>
            <a:off x="4551364" y="1742051"/>
            <a:ext cx="6350" cy="9525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6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7" name="Freeform 321"/>
          <p:cNvSpPr>
            <a:spLocks/>
          </p:cNvSpPr>
          <p:nvPr/>
        </p:nvSpPr>
        <p:spPr bwMode="auto">
          <a:xfrm>
            <a:off x="4486276" y="1676963"/>
            <a:ext cx="277812" cy="238125"/>
          </a:xfrm>
          <a:custGeom>
            <a:avLst/>
            <a:gdLst>
              <a:gd name="T0" fmla="*/ 2147483647 w 39"/>
              <a:gd name="T1" fmla="*/ 2147483647 h 30"/>
              <a:gd name="T2" fmla="*/ 2147483647 w 39"/>
              <a:gd name="T3" fmla="*/ 2147483647 h 30"/>
              <a:gd name="T4" fmla="*/ 2147483647 w 39"/>
              <a:gd name="T5" fmla="*/ 2147483647 h 30"/>
              <a:gd name="T6" fmla="*/ 2147483647 w 39"/>
              <a:gd name="T7" fmla="*/ 2147483647 h 30"/>
              <a:gd name="T8" fmla="*/ 2147483647 w 39"/>
              <a:gd name="T9" fmla="*/ 2147483647 h 30"/>
              <a:gd name="T10" fmla="*/ 2147483647 w 39"/>
              <a:gd name="T11" fmla="*/ 2147483647 h 30"/>
              <a:gd name="T12" fmla="*/ 2147483647 w 39"/>
              <a:gd name="T13" fmla="*/ 0 h 30"/>
              <a:gd name="T14" fmla="*/ 2147483647 w 39"/>
              <a:gd name="T15" fmla="*/ 2147483647 h 30"/>
              <a:gd name="T16" fmla="*/ 2147483647 w 39"/>
              <a:gd name="T17" fmla="*/ 0 h 30"/>
              <a:gd name="T18" fmla="*/ 2147483647 w 39"/>
              <a:gd name="T19" fmla="*/ 2147483647 h 30"/>
              <a:gd name="T20" fmla="*/ 0 w 39"/>
              <a:gd name="T21" fmla="*/ 2147483647 h 30"/>
              <a:gd name="T22" fmla="*/ 2147483647 w 39"/>
              <a:gd name="T23" fmla="*/ 2147483647 h 30"/>
              <a:gd name="T24" fmla="*/ 2147483647 w 39"/>
              <a:gd name="T25" fmla="*/ 2147483647 h 30"/>
              <a:gd name="T26" fmla="*/ 2147483647 w 39"/>
              <a:gd name="T27" fmla="*/ 2147483647 h 30"/>
              <a:gd name="T28" fmla="*/ 2147483647 w 39"/>
              <a:gd name="T29" fmla="*/ 2147483647 h 30"/>
              <a:gd name="T30" fmla="*/ 2147483647 w 39"/>
              <a:gd name="T31" fmla="*/ 2147483647 h 30"/>
              <a:gd name="T32" fmla="*/ 2147483647 w 39"/>
              <a:gd name="T33" fmla="*/ 2147483647 h 30"/>
              <a:gd name="T34" fmla="*/ 2147483647 w 39"/>
              <a:gd name="T35" fmla="*/ 2147483647 h 30"/>
              <a:gd name="T36" fmla="*/ 2147483647 w 39"/>
              <a:gd name="T37" fmla="*/ 2147483647 h 30"/>
              <a:gd name="T38" fmla="*/ 2147483647 w 39"/>
              <a:gd name="T39" fmla="*/ 2147483647 h 30"/>
              <a:gd name="T40" fmla="*/ 2147483647 w 39"/>
              <a:gd name="T41" fmla="*/ 2147483647 h 30"/>
              <a:gd name="T42" fmla="*/ 2147483647 w 39"/>
              <a:gd name="T43" fmla="*/ 2147483647 h 30"/>
              <a:gd name="T44" fmla="*/ 2147483647 w 39"/>
              <a:gd name="T45" fmla="*/ 2147483647 h 30"/>
              <a:gd name="T46" fmla="*/ 2147483647 w 39"/>
              <a:gd name="T47" fmla="*/ 2147483647 h 30"/>
              <a:gd name="T48" fmla="*/ 2147483647 w 39"/>
              <a:gd name="T49" fmla="*/ 2147483647 h 30"/>
              <a:gd name="T50" fmla="*/ 2147483647 w 39"/>
              <a:gd name="T51" fmla="*/ 2147483647 h 30"/>
              <a:gd name="T52" fmla="*/ 2147483647 w 39"/>
              <a:gd name="T53" fmla="*/ 2147483647 h 30"/>
              <a:gd name="T54" fmla="*/ 2147483647 w 39"/>
              <a:gd name="T55" fmla="*/ 2147483647 h 30"/>
              <a:gd name="T56" fmla="*/ 2147483647 w 39"/>
              <a:gd name="T57" fmla="*/ 2147483647 h 30"/>
              <a:gd name="T58" fmla="*/ 2147483647 w 39"/>
              <a:gd name="T59" fmla="*/ 2147483647 h 30"/>
              <a:gd name="T60" fmla="*/ 2147483647 w 39"/>
              <a:gd name="T61" fmla="*/ 2147483647 h 30"/>
              <a:gd name="T62" fmla="*/ 2147483647 w 39"/>
              <a:gd name="T63" fmla="*/ 2147483647 h 30"/>
              <a:gd name="T64" fmla="*/ 2147483647 w 39"/>
              <a:gd name="T65" fmla="*/ 2147483647 h 30"/>
              <a:gd name="T66" fmla="*/ 2147483647 w 39"/>
              <a:gd name="T67" fmla="*/ 2147483647 h 30"/>
              <a:gd name="T68" fmla="*/ 2147483647 w 39"/>
              <a:gd name="T69" fmla="*/ 2147483647 h 30"/>
              <a:gd name="T70" fmla="*/ 2147483647 w 39"/>
              <a:gd name="T71" fmla="*/ 2147483647 h 30"/>
              <a:gd name="T72" fmla="*/ 2147483647 w 39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"/>
              <a:gd name="T112" fmla="*/ 0 h 30"/>
              <a:gd name="T113" fmla="*/ 39 w 39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8" name="Freeform 322"/>
          <p:cNvSpPr>
            <a:spLocks/>
          </p:cNvSpPr>
          <p:nvPr/>
        </p:nvSpPr>
        <p:spPr bwMode="auto">
          <a:xfrm>
            <a:off x="4486277" y="1724589"/>
            <a:ext cx="71437" cy="168275"/>
          </a:xfrm>
          <a:custGeom>
            <a:avLst/>
            <a:gdLst>
              <a:gd name="T0" fmla="*/ 2147483647 w 60"/>
              <a:gd name="T1" fmla="*/ 2147483647 h 127"/>
              <a:gd name="T2" fmla="*/ 2147483647 w 60"/>
              <a:gd name="T3" fmla="*/ 2147483647 h 127"/>
              <a:gd name="T4" fmla="*/ 2147483647 w 60"/>
              <a:gd name="T5" fmla="*/ 2147483647 h 127"/>
              <a:gd name="T6" fmla="*/ 2147483647 w 60"/>
              <a:gd name="T7" fmla="*/ 2147483647 h 127"/>
              <a:gd name="T8" fmla="*/ 2147483647 w 60"/>
              <a:gd name="T9" fmla="*/ 2147483647 h 127"/>
              <a:gd name="T10" fmla="*/ 2147483647 w 60"/>
              <a:gd name="T11" fmla="*/ 2147483647 h 127"/>
              <a:gd name="T12" fmla="*/ 2147483647 w 60"/>
              <a:gd name="T13" fmla="*/ 2147483647 h 127"/>
              <a:gd name="T14" fmla="*/ 2147483647 w 60"/>
              <a:gd name="T15" fmla="*/ 2147483647 h 127"/>
              <a:gd name="T16" fmla="*/ 2147483647 w 60"/>
              <a:gd name="T17" fmla="*/ 2147483647 h 127"/>
              <a:gd name="T18" fmla="*/ 2147483647 w 60"/>
              <a:gd name="T19" fmla="*/ 2147483647 h 127"/>
              <a:gd name="T20" fmla="*/ 2147483647 w 60"/>
              <a:gd name="T21" fmla="*/ 2147483647 h 127"/>
              <a:gd name="T22" fmla="*/ 2147483647 w 60"/>
              <a:gd name="T23" fmla="*/ 2147483647 h 127"/>
              <a:gd name="T24" fmla="*/ 2147483647 w 60"/>
              <a:gd name="T25" fmla="*/ 0 h 127"/>
              <a:gd name="T26" fmla="*/ 2147483647 w 60"/>
              <a:gd name="T27" fmla="*/ 2147483647 h 127"/>
              <a:gd name="T28" fmla="*/ 2147483647 w 60"/>
              <a:gd name="T29" fmla="*/ 2147483647 h 127"/>
              <a:gd name="T30" fmla="*/ 2147483647 w 60"/>
              <a:gd name="T31" fmla="*/ 2147483647 h 127"/>
              <a:gd name="T32" fmla="*/ 2147483647 w 60"/>
              <a:gd name="T33" fmla="*/ 2147483647 h 127"/>
              <a:gd name="T34" fmla="*/ 2147483647 w 60"/>
              <a:gd name="T35" fmla="*/ 2147483647 h 127"/>
              <a:gd name="T36" fmla="*/ 2147483647 w 60"/>
              <a:gd name="T37" fmla="*/ 2147483647 h 127"/>
              <a:gd name="T38" fmla="*/ 0 w 60"/>
              <a:gd name="T39" fmla="*/ 2147483647 h 127"/>
              <a:gd name="T40" fmla="*/ 2147483647 w 60"/>
              <a:gd name="T41" fmla="*/ 2147483647 h 127"/>
              <a:gd name="T42" fmla="*/ 2147483647 w 60"/>
              <a:gd name="T43" fmla="*/ 2147483647 h 127"/>
              <a:gd name="T44" fmla="*/ 2147483647 w 60"/>
              <a:gd name="T45" fmla="*/ 2147483647 h 127"/>
              <a:gd name="T46" fmla="*/ 2147483647 w 60"/>
              <a:gd name="T47" fmla="*/ 2147483647 h 127"/>
              <a:gd name="T48" fmla="*/ 2147483647 w 60"/>
              <a:gd name="T49" fmla="*/ 2147483647 h 12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"/>
              <a:gd name="T76" fmla="*/ 0 h 127"/>
              <a:gd name="T77" fmla="*/ 60 w 60"/>
              <a:gd name="T78" fmla="*/ 127 h 12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59" name="Freeform 323"/>
          <p:cNvSpPr>
            <a:spLocks/>
          </p:cNvSpPr>
          <p:nvPr/>
        </p:nvSpPr>
        <p:spPr bwMode="auto">
          <a:xfrm>
            <a:off x="4543427" y="1751575"/>
            <a:ext cx="14287" cy="63500"/>
          </a:xfrm>
          <a:custGeom>
            <a:avLst/>
            <a:gdLst>
              <a:gd name="T0" fmla="*/ 6 w 12"/>
              <a:gd name="T1" fmla="*/ 24 h 48"/>
              <a:gd name="T2" fmla="*/ 0 w 12"/>
              <a:gd name="T3" fmla="*/ 30 h 48"/>
              <a:gd name="T4" fmla="*/ 0 w 12"/>
              <a:gd name="T5" fmla="*/ 48 h 48"/>
              <a:gd name="T6" fmla="*/ 6 w 12"/>
              <a:gd name="T7" fmla="*/ 18 h 48"/>
              <a:gd name="T8" fmla="*/ 12 w 12"/>
              <a:gd name="T9" fmla="*/ 0 h 48"/>
              <a:gd name="T10" fmla="*/ 6 w 12"/>
              <a:gd name="T11" fmla="*/ 12 h 48"/>
              <a:gd name="T12" fmla="*/ 6 w 12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8"/>
              <a:gd name="T23" fmla="*/ 12 w 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0" name="Freeform 324"/>
          <p:cNvSpPr>
            <a:spLocks/>
          </p:cNvSpPr>
          <p:nvPr/>
        </p:nvSpPr>
        <p:spPr bwMode="auto">
          <a:xfrm>
            <a:off x="4530726" y="1859526"/>
            <a:ext cx="4762" cy="33338"/>
          </a:xfrm>
          <a:custGeom>
            <a:avLst/>
            <a:gdLst>
              <a:gd name="T0" fmla="*/ 6 w 6"/>
              <a:gd name="T1" fmla="*/ 0 h 24"/>
              <a:gd name="T2" fmla="*/ 6 w 6"/>
              <a:gd name="T3" fmla="*/ 12 h 24"/>
              <a:gd name="T4" fmla="*/ 0 w 6"/>
              <a:gd name="T5" fmla="*/ 24 h 24"/>
              <a:gd name="T6" fmla="*/ 6 w 6"/>
              <a:gd name="T7" fmla="*/ 6 h 24"/>
              <a:gd name="T8" fmla="*/ 6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1" name="Freeform 325"/>
          <p:cNvSpPr>
            <a:spLocks/>
          </p:cNvSpPr>
          <p:nvPr/>
        </p:nvSpPr>
        <p:spPr bwMode="auto">
          <a:xfrm>
            <a:off x="4535488" y="1815076"/>
            <a:ext cx="7938" cy="22225"/>
          </a:xfrm>
          <a:custGeom>
            <a:avLst/>
            <a:gdLst>
              <a:gd name="T0" fmla="*/ 0 w 6"/>
              <a:gd name="T1" fmla="*/ 18 h 18"/>
              <a:gd name="T2" fmla="*/ 6 w 6"/>
              <a:gd name="T3" fmla="*/ 0 h 18"/>
              <a:gd name="T4" fmla="*/ 6 w 6"/>
              <a:gd name="T5" fmla="*/ 12 h 18"/>
              <a:gd name="T6" fmla="*/ 0 w 6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8"/>
              <a:gd name="T14" fmla="*/ 6 w 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2" name="Freeform 326"/>
          <p:cNvSpPr>
            <a:spLocks/>
          </p:cNvSpPr>
          <p:nvPr/>
        </p:nvSpPr>
        <p:spPr bwMode="auto">
          <a:xfrm>
            <a:off x="4535488" y="1837301"/>
            <a:ext cx="0" cy="17463"/>
          </a:xfrm>
          <a:custGeom>
            <a:avLst/>
            <a:gdLst>
              <a:gd name="T0" fmla="*/ 12 h 12"/>
              <a:gd name="T1" fmla="*/ 0 h 12"/>
              <a:gd name="T2" fmla="*/ 12 h 12"/>
              <a:gd name="T3" fmla="*/ 12 h 12"/>
              <a:gd name="T4" fmla="*/ 0 60000 65536"/>
              <a:gd name="T5" fmla="*/ 0 60000 65536"/>
              <a:gd name="T6" fmla="*/ 0 60000 65536"/>
              <a:gd name="T7" fmla="*/ 0 60000 65536"/>
              <a:gd name="T8" fmla="*/ 0 h 12"/>
              <a:gd name="T9" fmla="*/ 12 h 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3" name="Freeform 327"/>
          <p:cNvSpPr>
            <a:spLocks/>
          </p:cNvSpPr>
          <p:nvPr/>
        </p:nvSpPr>
        <p:spPr bwMode="auto">
          <a:xfrm>
            <a:off x="5819777" y="1883338"/>
            <a:ext cx="22225" cy="17462"/>
          </a:xfrm>
          <a:custGeom>
            <a:avLst/>
            <a:gdLst>
              <a:gd name="T0" fmla="*/ 0 w 18"/>
              <a:gd name="T1" fmla="*/ 0 h 12"/>
              <a:gd name="T2" fmla="*/ 18 w 18"/>
              <a:gd name="T3" fmla="*/ 12 h 12"/>
              <a:gd name="T4" fmla="*/ 18 w 18"/>
              <a:gd name="T5" fmla="*/ 12 h 12"/>
              <a:gd name="T6" fmla="*/ 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4" name="Freeform 328"/>
          <p:cNvSpPr>
            <a:spLocks/>
          </p:cNvSpPr>
          <p:nvPr/>
        </p:nvSpPr>
        <p:spPr bwMode="auto">
          <a:xfrm>
            <a:off x="5786439" y="1845238"/>
            <a:ext cx="12700" cy="25400"/>
          </a:xfrm>
          <a:custGeom>
            <a:avLst/>
            <a:gdLst>
              <a:gd name="T0" fmla="*/ 0 w 12"/>
              <a:gd name="T1" fmla="*/ 0 h 18"/>
              <a:gd name="T2" fmla="*/ 12 w 12"/>
              <a:gd name="T3" fmla="*/ 18 h 18"/>
              <a:gd name="T4" fmla="*/ 12 w 12"/>
              <a:gd name="T5" fmla="*/ 12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5" name="Freeform 334"/>
          <p:cNvSpPr>
            <a:spLocks/>
          </p:cNvSpPr>
          <p:nvPr/>
        </p:nvSpPr>
        <p:spPr bwMode="auto">
          <a:xfrm>
            <a:off x="5159376" y="421250"/>
            <a:ext cx="241300" cy="590550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"/>
              <a:gd name="T175" fmla="*/ 0 h 75"/>
              <a:gd name="T176" fmla="*/ 34 w 34"/>
              <a:gd name="T177" fmla="*/ 75 h 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6" name="Freeform 335"/>
          <p:cNvSpPr>
            <a:spLocks/>
          </p:cNvSpPr>
          <p:nvPr/>
        </p:nvSpPr>
        <p:spPr bwMode="auto">
          <a:xfrm>
            <a:off x="5408614" y="1356289"/>
            <a:ext cx="14288" cy="7937"/>
          </a:xfrm>
          <a:custGeom>
            <a:avLst/>
            <a:gdLst>
              <a:gd name="T0" fmla="*/ 12 w 12"/>
              <a:gd name="T1" fmla="*/ 6 h 6"/>
              <a:gd name="T2" fmla="*/ 0 w 12"/>
              <a:gd name="T3" fmla="*/ 0 h 6"/>
              <a:gd name="T4" fmla="*/ 0 w 12"/>
              <a:gd name="T5" fmla="*/ 6 h 6"/>
              <a:gd name="T6" fmla="*/ 12 w 12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7" name="Freeform 336"/>
          <p:cNvSpPr>
            <a:spLocks/>
          </p:cNvSpPr>
          <p:nvPr/>
        </p:nvSpPr>
        <p:spPr bwMode="auto">
          <a:xfrm>
            <a:off x="5308199" y="-210575"/>
            <a:ext cx="3429000" cy="2047875"/>
          </a:xfrm>
          <a:custGeom>
            <a:avLst/>
            <a:gdLst>
              <a:gd name="T0" fmla="*/ 470 w 483"/>
              <a:gd name="T1" fmla="*/ 89 h 260"/>
              <a:gd name="T2" fmla="*/ 451 w 483"/>
              <a:gd name="T3" fmla="*/ 97 h 260"/>
              <a:gd name="T4" fmla="*/ 431 w 483"/>
              <a:gd name="T5" fmla="*/ 89 h 260"/>
              <a:gd name="T6" fmla="*/ 403 w 483"/>
              <a:gd name="T7" fmla="*/ 77 h 260"/>
              <a:gd name="T8" fmla="*/ 362 w 483"/>
              <a:gd name="T9" fmla="*/ 59 h 260"/>
              <a:gd name="T10" fmla="*/ 342 w 483"/>
              <a:gd name="T11" fmla="*/ 70 h 260"/>
              <a:gd name="T12" fmla="*/ 323 w 483"/>
              <a:gd name="T13" fmla="*/ 73 h 260"/>
              <a:gd name="T14" fmla="*/ 312 w 483"/>
              <a:gd name="T15" fmla="*/ 51 h 260"/>
              <a:gd name="T16" fmla="*/ 287 w 483"/>
              <a:gd name="T17" fmla="*/ 53 h 260"/>
              <a:gd name="T18" fmla="*/ 264 w 483"/>
              <a:gd name="T19" fmla="*/ 44 h 260"/>
              <a:gd name="T20" fmla="*/ 262 w 483"/>
              <a:gd name="T21" fmla="*/ 39 h 260"/>
              <a:gd name="T22" fmla="*/ 254 w 483"/>
              <a:gd name="T23" fmla="*/ 8 h 260"/>
              <a:gd name="T24" fmla="*/ 216 w 483"/>
              <a:gd name="T25" fmla="*/ 19 h 260"/>
              <a:gd name="T26" fmla="*/ 169 w 483"/>
              <a:gd name="T27" fmla="*/ 54 h 260"/>
              <a:gd name="T28" fmla="*/ 152 w 483"/>
              <a:gd name="T29" fmla="*/ 59 h 260"/>
              <a:gd name="T30" fmla="*/ 143 w 483"/>
              <a:gd name="T31" fmla="*/ 76 h 260"/>
              <a:gd name="T32" fmla="*/ 128 w 483"/>
              <a:gd name="T33" fmla="*/ 70 h 260"/>
              <a:gd name="T34" fmla="*/ 132 w 483"/>
              <a:gd name="T35" fmla="*/ 94 h 260"/>
              <a:gd name="T36" fmla="*/ 104 w 483"/>
              <a:gd name="T37" fmla="*/ 95 h 260"/>
              <a:gd name="T38" fmla="*/ 83 w 483"/>
              <a:gd name="T39" fmla="*/ 97 h 260"/>
              <a:gd name="T40" fmla="*/ 59 w 483"/>
              <a:gd name="T41" fmla="*/ 112 h 260"/>
              <a:gd name="T42" fmla="*/ 53 w 483"/>
              <a:gd name="T43" fmla="*/ 99 h 260"/>
              <a:gd name="T44" fmla="*/ 49 w 483"/>
              <a:gd name="T45" fmla="*/ 116 h 260"/>
              <a:gd name="T46" fmla="*/ 39 w 483"/>
              <a:gd name="T47" fmla="*/ 129 h 260"/>
              <a:gd name="T48" fmla="*/ 31 w 483"/>
              <a:gd name="T49" fmla="*/ 136 h 260"/>
              <a:gd name="T50" fmla="*/ 23 w 483"/>
              <a:gd name="T51" fmla="*/ 118 h 260"/>
              <a:gd name="T52" fmla="*/ 22 w 483"/>
              <a:gd name="T53" fmla="*/ 113 h 260"/>
              <a:gd name="T54" fmla="*/ 36 w 483"/>
              <a:gd name="T55" fmla="*/ 101 h 260"/>
              <a:gd name="T56" fmla="*/ 13 w 483"/>
              <a:gd name="T57" fmla="*/ 87 h 260"/>
              <a:gd name="T58" fmla="*/ 4 w 483"/>
              <a:gd name="T59" fmla="*/ 94 h 260"/>
              <a:gd name="T60" fmla="*/ 8 w 483"/>
              <a:gd name="T61" fmla="*/ 107 h 260"/>
              <a:gd name="T62" fmla="*/ 8 w 483"/>
              <a:gd name="T63" fmla="*/ 129 h 260"/>
              <a:gd name="T64" fmla="*/ 11 w 483"/>
              <a:gd name="T65" fmla="*/ 143 h 260"/>
              <a:gd name="T66" fmla="*/ 2 w 483"/>
              <a:gd name="T67" fmla="*/ 164 h 260"/>
              <a:gd name="T68" fmla="*/ 9 w 483"/>
              <a:gd name="T69" fmla="*/ 186 h 260"/>
              <a:gd name="T70" fmla="*/ 15 w 483"/>
              <a:gd name="T71" fmla="*/ 205 h 260"/>
              <a:gd name="T72" fmla="*/ 34 w 483"/>
              <a:gd name="T73" fmla="*/ 219 h 260"/>
              <a:gd name="T74" fmla="*/ 26 w 483"/>
              <a:gd name="T75" fmla="*/ 232 h 260"/>
              <a:gd name="T76" fmla="*/ 45 w 483"/>
              <a:gd name="T77" fmla="*/ 248 h 260"/>
              <a:gd name="T78" fmla="*/ 59 w 483"/>
              <a:gd name="T79" fmla="*/ 256 h 260"/>
              <a:gd name="T80" fmla="*/ 63 w 483"/>
              <a:gd name="T81" fmla="*/ 244 h 260"/>
              <a:gd name="T82" fmla="*/ 63 w 483"/>
              <a:gd name="T83" fmla="*/ 224 h 260"/>
              <a:gd name="T84" fmla="*/ 82 w 483"/>
              <a:gd name="T85" fmla="*/ 209 h 260"/>
              <a:gd name="T86" fmla="*/ 109 w 483"/>
              <a:gd name="T87" fmla="*/ 196 h 260"/>
              <a:gd name="T88" fmla="*/ 160 w 483"/>
              <a:gd name="T89" fmla="*/ 203 h 260"/>
              <a:gd name="T90" fmla="*/ 191 w 483"/>
              <a:gd name="T91" fmla="*/ 222 h 260"/>
              <a:gd name="T92" fmla="*/ 224 w 483"/>
              <a:gd name="T93" fmla="*/ 211 h 260"/>
              <a:gd name="T94" fmla="*/ 275 w 483"/>
              <a:gd name="T95" fmla="*/ 216 h 260"/>
              <a:gd name="T96" fmla="*/ 307 w 483"/>
              <a:gd name="T97" fmla="*/ 200 h 260"/>
              <a:gd name="T98" fmla="*/ 329 w 483"/>
              <a:gd name="T99" fmla="*/ 239 h 260"/>
              <a:gd name="T100" fmla="*/ 335 w 483"/>
              <a:gd name="T101" fmla="*/ 250 h 260"/>
              <a:gd name="T102" fmla="*/ 360 w 483"/>
              <a:gd name="T103" fmla="*/ 203 h 260"/>
              <a:gd name="T104" fmla="*/ 341 w 483"/>
              <a:gd name="T105" fmla="*/ 192 h 260"/>
              <a:gd name="T106" fmla="*/ 371 w 483"/>
              <a:gd name="T107" fmla="*/ 164 h 260"/>
              <a:gd name="T108" fmla="*/ 403 w 483"/>
              <a:gd name="T109" fmla="*/ 166 h 260"/>
              <a:gd name="T110" fmla="*/ 421 w 483"/>
              <a:gd name="T111" fmla="*/ 155 h 260"/>
              <a:gd name="T112" fmla="*/ 419 w 483"/>
              <a:gd name="T113" fmla="*/ 166 h 260"/>
              <a:gd name="T114" fmla="*/ 416 w 483"/>
              <a:gd name="T115" fmla="*/ 202 h 260"/>
              <a:gd name="T116" fmla="*/ 427 w 483"/>
              <a:gd name="T117" fmla="*/ 184 h 260"/>
              <a:gd name="T118" fmla="*/ 435 w 483"/>
              <a:gd name="T119" fmla="*/ 161 h 260"/>
              <a:gd name="T120" fmla="*/ 457 w 483"/>
              <a:gd name="T121" fmla="*/ 156 h 260"/>
              <a:gd name="T122" fmla="*/ 479 w 483"/>
              <a:gd name="T123" fmla="*/ 140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3"/>
              <a:gd name="T187" fmla="*/ 0 h 260"/>
              <a:gd name="T188" fmla="*/ 483 w 483"/>
              <a:gd name="T189" fmla="*/ 260 h 2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8" name="Freeform 337"/>
          <p:cNvSpPr>
            <a:spLocks/>
          </p:cNvSpPr>
          <p:nvPr/>
        </p:nvSpPr>
        <p:spPr bwMode="auto">
          <a:xfrm>
            <a:off x="5842002" y="1892864"/>
            <a:ext cx="65087" cy="7937"/>
          </a:xfrm>
          <a:custGeom>
            <a:avLst/>
            <a:gdLst>
              <a:gd name="T0" fmla="*/ 6 w 54"/>
              <a:gd name="T1" fmla="*/ 6 h 6"/>
              <a:gd name="T2" fmla="*/ 30 w 54"/>
              <a:gd name="T3" fmla="*/ 6 h 6"/>
              <a:gd name="T4" fmla="*/ 54 w 54"/>
              <a:gd name="T5" fmla="*/ 0 h 6"/>
              <a:gd name="T6" fmla="*/ 0 w 54"/>
              <a:gd name="T7" fmla="*/ 6 h 6"/>
              <a:gd name="T8" fmla="*/ 6 w 54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69" name="Freeform 338"/>
          <p:cNvSpPr>
            <a:spLocks/>
          </p:cNvSpPr>
          <p:nvPr/>
        </p:nvSpPr>
        <p:spPr bwMode="auto">
          <a:xfrm>
            <a:off x="5743577" y="1230875"/>
            <a:ext cx="915987" cy="714375"/>
          </a:xfrm>
          <a:custGeom>
            <a:avLst/>
            <a:gdLst>
              <a:gd name="T0" fmla="*/ 87 w 129"/>
              <a:gd name="T1" fmla="*/ 77 h 91"/>
              <a:gd name="T2" fmla="*/ 96 w 129"/>
              <a:gd name="T3" fmla="*/ 71 h 91"/>
              <a:gd name="T4" fmla="*/ 105 w 129"/>
              <a:gd name="T5" fmla="*/ 63 h 91"/>
              <a:gd name="T6" fmla="*/ 114 w 129"/>
              <a:gd name="T7" fmla="*/ 50 h 91"/>
              <a:gd name="T8" fmla="*/ 124 w 129"/>
              <a:gd name="T9" fmla="*/ 41 h 91"/>
              <a:gd name="T10" fmla="*/ 129 w 129"/>
              <a:gd name="T11" fmla="*/ 34 h 91"/>
              <a:gd name="T12" fmla="*/ 122 w 129"/>
              <a:gd name="T13" fmla="*/ 27 h 91"/>
              <a:gd name="T14" fmla="*/ 104 w 129"/>
              <a:gd name="T15" fmla="*/ 23 h 91"/>
              <a:gd name="T16" fmla="*/ 96 w 129"/>
              <a:gd name="T17" fmla="*/ 6 h 91"/>
              <a:gd name="T18" fmla="*/ 82 w 129"/>
              <a:gd name="T19" fmla="*/ 9 h 91"/>
              <a:gd name="T20" fmla="*/ 62 w 129"/>
              <a:gd name="T21" fmla="*/ 3 h 91"/>
              <a:gd name="T22" fmla="*/ 45 w 129"/>
              <a:gd name="T23" fmla="*/ 16 h 91"/>
              <a:gd name="T24" fmla="*/ 40 w 129"/>
              <a:gd name="T25" fmla="*/ 24 h 91"/>
              <a:gd name="T26" fmla="*/ 27 w 129"/>
              <a:gd name="T27" fmla="*/ 24 h 91"/>
              <a:gd name="T28" fmla="*/ 13 w 129"/>
              <a:gd name="T29" fmla="*/ 21 h 91"/>
              <a:gd name="T30" fmla="*/ 0 w 129"/>
              <a:gd name="T31" fmla="*/ 33 h 91"/>
              <a:gd name="T32" fmla="*/ 6 w 129"/>
              <a:gd name="T33" fmla="*/ 42 h 91"/>
              <a:gd name="T34" fmla="*/ 19 w 129"/>
              <a:gd name="T35" fmla="*/ 41 h 91"/>
              <a:gd name="T36" fmla="*/ 20 w 129"/>
              <a:gd name="T37" fmla="*/ 50 h 91"/>
              <a:gd name="T38" fmla="*/ 13 w 129"/>
              <a:gd name="T39" fmla="*/ 52 h 91"/>
              <a:gd name="T40" fmla="*/ 20 w 129"/>
              <a:gd name="T41" fmla="*/ 63 h 91"/>
              <a:gd name="T42" fmla="*/ 24 w 129"/>
              <a:gd name="T43" fmla="*/ 76 h 91"/>
              <a:gd name="T44" fmla="*/ 24 w 129"/>
              <a:gd name="T45" fmla="*/ 82 h 91"/>
              <a:gd name="T46" fmla="*/ 33 w 129"/>
              <a:gd name="T47" fmla="*/ 79 h 91"/>
              <a:gd name="T48" fmla="*/ 42 w 129"/>
              <a:gd name="T49" fmla="*/ 85 h 91"/>
              <a:gd name="T50" fmla="*/ 46 w 129"/>
              <a:gd name="T51" fmla="*/ 89 h 91"/>
              <a:gd name="T52" fmla="*/ 51 w 129"/>
              <a:gd name="T53" fmla="*/ 91 h 91"/>
              <a:gd name="T54" fmla="*/ 58 w 129"/>
              <a:gd name="T55" fmla="*/ 87 h 91"/>
              <a:gd name="T56" fmla="*/ 63 w 129"/>
              <a:gd name="T57" fmla="*/ 83 h 91"/>
              <a:gd name="T58" fmla="*/ 68 w 129"/>
              <a:gd name="T59" fmla="*/ 85 h 91"/>
              <a:gd name="T60" fmla="*/ 74 w 129"/>
              <a:gd name="T61" fmla="*/ 82 h 91"/>
              <a:gd name="T62" fmla="*/ 78 w 129"/>
              <a:gd name="T63" fmla="*/ 80 h 91"/>
              <a:gd name="T64" fmla="*/ 82 w 129"/>
              <a:gd name="T65" fmla="*/ 83 h 91"/>
              <a:gd name="T66" fmla="*/ 88 w 129"/>
              <a:gd name="T67" fmla="*/ 82 h 91"/>
              <a:gd name="T68" fmla="*/ 90 w 129"/>
              <a:gd name="T69" fmla="*/ 82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0" name="Freeform 339"/>
          <p:cNvSpPr>
            <a:spLocks/>
          </p:cNvSpPr>
          <p:nvPr/>
        </p:nvSpPr>
        <p:spPr bwMode="auto">
          <a:xfrm>
            <a:off x="5799138" y="1870638"/>
            <a:ext cx="20638" cy="12700"/>
          </a:xfrm>
          <a:custGeom>
            <a:avLst/>
            <a:gdLst>
              <a:gd name="T0" fmla="*/ 0 w 18"/>
              <a:gd name="T1" fmla="*/ 0 h 12"/>
              <a:gd name="T2" fmla="*/ 0 w 18"/>
              <a:gd name="T3" fmla="*/ 12 h 12"/>
              <a:gd name="T4" fmla="*/ 18 w 18"/>
              <a:gd name="T5" fmla="*/ 12 h 12"/>
              <a:gd name="T6" fmla="*/ 12 w 18"/>
              <a:gd name="T7" fmla="*/ 12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1" name="Rectangle 340"/>
          <p:cNvSpPr>
            <a:spLocks noChangeArrowheads="1"/>
          </p:cNvSpPr>
          <p:nvPr/>
        </p:nvSpPr>
        <p:spPr bwMode="auto">
          <a:xfrm>
            <a:off x="5059364" y="1497576"/>
            <a:ext cx="9525" cy="1588"/>
          </a:xfrm>
          <a:prstGeom prst="rect">
            <a:avLst/>
          </a:pr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miter lim="800000"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2" name="Freeform 341"/>
          <p:cNvSpPr>
            <a:spLocks/>
          </p:cNvSpPr>
          <p:nvPr/>
        </p:nvSpPr>
        <p:spPr bwMode="auto">
          <a:xfrm>
            <a:off x="4905376" y="1489638"/>
            <a:ext cx="169862" cy="87312"/>
          </a:xfrm>
          <a:custGeom>
            <a:avLst/>
            <a:gdLst>
              <a:gd name="T0" fmla="*/ 2147483647 w 24"/>
              <a:gd name="T1" fmla="*/ 2147483647 h 11"/>
              <a:gd name="T2" fmla="*/ 2147483647 w 24"/>
              <a:gd name="T3" fmla="*/ 2147483647 h 11"/>
              <a:gd name="T4" fmla="*/ 2147483647 w 24"/>
              <a:gd name="T5" fmla="*/ 2147483647 h 11"/>
              <a:gd name="T6" fmla="*/ 2147483647 w 24"/>
              <a:gd name="T7" fmla="*/ 2147483647 h 11"/>
              <a:gd name="T8" fmla="*/ 2147483647 w 24"/>
              <a:gd name="T9" fmla="*/ 2147483647 h 11"/>
              <a:gd name="T10" fmla="*/ 2147483647 w 24"/>
              <a:gd name="T11" fmla="*/ 2147483647 h 11"/>
              <a:gd name="T12" fmla="*/ 2147483647 w 24"/>
              <a:gd name="T13" fmla="*/ 0 h 11"/>
              <a:gd name="T14" fmla="*/ 2147483647 w 24"/>
              <a:gd name="T15" fmla="*/ 2147483647 h 11"/>
              <a:gd name="T16" fmla="*/ 2147483647 w 24"/>
              <a:gd name="T17" fmla="*/ 2147483647 h 11"/>
              <a:gd name="T18" fmla="*/ 2147483647 w 24"/>
              <a:gd name="T19" fmla="*/ 2147483647 h 11"/>
              <a:gd name="T20" fmla="*/ 2147483647 w 24"/>
              <a:gd name="T21" fmla="*/ 2147483647 h 11"/>
              <a:gd name="T22" fmla="*/ 2147483647 w 24"/>
              <a:gd name="T23" fmla="*/ 2147483647 h 11"/>
              <a:gd name="T24" fmla="*/ 2147483647 w 24"/>
              <a:gd name="T25" fmla="*/ 2147483647 h 11"/>
              <a:gd name="T26" fmla="*/ 2147483647 w 24"/>
              <a:gd name="T27" fmla="*/ 2147483647 h 11"/>
              <a:gd name="T28" fmla="*/ 2147483647 w 24"/>
              <a:gd name="T29" fmla="*/ 2147483647 h 11"/>
              <a:gd name="T30" fmla="*/ 2147483647 w 24"/>
              <a:gd name="T31" fmla="*/ 2147483647 h 11"/>
              <a:gd name="T32" fmla="*/ 2147483647 w 24"/>
              <a:gd name="T33" fmla="*/ 2147483647 h 11"/>
              <a:gd name="T34" fmla="*/ 2147483647 w 24"/>
              <a:gd name="T35" fmla="*/ 2147483647 h 11"/>
              <a:gd name="T36" fmla="*/ 0 w 24"/>
              <a:gd name="T37" fmla="*/ 2147483647 h 11"/>
              <a:gd name="T38" fmla="*/ 2147483647 w 24"/>
              <a:gd name="T39" fmla="*/ 2147483647 h 11"/>
              <a:gd name="T40" fmla="*/ 2147483647 w 24"/>
              <a:gd name="T41" fmla="*/ 2147483647 h 11"/>
              <a:gd name="T42" fmla="*/ 2147483647 w 24"/>
              <a:gd name="T43" fmla="*/ 2147483647 h 11"/>
              <a:gd name="T44" fmla="*/ 2147483647 w 24"/>
              <a:gd name="T45" fmla="*/ 2147483647 h 11"/>
              <a:gd name="T46" fmla="*/ 2147483647 w 24"/>
              <a:gd name="T47" fmla="*/ 2147483647 h 11"/>
              <a:gd name="T48" fmla="*/ 2147483647 w 24"/>
              <a:gd name="T49" fmla="*/ 2147483647 h 11"/>
              <a:gd name="T50" fmla="*/ 2147483647 w 24"/>
              <a:gd name="T51" fmla="*/ 2147483647 h 11"/>
              <a:gd name="T52" fmla="*/ 2147483647 w 24"/>
              <a:gd name="T53" fmla="*/ 2147483647 h 11"/>
              <a:gd name="T54" fmla="*/ 2147483647 w 24"/>
              <a:gd name="T55" fmla="*/ 2147483647 h 11"/>
              <a:gd name="T56" fmla="*/ 2147483647 w 24"/>
              <a:gd name="T57" fmla="*/ 2147483647 h 11"/>
              <a:gd name="T58" fmla="*/ 2147483647 w 24"/>
              <a:gd name="T59" fmla="*/ 2147483647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11"/>
              <a:gd name="T92" fmla="*/ 24 w 24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3" name="Freeform 342"/>
          <p:cNvSpPr>
            <a:spLocks/>
          </p:cNvSpPr>
          <p:nvPr/>
        </p:nvSpPr>
        <p:spPr bwMode="auto">
          <a:xfrm>
            <a:off x="4592639" y="1405501"/>
            <a:ext cx="284163" cy="319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0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2147483647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0 w 40"/>
              <a:gd name="T67" fmla="*/ 2147483647 h 41"/>
              <a:gd name="T68" fmla="*/ 0 w 40"/>
              <a:gd name="T69" fmla="*/ 2147483647 h 41"/>
              <a:gd name="T70" fmla="*/ 0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2147483647 h 41"/>
              <a:gd name="T110" fmla="*/ 2147483647 w 40"/>
              <a:gd name="T111" fmla="*/ 2147483647 h 41"/>
              <a:gd name="T112" fmla="*/ 2147483647 w 40"/>
              <a:gd name="T113" fmla="*/ 2147483647 h 41"/>
              <a:gd name="T114" fmla="*/ 2147483647 w 40"/>
              <a:gd name="T115" fmla="*/ 2147483647 h 41"/>
              <a:gd name="T116" fmla="*/ 2147483647 w 40"/>
              <a:gd name="T117" fmla="*/ 2147483647 h 41"/>
              <a:gd name="T118" fmla="*/ 2147483647 w 40"/>
              <a:gd name="T119" fmla="*/ 2147483647 h 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"/>
              <a:gd name="T181" fmla="*/ 0 h 41"/>
              <a:gd name="T182" fmla="*/ 40 w 40"/>
              <a:gd name="T183" fmla="*/ 41 h 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4" name="Freeform 343"/>
          <p:cNvSpPr>
            <a:spLocks/>
          </p:cNvSpPr>
          <p:nvPr/>
        </p:nvSpPr>
        <p:spPr bwMode="auto">
          <a:xfrm>
            <a:off x="4848227" y="1569014"/>
            <a:ext cx="261937" cy="295275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5" name="Freeform 344"/>
          <p:cNvSpPr>
            <a:spLocks/>
          </p:cNvSpPr>
          <p:nvPr/>
        </p:nvSpPr>
        <p:spPr bwMode="auto">
          <a:xfrm>
            <a:off x="4821238" y="1246751"/>
            <a:ext cx="204788" cy="306388"/>
          </a:xfrm>
          <a:custGeom>
            <a:avLst/>
            <a:gdLst>
              <a:gd name="T0" fmla="*/ 2147483647 w 29"/>
              <a:gd name="T1" fmla="*/ 2147483647 h 39"/>
              <a:gd name="T2" fmla="*/ 2147483647 w 29"/>
              <a:gd name="T3" fmla="*/ 2147483647 h 39"/>
              <a:gd name="T4" fmla="*/ 2147483647 w 29"/>
              <a:gd name="T5" fmla="*/ 2147483647 h 39"/>
              <a:gd name="T6" fmla="*/ 2147483647 w 29"/>
              <a:gd name="T7" fmla="*/ 2147483647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2147483647 w 29"/>
              <a:gd name="T13" fmla="*/ 2147483647 h 39"/>
              <a:gd name="T14" fmla="*/ 2147483647 w 29"/>
              <a:gd name="T15" fmla="*/ 2147483647 h 39"/>
              <a:gd name="T16" fmla="*/ 2147483647 w 29"/>
              <a:gd name="T17" fmla="*/ 2147483647 h 39"/>
              <a:gd name="T18" fmla="*/ 0 w 29"/>
              <a:gd name="T19" fmla="*/ 2147483647 h 39"/>
              <a:gd name="T20" fmla="*/ 2147483647 w 29"/>
              <a:gd name="T21" fmla="*/ 2147483647 h 39"/>
              <a:gd name="T22" fmla="*/ 2147483647 w 29"/>
              <a:gd name="T23" fmla="*/ 2147483647 h 39"/>
              <a:gd name="T24" fmla="*/ 2147483647 w 29"/>
              <a:gd name="T25" fmla="*/ 2147483647 h 39"/>
              <a:gd name="T26" fmla="*/ 2147483647 w 29"/>
              <a:gd name="T27" fmla="*/ 2147483647 h 39"/>
              <a:gd name="T28" fmla="*/ 2147483647 w 29"/>
              <a:gd name="T29" fmla="*/ 2147483647 h 39"/>
              <a:gd name="T30" fmla="*/ 2147483647 w 29"/>
              <a:gd name="T31" fmla="*/ 2147483647 h 39"/>
              <a:gd name="T32" fmla="*/ 2147483647 w 29"/>
              <a:gd name="T33" fmla="*/ 2147483647 h 39"/>
              <a:gd name="T34" fmla="*/ 2147483647 w 29"/>
              <a:gd name="T35" fmla="*/ 2147483647 h 39"/>
              <a:gd name="T36" fmla="*/ 2147483647 w 29"/>
              <a:gd name="T37" fmla="*/ 2147483647 h 39"/>
              <a:gd name="T38" fmla="*/ 2147483647 w 29"/>
              <a:gd name="T39" fmla="*/ 2147483647 h 39"/>
              <a:gd name="T40" fmla="*/ 2147483647 w 29"/>
              <a:gd name="T41" fmla="*/ 2147483647 h 39"/>
              <a:gd name="T42" fmla="*/ 2147483647 w 29"/>
              <a:gd name="T43" fmla="*/ 2147483647 h 39"/>
              <a:gd name="T44" fmla="*/ 2147483647 w 29"/>
              <a:gd name="T45" fmla="*/ 2147483647 h 39"/>
              <a:gd name="T46" fmla="*/ 2147483647 w 29"/>
              <a:gd name="T47" fmla="*/ 2147483647 h 39"/>
              <a:gd name="T48" fmla="*/ 2147483647 w 29"/>
              <a:gd name="T49" fmla="*/ 2147483647 h 39"/>
              <a:gd name="T50" fmla="*/ 2147483647 w 29"/>
              <a:gd name="T51" fmla="*/ 2147483647 h 39"/>
              <a:gd name="T52" fmla="*/ 2147483647 w 29"/>
              <a:gd name="T53" fmla="*/ 2147483647 h 39"/>
              <a:gd name="T54" fmla="*/ 2147483647 w 29"/>
              <a:gd name="T55" fmla="*/ 2147483647 h 39"/>
              <a:gd name="T56" fmla="*/ 2147483647 w 29"/>
              <a:gd name="T57" fmla="*/ 2147483647 h 39"/>
              <a:gd name="T58" fmla="*/ 2147483647 w 29"/>
              <a:gd name="T59" fmla="*/ 2147483647 h 39"/>
              <a:gd name="T60" fmla="*/ 2147483647 w 29"/>
              <a:gd name="T61" fmla="*/ 2147483647 h 39"/>
              <a:gd name="T62" fmla="*/ 2147483647 w 29"/>
              <a:gd name="T63" fmla="*/ 2147483647 h 39"/>
              <a:gd name="T64" fmla="*/ 2147483647 w 29"/>
              <a:gd name="T65" fmla="*/ 2147483647 h 39"/>
              <a:gd name="T66" fmla="*/ 2147483647 w 29"/>
              <a:gd name="T67" fmla="*/ 2147483647 h 39"/>
              <a:gd name="T68" fmla="*/ 2147483647 w 29"/>
              <a:gd name="T69" fmla="*/ 2147483647 h 39"/>
              <a:gd name="T70" fmla="*/ 2147483647 w 29"/>
              <a:gd name="T71" fmla="*/ 2147483647 h 39"/>
              <a:gd name="T72" fmla="*/ 2147483647 w 29"/>
              <a:gd name="T73" fmla="*/ 2147483647 h 39"/>
              <a:gd name="T74" fmla="*/ 2147483647 w 29"/>
              <a:gd name="T75" fmla="*/ 2147483647 h 39"/>
              <a:gd name="T76" fmla="*/ 2147483647 w 29"/>
              <a:gd name="T77" fmla="*/ 2147483647 h 39"/>
              <a:gd name="T78" fmla="*/ 2147483647 w 29"/>
              <a:gd name="T79" fmla="*/ 2147483647 h 39"/>
              <a:gd name="T80" fmla="*/ 2147483647 w 29"/>
              <a:gd name="T81" fmla="*/ 2147483647 h 39"/>
              <a:gd name="T82" fmla="*/ 2147483647 w 29"/>
              <a:gd name="T83" fmla="*/ 2147483647 h 39"/>
              <a:gd name="T84" fmla="*/ 2147483647 w 29"/>
              <a:gd name="T85" fmla="*/ 2147483647 h 39"/>
              <a:gd name="T86" fmla="*/ 2147483647 w 29"/>
              <a:gd name="T87" fmla="*/ 2147483647 h 39"/>
              <a:gd name="T88" fmla="*/ 2147483647 w 29"/>
              <a:gd name="T89" fmla="*/ 2147483647 h 39"/>
              <a:gd name="T90" fmla="*/ 2147483647 w 29"/>
              <a:gd name="T91" fmla="*/ 2147483647 h 39"/>
              <a:gd name="T92" fmla="*/ 2147483647 w 29"/>
              <a:gd name="T93" fmla="*/ 2147483647 h 39"/>
              <a:gd name="T94" fmla="*/ 2147483647 w 29"/>
              <a:gd name="T95" fmla="*/ 2147483647 h 39"/>
              <a:gd name="T96" fmla="*/ 2147483647 w 29"/>
              <a:gd name="T97" fmla="*/ 2147483647 h 39"/>
              <a:gd name="T98" fmla="*/ 2147483647 w 29"/>
              <a:gd name="T99" fmla="*/ 2147483647 h 39"/>
              <a:gd name="T100" fmla="*/ 2147483647 w 29"/>
              <a:gd name="T101" fmla="*/ 2147483647 h 39"/>
              <a:gd name="T102" fmla="*/ 2147483647 w 29"/>
              <a:gd name="T103" fmla="*/ 0 h 39"/>
              <a:gd name="T104" fmla="*/ 2147483647 w 29"/>
              <a:gd name="T105" fmla="*/ 2147483647 h 39"/>
              <a:gd name="T106" fmla="*/ 2147483647 w 29"/>
              <a:gd name="T107" fmla="*/ 2147483647 h 39"/>
              <a:gd name="T108" fmla="*/ 2147483647 w 29"/>
              <a:gd name="T109" fmla="*/ 2147483647 h 39"/>
              <a:gd name="T110" fmla="*/ 2147483647 w 29"/>
              <a:gd name="T111" fmla="*/ 2147483647 h 39"/>
              <a:gd name="T112" fmla="*/ 2147483647 w 29"/>
              <a:gd name="T113" fmla="*/ 2147483647 h 39"/>
              <a:gd name="T114" fmla="*/ 2147483647 w 29"/>
              <a:gd name="T115" fmla="*/ 2147483647 h 39"/>
              <a:gd name="T116" fmla="*/ 2147483647 w 29"/>
              <a:gd name="T117" fmla="*/ 2147483647 h 39"/>
              <a:gd name="T118" fmla="*/ 2147483647 w 29"/>
              <a:gd name="T119" fmla="*/ 2147483647 h 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"/>
              <a:gd name="T181" fmla="*/ 0 h 39"/>
              <a:gd name="T182" fmla="*/ 29 w 29"/>
              <a:gd name="T183" fmla="*/ 39 h 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6" name="Freeform 345"/>
          <p:cNvSpPr>
            <a:spLocks/>
          </p:cNvSpPr>
          <p:nvPr/>
        </p:nvSpPr>
        <p:spPr bwMode="auto">
          <a:xfrm>
            <a:off x="4778377" y="1300726"/>
            <a:ext cx="77787" cy="117475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7" name="Freeform 346"/>
          <p:cNvSpPr>
            <a:spLocks/>
          </p:cNvSpPr>
          <p:nvPr/>
        </p:nvSpPr>
        <p:spPr bwMode="auto">
          <a:xfrm>
            <a:off x="5146676" y="1751576"/>
            <a:ext cx="142875" cy="153988"/>
          </a:xfrm>
          <a:custGeom>
            <a:avLst/>
            <a:gdLst>
              <a:gd name="T0" fmla="*/ 2147483647 w 120"/>
              <a:gd name="T1" fmla="*/ 2147483647 h 120"/>
              <a:gd name="T2" fmla="*/ 2147483647 w 120"/>
              <a:gd name="T3" fmla="*/ 0 h 120"/>
              <a:gd name="T4" fmla="*/ 2147483647 w 120"/>
              <a:gd name="T5" fmla="*/ 2147483647 h 120"/>
              <a:gd name="T6" fmla="*/ 2147483647 w 120"/>
              <a:gd name="T7" fmla="*/ 2147483647 h 120"/>
              <a:gd name="T8" fmla="*/ 2147483647 w 120"/>
              <a:gd name="T9" fmla="*/ 2147483647 h 120"/>
              <a:gd name="T10" fmla="*/ 2147483647 w 120"/>
              <a:gd name="T11" fmla="*/ 2147483647 h 120"/>
              <a:gd name="T12" fmla="*/ 2147483647 w 120"/>
              <a:gd name="T13" fmla="*/ 2147483647 h 120"/>
              <a:gd name="T14" fmla="*/ 2147483647 w 120"/>
              <a:gd name="T15" fmla="*/ 2147483647 h 120"/>
              <a:gd name="T16" fmla="*/ 2147483647 w 120"/>
              <a:gd name="T17" fmla="*/ 2147483647 h 120"/>
              <a:gd name="T18" fmla="*/ 2147483647 w 120"/>
              <a:gd name="T19" fmla="*/ 2147483647 h 120"/>
              <a:gd name="T20" fmla="*/ 0 w 120"/>
              <a:gd name="T21" fmla="*/ 2147483647 h 120"/>
              <a:gd name="T22" fmla="*/ 2147483647 w 120"/>
              <a:gd name="T23" fmla="*/ 2147483647 h 120"/>
              <a:gd name="T24" fmla="*/ 2147483647 w 120"/>
              <a:gd name="T25" fmla="*/ 2147483647 h 120"/>
              <a:gd name="T26" fmla="*/ 2147483647 w 120"/>
              <a:gd name="T27" fmla="*/ 2147483647 h 120"/>
              <a:gd name="T28" fmla="*/ 2147483647 w 120"/>
              <a:gd name="T29" fmla="*/ 2147483647 h 120"/>
              <a:gd name="T30" fmla="*/ 2147483647 w 120"/>
              <a:gd name="T31" fmla="*/ 2147483647 h 120"/>
              <a:gd name="T32" fmla="*/ 2147483647 w 120"/>
              <a:gd name="T33" fmla="*/ 2147483647 h 120"/>
              <a:gd name="T34" fmla="*/ 2147483647 w 120"/>
              <a:gd name="T35" fmla="*/ 2147483647 h 120"/>
              <a:gd name="T36" fmla="*/ 2147483647 w 120"/>
              <a:gd name="T37" fmla="*/ 2147483647 h 120"/>
              <a:gd name="T38" fmla="*/ 2147483647 w 120"/>
              <a:gd name="T39" fmla="*/ 2147483647 h 120"/>
              <a:gd name="T40" fmla="*/ 2147483647 w 120"/>
              <a:gd name="T41" fmla="*/ 2147483647 h 120"/>
              <a:gd name="T42" fmla="*/ 2147483647 w 120"/>
              <a:gd name="T43" fmla="*/ 2147483647 h 120"/>
              <a:gd name="T44" fmla="*/ 2147483647 w 120"/>
              <a:gd name="T45" fmla="*/ 2147483647 h 120"/>
              <a:gd name="T46" fmla="*/ 2147483647 w 120"/>
              <a:gd name="T47" fmla="*/ 2147483647 h 120"/>
              <a:gd name="T48" fmla="*/ 2147483647 w 120"/>
              <a:gd name="T49" fmla="*/ 2147483647 h 120"/>
              <a:gd name="T50" fmla="*/ 2147483647 w 120"/>
              <a:gd name="T51" fmla="*/ 2147483647 h 120"/>
              <a:gd name="T52" fmla="*/ 2147483647 w 120"/>
              <a:gd name="T53" fmla="*/ 2147483647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0"/>
              <a:gd name="T82" fmla="*/ 0 h 120"/>
              <a:gd name="T83" fmla="*/ 120 w 120"/>
              <a:gd name="T84" fmla="*/ 120 h 1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8" name="Freeform 347"/>
          <p:cNvSpPr>
            <a:spLocks/>
          </p:cNvSpPr>
          <p:nvPr/>
        </p:nvSpPr>
        <p:spPr bwMode="auto">
          <a:xfrm>
            <a:off x="4800602" y="332351"/>
            <a:ext cx="587375" cy="773113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79" name="Freeform 348"/>
          <p:cNvSpPr>
            <a:spLocks/>
          </p:cNvSpPr>
          <p:nvPr/>
        </p:nvSpPr>
        <p:spPr bwMode="auto">
          <a:xfrm>
            <a:off x="4941889" y="483164"/>
            <a:ext cx="288925" cy="747712"/>
          </a:xfrm>
          <a:custGeom>
            <a:avLst/>
            <a:gdLst>
              <a:gd name="T0" fmla="*/ 2147483647 w 41"/>
              <a:gd name="T1" fmla="*/ 2147483647 h 95"/>
              <a:gd name="T2" fmla="*/ 2147483647 w 41"/>
              <a:gd name="T3" fmla="*/ 2147483647 h 95"/>
              <a:gd name="T4" fmla="*/ 2147483647 w 41"/>
              <a:gd name="T5" fmla="*/ 2147483647 h 95"/>
              <a:gd name="T6" fmla="*/ 2147483647 w 41"/>
              <a:gd name="T7" fmla="*/ 2147483647 h 95"/>
              <a:gd name="T8" fmla="*/ 2147483647 w 41"/>
              <a:gd name="T9" fmla="*/ 0 h 95"/>
              <a:gd name="T10" fmla="*/ 2147483647 w 41"/>
              <a:gd name="T11" fmla="*/ 2147483647 h 95"/>
              <a:gd name="T12" fmla="*/ 2147483647 w 41"/>
              <a:gd name="T13" fmla="*/ 2147483647 h 95"/>
              <a:gd name="T14" fmla="*/ 2147483647 w 41"/>
              <a:gd name="T15" fmla="*/ 2147483647 h 95"/>
              <a:gd name="T16" fmla="*/ 2147483647 w 41"/>
              <a:gd name="T17" fmla="*/ 2147483647 h 95"/>
              <a:gd name="T18" fmla="*/ 2147483647 w 41"/>
              <a:gd name="T19" fmla="*/ 2147483647 h 95"/>
              <a:gd name="T20" fmla="*/ 2147483647 w 41"/>
              <a:gd name="T21" fmla="*/ 2147483647 h 95"/>
              <a:gd name="T22" fmla="*/ 2147483647 w 41"/>
              <a:gd name="T23" fmla="*/ 2147483647 h 95"/>
              <a:gd name="T24" fmla="*/ 2147483647 w 41"/>
              <a:gd name="T25" fmla="*/ 2147483647 h 95"/>
              <a:gd name="T26" fmla="*/ 2147483647 w 41"/>
              <a:gd name="T27" fmla="*/ 2147483647 h 95"/>
              <a:gd name="T28" fmla="*/ 2147483647 w 41"/>
              <a:gd name="T29" fmla="*/ 2147483647 h 95"/>
              <a:gd name="T30" fmla="*/ 2147483647 w 41"/>
              <a:gd name="T31" fmla="*/ 2147483647 h 95"/>
              <a:gd name="T32" fmla="*/ 2147483647 w 41"/>
              <a:gd name="T33" fmla="*/ 2147483647 h 95"/>
              <a:gd name="T34" fmla="*/ 2147483647 w 41"/>
              <a:gd name="T35" fmla="*/ 2147483647 h 95"/>
              <a:gd name="T36" fmla="*/ 2147483647 w 41"/>
              <a:gd name="T37" fmla="*/ 2147483647 h 95"/>
              <a:gd name="T38" fmla="*/ 2147483647 w 41"/>
              <a:gd name="T39" fmla="*/ 2147483647 h 95"/>
              <a:gd name="T40" fmla="*/ 2147483647 w 41"/>
              <a:gd name="T41" fmla="*/ 2147483647 h 95"/>
              <a:gd name="T42" fmla="*/ 2147483647 w 41"/>
              <a:gd name="T43" fmla="*/ 2147483647 h 95"/>
              <a:gd name="T44" fmla="*/ 2147483647 w 41"/>
              <a:gd name="T45" fmla="*/ 2147483647 h 95"/>
              <a:gd name="T46" fmla="*/ 2147483647 w 41"/>
              <a:gd name="T47" fmla="*/ 2147483647 h 95"/>
              <a:gd name="T48" fmla="*/ 2147483647 w 41"/>
              <a:gd name="T49" fmla="*/ 2147483647 h 95"/>
              <a:gd name="T50" fmla="*/ 2147483647 w 41"/>
              <a:gd name="T51" fmla="*/ 2147483647 h 95"/>
              <a:gd name="T52" fmla="*/ 2147483647 w 41"/>
              <a:gd name="T53" fmla="*/ 2147483647 h 95"/>
              <a:gd name="T54" fmla="*/ 2147483647 w 41"/>
              <a:gd name="T55" fmla="*/ 2147483647 h 95"/>
              <a:gd name="T56" fmla="*/ 2147483647 w 41"/>
              <a:gd name="T57" fmla="*/ 2147483647 h 95"/>
              <a:gd name="T58" fmla="*/ 2147483647 w 41"/>
              <a:gd name="T59" fmla="*/ 2147483647 h 95"/>
              <a:gd name="T60" fmla="*/ 2147483647 w 41"/>
              <a:gd name="T61" fmla="*/ 2147483647 h 95"/>
              <a:gd name="T62" fmla="*/ 2147483647 w 41"/>
              <a:gd name="T63" fmla="*/ 2147483647 h 95"/>
              <a:gd name="T64" fmla="*/ 2147483647 w 41"/>
              <a:gd name="T65" fmla="*/ 2147483647 h 95"/>
              <a:gd name="T66" fmla="*/ 2147483647 w 41"/>
              <a:gd name="T67" fmla="*/ 2147483647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"/>
              <a:gd name="T103" fmla="*/ 0 h 95"/>
              <a:gd name="T104" fmla="*/ 41 w 41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0" name="Freeform 349"/>
          <p:cNvSpPr>
            <a:spLocks/>
          </p:cNvSpPr>
          <p:nvPr/>
        </p:nvSpPr>
        <p:spPr bwMode="auto">
          <a:xfrm>
            <a:off x="5189539" y="1356288"/>
            <a:ext cx="403225" cy="290512"/>
          </a:xfrm>
          <a:custGeom>
            <a:avLst/>
            <a:gdLst>
              <a:gd name="T0" fmla="*/ 54 w 57"/>
              <a:gd name="T1" fmla="*/ 22 h 37"/>
              <a:gd name="T2" fmla="*/ 56 w 57"/>
              <a:gd name="T3" fmla="*/ 21 h 37"/>
              <a:gd name="T4" fmla="*/ 57 w 57"/>
              <a:gd name="T5" fmla="*/ 16 h 37"/>
              <a:gd name="T6" fmla="*/ 57 w 57"/>
              <a:gd name="T7" fmla="*/ 14 h 37"/>
              <a:gd name="T8" fmla="*/ 52 w 57"/>
              <a:gd name="T9" fmla="*/ 12 h 37"/>
              <a:gd name="T10" fmla="*/ 47 w 57"/>
              <a:gd name="T11" fmla="*/ 9 h 37"/>
              <a:gd name="T12" fmla="*/ 45 w 57"/>
              <a:gd name="T13" fmla="*/ 9 h 37"/>
              <a:gd name="T14" fmla="*/ 42 w 57"/>
              <a:gd name="T15" fmla="*/ 7 h 37"/>
              <a:gd name="T16" fmla="*/ 40 w 57"/>
              <a:gd name="T17" fmla="*/ 4 h 37"/>
              <a:gd name="T18" fmla="*/ 33 w 57"/>
              <a:gd name="T19" fmla="*/ 1 h 37"/>
              <a:gd name="T20" fmla="*/ 31 w 57"/>
              <a:gd name="T21" fmla="*/ 1 h 37"/>
              <a:gd name="T22" fmla="*/ 31 w 57"/>
              <a:gd name="T23" fmla="*/ 0 h 37"/>
              <a:gd name="T24" fmla="*/ 30 w 57"/>
              <a:gd name="T25" fmla="*/ 0 h 37"/>
              <a:gd name="T26" fmla="*/ 28 w 57"/>
              <a:gd name="T27" fmla="*/ 6 h 37"/>
              <a:gd name="T28" fmla="*/ 24 w 57"/>
              <a:gd name="T29" fmla="*/ 5 h 37"/>
              <a:gd name="T30" fmla="*/ 17 w 57"/>
              <a:gd name="T31" fmla="*/ 5 h 37"/>
              <a:gd name="T32" fmla="*/ 11 w 57"/>
              <a:gd name="T33" fmla="*/ 3 h 37"/>
              <a:gd name="T34" fmla="*/ 7 w 57"/>
              <a:gd name="T35" fmla="*/ 3 h 37"/>
              <a:gd name="T36" fmla="*/ 5 w 57"/>
              <a:gd name="T37" fmla="*/ 4 h 37"/>
              <a:gd name="T38" fmla="*/ 6 w 57"/>
              <a:gd name="T39" fmla="*/ 8 h 37"/>
              <a:gd name="T40" fmla="*/ 4 w 57"/>
              <a:gd name="T41" fmla="*/ 10 h 37"/>
              <a:gd name="T42" fmla="*/ 2 w 57"/>
              <a:gd name="T43" fmla="*/ 15 h 37"/>
              <a:gd name="T44" fmla="*/ 0 w 57"/>
              <a:gd name="T45" fmla="*/ 15 h 37"/>
              <a:gd name="T46" fmla="*/ 0 w 57"/>
              <a:gd name="T47" fmla="*/ 18 h 37"/>
              <a:gd name="T48" fmla="*/ 1 w 57"/>
              <a:gd name="T49" fmla="*/ 19 h 37"/>
              <a:gd name="T50" fmla="*/ 2 w 57"/>
              <a:gd name="T51" fmla="*/ 20 h 37"/>
              <a:gd name="T52" fmla="*/ 3 w 57"/>
              <a:gd name="T53" fmla="*/ 21 h 37"/>
              <a:gd name="T54" fmla="*/ 12 w 57"/>
              <a:gd name="T55" fmla="*/ 20 h 37"/>
              <a:gd name="T56" fmla="*/ 18 w 57"/>
              <a:gd name="T57" fmla="*/ 20 h 37"/>
              <a:gd name="T58" fmla="*/ 24 w 57"/>
              <a:gd name="T59" fmla="*/ 24 h 37"/>
              <a:gd name="T60" fmla="*/ 25 w 57"/>
              <a:gd name="T61" fmla="*/ 28 h 37"/>
              <a:gd name="T62" fmla="*/ 22 w 57"/>
              <a:gd name="T63" fmla="*/ 30 h 37"/>
              <a:gd name="T64" fmla="*/ 21 w 57"/>
              <a:gd name="T65" fmla="*/ 33 h 37"/>
              <a:gd name="T66" fmla="*/ 24 w 57"/>
              <a:gd name="T67" fmla="*/ 34 h 37"/>
              <a:gd name="T68" fmla="*/ 25 w 57"/>
              <a:gd name="T69" fmla="*/ 32 h 37"/>
              <a:gd name="T70" fmla="*/ 30 w 57"/>
              <a:gd name="T71" fmla="*/ 29 h 37"/>
              <a:gd name="T72" fmla="*/ 33 w 57"/>
              <a:gd name="T73" fmla="*/ 29 h 37"/>
              <a:gd name="T74" fmla="*/ 36 w 57"/>
              <a:gd name="T75" fmla="*/ 32 h 37"/>
              <a:gd name="T76" fmla="*/ 34 w 57"/>
              <a:gd name="T77" fmla="*/ 34 h 37"/>
              <a:gd name="T78" fmla="*/ 37 w 57"/>
              <a:gd name="T79" fmla="*/ 37 h 37"/>
              <a:gd name="T80" fmla="*/ 45 w 57"/>
              <a:gd name="T81" fmla="*/ 34 h 37"/>
              <a:gd name="T82" fmla="*/ 41 w 57"/>
              <a:gd name="T83" fmla="*/ 31 h 37"/>
              <a:gd name="T84" fmla="*/ 43 w 57"/>
              <a:gd name="T85" fmla="*/ 28 h 37"/>
              <a:gd name="T86" fmla="*/ 50 w 57"/>
              <a:gd name="T87" fmla="*/ 27 h 37"/>
              <a:gd name="T88" fmla="*/ 51 w 57"/>
              <a:gd name="T89" fmla="*/ 25 h 37"/>
              <a:gd name="T90" fmla="*/ 54 w 57"/>
              <a:gd name="T91" fmla="*/ 22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37"/>
              <a:gd name="T140" fmla="*/ 57 w 57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1" name="Freeform 350"/>
          <p:cNvSpPr>
            <a:spLocks/>
          </p:cNvSpPr>
          <p:nvPr/>
        </p:nvSpPr>
        <p:spPr bwMode="auto">
          <a:xfrm>
            <a:off x="5422901" y="1356288"/>
            <a:ext cx="49212" cy="31750"/>
          </a:xfrm>
          <a:custGeom>
            <a:avLst/>
            <a:gdLst>
              <a:gd name="T0" fmla="*/ 36 w 42"/>
              <a:gd name="T1" fmla="*/ 24 h 24"/>
              <a:gd name="T2" fmla="*/ 18 w 42"/>
              <a:gd name="T3" fmla="*/ 0 h 24"/>
              <a:gd name="T4" fmla="*/ 0 w 42"/>
              <a:gd name="T5" fmla="*/ 6 h 24"/>
              <a:gd name="T6" fmla="*/ 42 w 42"/>
              <a:gd name="T7" fmla="*/ 24 h 24"/>
              <a:gd name="T8" fmla="*/ 36 w 42"/>
              <a:gd name="T9" fmla="*/ 2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2" name="Freeform 351"/>
          <p:cNvSpPr>
            <a:spLocks/>
          </p:cNvSpPr>
          <p:nvPr/>
        </p:nvSpPr>
        <p:spPr bwMode="auto">
          <a:xfrm>
            <a:off x="5146677" y="1513451"/>
            <a:ext cx="227012" cy="163513"/>
          </a:xfrm>
          <a:custGeom>
            <a:avLst/>
            <a:gdLst>
              <a:gd name="T0" fmla="*/ 2147483647 w 32"/>
              <a:gd name="T1" fmla="*/ 2147483647 h 21"/>
              <a:gd name="T2" fmla="*/ 2147483647 w 32"/>
              <a:gd name="T3" fmla="*/ 2147483647 h 21"/>
              <a:gd name="T4" fmla="*/ 2147483647 w 32"/>
              <a:gd name="T5" fmla="*/ 2147483647 h 21"/>
              <a:gd name="T6" fmla="*/ 2147483647 w 32"/>
              <a:gd name="T7" fmla="*/ 0 h 21"/>
              <a:gd name="T8" fmla="*/ 2147483647 w 32"/>
              <a:gd name="T9" fmla="*/ 0 h 21"/>
              <a:gd name="T10" fmla="*/ 2147483647 w 32"/>
              <a:gd name="T11" fmla="*/ 2147483647 h 21"/>
              <a:gd name="T12" fmla="*/ 2147483647 w 32"/>
              <a:gd name="T13" fmla="*/ 0 h 21"/>
              <a:gd name="T14" fmla="*/ 2147483647 w 32"/>
              <a:gd name="T15" fmla="*/ 2147483647 h 21"/>
              <a:gd name="T16" fmla="*/ 2147483647 w 32"/>
              <a:gd name="T17" fmla="*/ 2147483647 h 21"/>
              <a:gd name="T18" fmla="*/ 0 w 32"/>
              <a:gd name="T19" fmla="*/ 2147483647 h 21"/>
              <a:gd name="T20" fmla="*/ 0 w 32"/>
              <a:gd name="T21" fmla="*/ 2147483647 h 21"/>
              <a:gd name="T22" fmla="*/ 2147483647 w 32"/>
              <a:gd name="T23" fmla="*/ 2147483647 h 21"/>
              <a:gd name="T24" fmla="*/ 2147483647 w 32"/>
              <a:gd name="T25" fmla="*/ 2147483647 h 21"/>
              <a:gd name="T26" fmla="*/ 2147483647 w 32"/>
              <a:gd name="T27" fmla="*/ 2147483647 h 21"/>
              <a:gd name="T28" fmla="*/ 2147483647 w 32"/>
              <a:gd name="T29" fmla="*/ 2147483647 h 21"/>
              <a:gd name="T30" fmla="*/ 2147483647 w 32"/>
              <a:gd name="T31" fmla="*/ 2147483647 h 21"/>
              <a:gd name="T32" fmla="*/ 2147483647 w 32"/>
              <a:gd name="T33" fmla="*/ 2147483647 h 21"/>
              <a:gd name="T34" fmla="*/ 2147483647 w 32"/>
              <a:gd name="T35" fmla="*/ 2147483647 h 21"/>
              <a:gd name="T36" fmla="*/ 2147483647 w 32"/>
              <a:gd name="T37" fmla="*/ 2147483647 h 21"/>
              <a:gd name="T38" fmla="*/ 2147483647 w 32"/>
              <a:gd name="T39" fmla="*/ 2147483647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1"/>
              <a:gd name="T62" fmla="*/ 32 w 32"/>
              <a:gd name="T63" fmla="*/ 21 h 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3" name="Freeform 352"/>
          <p:cNvSpPr>
            <a:spLocks/>
          </p:cNvSpPr>
          <p:nvPr/>
        </p:nvSpPr>
        <p:spPr bwMode="auto">
          <a:xfrm>
            <a:off x="5146677" y="1594414"/>
            <a:ext cx="55562" cy="71437"/>
          </a:xfrm>
          <a:custGeom>
            <a:avLst/>
            <a:gdLst>
              <a:gd name="T0" fmla="*/ 42 w 48"/>
              <a:gd name="T1" fmla="*/ 42 h 54"/>
              <a:gd name="T2" fmla="*/ 48 w 48"/>
              <a:gd name="T3" fmla="*/ 54 h 54"/>
              <a:gd name="T4" fmla="*/ 0 w 48"/>
              <a:gd name="T5" fmla="*/ 0 h 54"/>
              <a:gd name="T6" fmla="*/ 12 w 48"/>
              <a:gd name="T7" fmla="*/ 18 h 54"/>
              <a:gd name="T8" fmla="*/ 42 w 48"/>
              <a:gd name="T9" fmla="*/ 4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4"/>
              <a:gd name="T17" fmla="*/ 48 w 4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4" name="Freeform 353"/>
          <p:cNvSpPr>
            <a:spLocks/>
          </p:cNvSpPr>
          <p:nvPr/>
        </p:nvSpPr>
        <p:spPr bwMode="auto">
          <a:xfrm>
            <a:off x="4962527" y="1413439"/>
            <a:ext cx="155575" cy="93662"/>
          </a:xfrm>
          <a:custGeom>
            <a:avLst/>
            <a:gdLst>
              <a:gd name="T0" fmla="*/ 2147483647 w 22"/>
              <a:gd name="T1" fmla="*/ 2147483647 h 12"/>
              <a:gd name="T2" fmla="*/ 2147483647 w 22"/>
              <a:gd name="T3" fmla="*/ 2147483647 h 12"/>
              <a:gd name="T4" fmla="*/ 2147483647 w 22"/>
              <a:gd name="T5" fmla="*/ 2147483647 h 12"/>
              <a:gd name="T6" fmla="*/ 2147483647 w 22"/>
              <a:gd name="T7" fmla="*/ 2147483647 h 12"/>
              <a:gd name="T8" fmla="*/ 2147483647 w 22"/>
              <a:gd name="T9" fmla="*/ 2147483647 h 12"/>
              <a:gd name="T10" fmla="*/ 2147483647 w 22"/>
              <a:gd name="T11" fmla="*/ 2147483647 h 12"/>
              <a:gd name="T12" fmla="*/ 2147483647 w 22"/>
              <a:gd name="T13" fmla="*/ 2147483647 h 12"/>
              <a:gd name="T14" fmla="*/ 2147483647 w 22"/>
              <a:gd name="T15" fmla="*/ 2147483647 h 12"/>
              <a:gd name="T16" fmla="*/ 2147483647 w 22"/>
              <a:gd name="T17" fmla="*/ 2147483647 h 12"/>
              <a:gd name="T18" fmla="*/ 2147483647 w 22"/>
              <a:gd name="T19" fmla="*/ 2147483647 h 12"/>
              <a:gd name="T20" fmla="*/ 2147483647 w 22"/>
              <a:gd name="T21" fmla="*/ 0 h 12"/>
              <a:gd name="T22" fmla="*/ 2147483647 w 22"/>
              <a:gd name="T23" fmla="*/ 2147483647 h 12"/>
              <a:gd name="T24" fmla="*/ 2147483647 w 22"/>
              <a:gd name="T25" fmla="*/ 0 h 12"/>
              <a:gd name="T26" fmla="*/ 2147483647 w 22"/>
              <a:gd name="T27" fmla="*/ 2147483647 h 12"/>
              <a:gd name="T28" fmla="*/ 2147483647 w 22"/>
              <a:gd name="T29" fmla="*/ 2147483647 h 12"/>
              <a:gd name="T30" fmla="*/ 2147483647 w 22"/>
              <a:gd name="T31" fmla="*/ 2147483647 h 12"/>
              <a:gd name="T32" fmla="*/ 0 w 22"/>
              <a:gd name="T33" fmla="*/ 2147483647 h 12"/>
              <a:gd name="T34" fmla="*/ 2147483647 w 22"/>
              <a:gd name="T35" fmla="*/ 2147483647 h 12"/>
              <a:gd name="T36" fmla="*/ 2147483647 w 22"/>
              <a:gd name="T37" fmla="*/ 2147483647 h 12"/>
              <a:gd name="T38" fmla="*/ 2147483647 w 22"/>
              <a:gd name="T39" fmla="*/ 2147483647 h 12"/>
              <a:gd name="T40" fmla="*/ 2147483647 w 22"/>
              <a:gd name="T41" fmla="*/ 2147483647 h 12"/>
              <a:gd name="T42" fmla="*/ 2147483647 w 22"/>
              <a:gd name="T43" fmla="*/ 2147483647 h 12"/>
              <a:gd name="T44" fmla="*/ 2147483647 w 22"/>
              <a:gd name="T45" fmla="*/ 2147483647 h 12"/>
              <a:gd name="T46" fmla="*/ 2147483647 w 22"/>
              <a:gd name="T47" fmla="*/ 2147483647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"/>
              <a:gd name="T73" fmla="*/ 0 h 12"/>
              <a:gd name="T74" fmla="*/ 22 w 22"/>
              <a:gd name="T75" fmla="*/ 12 h 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5" name="Freeform 354"/>
          <p:cNvSpPr>
            <a:spLocks/>
          </p:cNvSpPr>
          <p:nvPr/>
        </p:nvSpPr>
        <p:spPr bwMode="auto">
          <a:xfrm>
            <a:off x="5054602" y="1507101"/>
            <a:ext cx="147637" cy="92075"/>
          </a:xfrm>
          <a:custGeom>
            <a:avLst/>
            <a:gdLst>
              <a:gd name="T0" fmla="*/ 2147483647 w 21"/>
              <a:gd name="T1" fmla="*/ 0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2147483647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2147483647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2147483647 w 21"/>
              <a:gd name="T25" fmla="*/ 2147483647 h 12"/>
              <a:gd name="T26" fmla="*/ 2147483647 w 21"/>
              <a:gd name="T27" fmla="*/ 2147483647 h 12"/>
              <a:gd name="T28" fmla="*/ 2147483647 w 21"/>
              <a:gd name="T29" fmla="*/ 2147483647 h 12"/>
              <a:gd name="T30" fmla="*/ 2147483647 w 21"/>
              <a:gd name="T31" fmla="*/ 2147483647 h 12"/>
              <a:gd name="T32" fmla="*/ 2147483647 w 21"/>
              <a:gd name="T33" fmla="*/ 2147483647 h 12"/>
              <a:gd name="T34" fmla="*/ 2147483647 w 21"/>
              <a:gd name="T35" fmla="*/ 2147483647 h 12"/>
              <a:gd name="T36" fmla="*/ 2147483647 w 21"/>
              <a:gd name="T37" fmla="*/ 0 h 12"/>
              <a:gd name="T38" fmla="*/ 2147483647 w 21"/>
              <a:gd name="T39" fmla="*/ 0 h 12"/>
              <a:gd name="T40" fmla="*/ 2147483647 w 21"/>
              <a:gd name="T41" fmla="*/ 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"/>
              <a:gd name="T64" fmla="*/ 0 h 12"/>
              <a:gd name="T65" fmla="*/ 21 w 21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6" name="Freeform 355"/>
          <p:cNvSpPr>
            <a:spLocks/>
          </p:cNvSpPr>
          <p:nvPr/>
        </p:nvSpPr>
        <p:spPr bwMode="auto">
          <a:xfrm>
            <a:off x="5068889" y="1459476"/>
            <a:ext cx="127000" cy="69850"/>
          </a:xfrm>
          <a:custGeom>
            <a:avLst/>
            <a:gdLst>
              <a:gd name="T0" fmla="*/ 2147483647 w 108"/>
              <a:gd name="T1" fmla="*/ 2147483647 h 54"/>
              <a:gd name="T2" fmla="*/ 2147483647 w 108"/>
              <a:gd name="T3" fmla="*/ 0 h 54"/>
              <a:gd name="T4" fmla="*/ 2147483647 w 108"/>
              <a:gd name="T5" fmla="*/ 0 h 54"/>
              <a:gd name="T6" fmla="*/ 2147483647 w 108"/>
              <a:gd name="T7" fmla="*/ 2147483647 h 54"/>
              <a:gd name="T8" fmla="*/ 2147483647 w 108"/>
              <a:gd name="T9" fmla="*/ 2147483647 h 54"/>
              <a:gd name="T10" fmla="*/ 0 w 108"/>
              <a:gd name="T11" fmla="*/ 2147483647 h 54"/>
              <a:gd name="T12" fmla="*/ 2147483647 w 108"/>
              <a:gd name="T13" fmla="*/ 2147483647 h 54"/>
              <a:gd name="T14" fmla="*/ 2147483647 w 108"/>
              <a:gd name="T15" fmla="*/ 2147483647 h 54"/>
              <a:gd name="T16" fmla="*/ 2147483647 w 108"/>
              <a:gd name="T17" fmla="*/ 2147483647 h 54"/>
              <a:gd name="T18" fmla="*/ 2147483647 w 108"/>
              <a:gd name="T19" fmla="*/ 2147483647 h 54"/>
              <a:gd name="T20" fmla="*/ 2147483647 w 108"/>
              <a:gd name="T21" fmla="*/ 2147483647 h 54"/>
              <a:gd name="T22" fmla="*/ 2147483647 w 108"/>
              <a:gd name="T23" fmla="*/ 2147483647 h 54"/>
              <a:gd name="T24" fmla="*/ 2147483647 w 108"/>
              <a:gd name="T25" fmla="*/ 2147483647 h 54"/>
              <a:gd name="T26" fmla="*/ 2147483647 w 108"/>
              <a:gd name="T27" fmla="*/ 2147483647 h 54"/>
              <a:gd name="T28" fmla="*/ 2147483647 w 108"/>
              <a:gd name="T29" fmla="*/ 2147483647 h 54"/>
              <a:gd name="T30" fmla="*/ 2147483647 w 108"/>
              <a:gd name="T31" fmla="*/ 2147483647 h 54"/>
              <a:gd name="T32" fmla="*/ 2147483647 w 108"/>
              <a:gd name="T33" fmla="*/ 2147483647 h 54"/>
              <a:gd name="T34" fmla="*/ 2147483647 w 108"/>
              <a:gd name="T35" fmla="*/ 2147483647 h 54"/>
              <a:gd name="T36" fmla="*/ 2147483647 w 108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54"/>
              <a:gd name="T59" fmla="*/ 108 w 108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7" name="Freeform 356"/>
          <p:cNvSpPr>
            <a:spLocks/>
          </p:cNvSpPr>
          <p:nvPr/>
        </p:nvSpPr>
        <p:spPr bwMode="auto">
          <a:xfrm>
            <a:off x="5202238" y="1665851"/>
            <a:ext cx="158750" cy="149225"/>
          </a:xfrm>
          <a:custGeom>
            <a:avLst/>
            <a:gdLst>
              <a:gd name="T0" fmla="*/ 48 w 132"/>
              <a:gd name="T1" fmla="*/ 6 h 115"/>
              <a:gd name="T2" fmla="*/ 12 w 132"/>
              <a:gd name="T3" fmla="*/ 6 h 115"/>
              <a:gd name="T4" fmla="*/ 0 w 132"/>
              <a:gd name="T5" fmla="*/ 0 h 115"/>
              <a:gd name="T6" fmla="*/ 0 w 132"/>
              <a:gd name="T7" fmla="*/ 12 h 115"/>
              <a:gd name="T8" fmla="*/ 6 w 132"/>
              <a:gd name="T9" fmla="*/ 30 h 115"/>
              <a:gd name="T10" fmla="*/ 0 w 132"/>
              <a:gd name="T11" fmla="*/ 48 h 115"/>
              <a:gd name="T12" fmla="*/ 6 w 132"/>
              <a:gd name="T13" fmla="*/ 61 h 115"/>
              <a:gd name="T14" fmla="*/ 12 w 132"/>
              <a:gd name="T15" fmla="*/ 73 h 115"/>
              <a:gd name="T16" fmla="*/ 12 w 132"/>
              <a:gd name="T17" fmla="*/ 73 h 115"/>
              <a:gd name="T18" fmla="*/ 48 w 132"/>
              <a:gd name="T19" fmla="*/ 73 h 115"/>
              <a:gd name="T20" fmla="*/ 66 w 132"/>
              <a:gd name="T21" fmla="*/ 73 h 115"/>
              <a:gd name="T22" fmla="*/ 72 w 132"/>
              <a:gd name="T23" fmla="*/ 67 h 115"/>
              <a:gd name="T24" fmla="*/ 72 w 132"/>
              <a:gd name="T25" fmla="*/ 73 h 115"/>
              <a:gd name="T26" fmla="*/ 66 w 132"/>
              <a:gd name="T27" fmla="*/ 85 h 115"/>
              <a:gd name="T28" fmla="*/ 60 w 132"/>
              <a:gd name="T29" fmla="*/ 91 h 115"/>
              <a:gd name="T30" fmla="*/ 66 w 132"/>
              <a:gd name="T31" fmla="*/ 115 h 115"/>
              <a:gd name="T32" fmla="*/ 90 w 132"/>
              <a:gd name="T33" fmla="*/ 97 h 115"/>
              <a:gd name="T34" fmla="*/ 114 w 132"/>
              <a:gd name="T35" fmla="*/ 97 h 115"/>
              <a:gd name="T36" fmla="*/ 126 w 132"/>
              <a:gd name="T37" fmla="*/ 79 h 115"/>
              <a:gd name="T38" fmla="*/ 132 w 132"/>
              <a:gd name="T39" fmla="*/ 79 h 115"/>
              <a:gd name="T40" fmla="*/ 96 w 132"/>
              <a:gd name="T41" fmla="*/ 67 h 115"/>
              <a:gd name="T42" fmla="*/ 90 w 132"/>
              <a:gd name="T43" fmla="*/ 36 h 115"/>
              <a:gd name="T44" fmla="*/ 114 w 132"/>
              <a:gd name="T45" fmla="*/ 12 h 115"/>
              <a:gd name="T46" fmla="*/ 114 w 132"/>
              <a:gd name="T47" fmla="*/ 12 h 115"/>
              <a:gd name="T48" fmla="*/ 78 w 132"/>
              <a:gd name="T49" fmla="*/ 0 h 115"/>
              <a:gd name="T50" fmla="*/ 48 w 132"/>
              <a:gd name="T51" fmla="*/ 6 h 1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2"/>
              <a:gd name="T79" fmla="*/ 0 h 115"/>
              <a:gd name="T80" fmla="*/ 132 w 132"/>
              <a:gd name="T81" fmla="*/ 115 h 1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8" name="Freeform 357"/>
          <p:cNvSpPr>
            <a:spLocks/>
          </p:cNvSpPr>
          <p:nvPr/>
        </p:nvSpPr>
        <p:spPr bwMode="auto">
          <a:xfrm>
            <a:off x="5103813" y="1594413"/>
            <a:ext cx="114300" cy="220662"/>
          </a:xfrm>
          <a:custGeom>
            <a:avLst/>
            <a:gdLst>
              <a:gd name="T0" fmla="*/ 9 w 16"/>
              <a:gd name="T1" fmla="*/ 24 h 28"/>
              <a:gd name="T2" fmla="*/ 9 w 16"/>
              <a:gd name="T3" fmla="*/ 23 h 28"/>
              <a:gd name="T4" fmla="*/ 13 w 16"/>
              <a:gd name="T5" fmla="*/ 22 h 28"/>
              <a:gd name="T6" fmla="*/ 16 w 16"/>
              <a:gd name="T7" fmla="*/ 21 h 28"/>
              <a:gd name="T8" fmla="*/ 15 w 16"/>
              <a:gd name="T9" fmla="*/ 19 h 28"/>
              <a:gd name="T10" fmla="*/ 14 w 16"/>
              <a:gd name="T11" fmla="*/ 17 h 28"/>
              <a:gd name="T12" fmla="*/ 15 w 16"/>
              <a:gd name="T13" fmla="*/ 14 h 28"/>
              <a:gd name="T14" fmla="*/ 14 w 16"/>
              <a:gd name="T15" fmla="*/ 11 h 28"/>
              <a:gd name="T16" fmla="*/ 14 w 16"/>
              <a:gd name="T17" fmla="*/ 9 h 28"/>
              <a:gd name="T18" fmla="*/ 13 w 16"/>
              <a:gd name="T19" fmla="*/ 7 h 28"/>
              <a:gd name="T20" fmla="*/ 8 w 16"/>
              <a:gd name="T21" fmla="*/ 3 h 28"/>
              <a:gd name="T22" fmla="*/ 6 w 16"/>
              <a:gd name="T23" fmla="*/ 0 h 28"/>
              <a:gd name="T24" fmla="*/ 2 w 16"/>
              <a:gd name="T25" fmla="*/ 1 h 28"/>
              <a:gd name="T26" fmla="*/ 2 w 16"/>
              <a:gd name="T27" fmla="*/ 2 h 28"/>
              <a:gd name="T28" fmla="*/ 3 w 16"/>
              <a:gd name="T29" fmla="*/ 4 h 28"/>
              <a:gd name="T30" fmla="*/ 3 w 16"/>
              <a:gd name="T31" fmla="*/ 6 h 28"/>
              <a:gd name="T32" fmla="*/ 4 w 16"/>
              <a:gd name="T33" fmla="*/ 9 h 28"/>
              <a:gd name="T34" fmla="*/ 1 w 16"/>
              <a:gd name="T35" fmla="*/ 13 h 28"/>
              <a:gd name="T36" fmla="*/ 0 w 16"/>
              <a:gd name="T37" fmla="*/ 18 h 28"/>
              <a:gd name="T38" fmla="*/ 4 w 16"/>
              <a:gd name="T39" fmla="*/ 21 h 28"/>
              <a:gd name="T40" fmla="*/ 4 w 16"/>
              <a:gd name="T41" fmla="*/ 24 h 28"/>
              <a:gd name="T42" fmla="*/ 6 w 16"/>
              <a:gd name="T43" fmla="*/ 28 h 28"/>
              <a:gd name="T44" fmla="*/ 8 w 16"/>
              <a:gd name="T45" fmla="*/ 26 h 28"/>
              <a:gd name="T46" fmla="*/ 9 w 16"/>
              <a:gd name="T47" fmla="*/ 24 h 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"/>
              <a:gd name="T73" fmla="*/ 0 h 28"/>
              <a:gd name="T74" fmla="*/ 16 w 16"/>
              <a:gd name="T75" fmla="*/ 28 h 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89" name="Freeform 358"/>
          <p:cNvSpPr>
            <a:spLocks/>
          </p:cNvSpPr>
          <p:nvPr/>
        </p:nvSpPr>
        <p:spPr bwMode="auto">
          <a:xfrm>
            <a:off x="4997451" y="1561075"/>
            <a:ext cx="133350" cy="171450"/>
          </a:xfrm>
          <a:custGeom>
            <a:avLst/>
            <a:gdLst>
              <a:gd name="T0" fmla="*/ 19 w 19"/>
              <a:gd name="T1" fmla="*/ 13 h 22"/>
              <a:gd name="T2" fmla="*/ 18 w 19"/>
              <a:gd name="T3" fmla="*/ 10 h 22"/>
              <a:gd name="T4" fmla="*/ 18 w 19"/>
              <a:gd name="T5" fmla="*/ 8 h 22"/>
              <a:gd name="T6" fmla="*/ 17 w 19"/>
              <a:gd name="T7" fmla="*/ 6 h 22"/>
              <a:gd name="T8" fmla="*/ 17 w 19"/>
              <a:gd name="T9" fmla="*/ 5 h 22"/>
              <a:gd name="T10" fmla="*/ 16 w 19"/>
              <a:gd name="T11" fmla="*/ 5 h 22"/>
              <a:gd name="T12" fmla="*/ 12 w 19"/>
              <a:gd name="T13" fmla="*/ 4 h 22"/>
              <a:gd name="T14" fmla="*/ 9 w 19"/>
              <a:gd name="T15" fmla="*/ 2 h 22"/>
              <a:gd name="T16" fmla="*/ 8 w 19"/>
              <a:gd name="T17" fmla="*/ 0 h 22"/>
              <a:gd name="T18" fmla="*/ 5 w 19"/>
              <a:gd name="T19" fmla="*/ 2 h 22"/>
              <a:gd name="T20" fmla="*/ 1 w 19"/>
              <a:gd name="T21" fmla="*/ 2 h 22"/>
              <a:gd name="T22" fmla="*/ 0 w 19"/>
              <a:gd name="T23" fmla="*/ 2 h 22"/>
              <a:gd name="T24" fmla="*/ 0 w 19"/>
              <a:gd name="T25" fmla="*/ 5 h 22"/>
              <a:gd name="T26" fmla="*/ 0 w 19"/>
              <a:gd name="T27" fmla="*/ 7 h 22"/>
              <a:gd name="T28" fmla="*/ 2 w 19"/>
              <a:gd name="T29" fmla="*/ 7 h 22"/>
              <a:gd name="T30" fmla="*/ 6 w 19"/>
              <a:gd name="T31" fmla="*/ 12 h 22"/>
              <a:gd name="T32" fmla="*/ 8 w 19"/>
              <a:gd name="T33" fmla="*/ 17 h 22"/>
              <a:gd name="T34" fmla="*/ 15 w 19"/>
              <a:gd name="T35" fmla="*/ 22 h 22"/>
              <a:gd name="T36" fmla="*/ 16 w 19"/>
              <a:gd name="T37" fmla="*/ 17 h 22"/>
              <a:gd name="T38" fmla="*/ 19 w 19"/>
              <a:gd name="T39" fmla="*/ 13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22"/>
              <a:gd name="T62" fmla="*/ 19 w 19"/>
              <a:gd name="T63" fmla="*/ 22 h 2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0" name="Freeform 359"/>
          <p:cNvSpPr>
            <a:spLocks/>
          </p:cNvSpPr>
          <p:nvPr/>
        </p:nvSpPr>
        <p:spPr bwMode="auto">
          <a:xfrm>
            <a:off x="5138739" y="1230875"/>
            <a:ext cx="7143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Freeform 360"/>
          <p:cNvSpPr>
            <a:spLocks/>
          </p:cNvSpPr>
          <p:nvPr/>
        </p:nvSpPr>
        <p:spPr bwMode="auto">
          <a:xfrm>
            <a:off x="5011739" y="1254689"/>
            <a:ext cx="219075" cy="219075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2" name="Freeform 361"/>
          <p:cNvSpPr>
            <a:spLocks/>
          </p:cNvSpPr>
          <p:nvPr/>
        </p:nvSpPr>
        <p:spPr bwMode="auto">
          <a:xfrm>
            <a:off x="4833939" y="1537263"/>
            <a:ext cx="98425" cy="61912"/>
          </a:xfrm>
          <a:custGeom>
            <a:avLst/>
            <a:gdLst>
              <a:gd name="T0" fmla="*/ 2147483647 w 84"/>
              <a:gd name="T1" fmla="*/ 2147483647 h 48"/>
              <a:gd name="T2" fmla="*/ 2147483647 w 84"/>
              <a:gd name="T3" fmla="*/ 2147483647 h 48"/>
              <a:gd name="T4" fmla="*/ 2147483647 w 84"/>
              <a:gd name="T5" fmla="*/ 0 h 48"/>
              <a:gd name="T6" fmla="*/ 2147483647 w 84"/>
              <a:gd name="T7" fmla="*/ 2147483647 h 48"/>
              <a:gd name="T8" fmla="*/ 2147483647 w 84"/>
              <a:gd name="T9" fmla="*/ 0 h 48"/>
              <a:gd name="T10" fmla="*/ 2147483647 w 84"/>
              <a:gd name="T11" fmla="*/ 0 h 48"/>
              <a:gd name="T12" fmla="*/ 2147483647 w 84"/>
              <a:gd name="T13" fmla="*/ 2147483647 h 48"/>
              <a:gd name="T14" fmla="*/ 0 w 84"/>
              <a:gd name="T15" fmla="*/ 2147483647 h 48"/>
              <a:gd name="T16" fmla="*/ 0 w 84"/>
              <a:gd name="T17" fmla="*/ 2147483647 h 48"/>
              <a:gd name="T18" fmla="*/ 2147483647 w 84"/>
              <a:gd name="T19" fmla="*/ 2147483647 h 48"/>
              <a:gd name="T20" fmla="*/ 2147483647 w 84"/>
              <a:gd name="T21" fmla="*/ 2147483647 h 48"/>
              <a:gd name="T22" fmla="*/ 2147483647 w 84"/>
              <a:gd name="T23" fmla="*/ 2147483647 h 48"/>
              <a:gd name="T24" fmla="*/ 2147483647 w 84"/>
              <a:gd name="T25" fmla="*/ 2147483647 h 48"/>
              <a:gd name="T26" fmla="*/ 2147483647 w 84"/>
              <a:gd name="T27" fmla="*/ 2147483647 h 48"/>
              <a:gd name="T28" fmla="*/ 2147483647 w 84"/>
              <a:gd name="T29" fmla="*/ 2147483647 h 48"/>
              <a:gd name="T30" fmla="*/ 2147483647 w 84"/>
              <a:gd name="T31" fmla="*/ 2147483647 h 48"/>
              <a:gd name="T32" fmla="*/ 2147483647 w 84"/>
              <a:gd name="T33" fmla="*/ 2147483647 h 48"/>
              <a:gd name="T34" fmla="*/ 2147483647 w 84"/>
              <a:gd name="T35" fmla="*/ 2147483647 h 48"/>
              <a:gd name="T36" fmla="*/ 2147483647 w 84"/>
              <a:gd name="T37" fmla="*/ 2147483647 h 48"/>
              <a:gd name="T38" fmla="*/ 2147483647 w 84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"/>
              <a:gd name="T61" fmla="*/ 0 h 48"/>
              <a:gd name="T62" fmla="*/ 84 w 84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3" name="Freeform 362"/>
          <p:cNvSpPr>
            <a:spLocks/>
          </p:cNvSpPr>
          <p:nvPr/>
        </p:nvSpPr>
        <p:spPr bwMode="auto">
          <a:xfrm>
            <a:off x="4876802" y="1127688"/>
            <a:ext cx="65087" cy="127000"/>
          </a:xfrm>
          <a:custGeom>
            <a:avLst/>
            <a:gdLst>
              <a:gd name="T0" fmla="*/ 2147483647 w 9"/>
              <a:gd name="T1" fmla="*/ 2147483647 h 16"/>
              <a:gd name="T2" fmla="*/ 2147483647 w 9"/>
              <a:gd name="T3" fmla="*/ 2147483647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2147483647 w 9"/>
              <a:gd name="T13" fmla="*/ 2147483647 h 16"/>
              <a:gd name="T14" fmla="*/ 2147483647 w 9"/>
              <a:gd name="T15" fmla="*/ 0 h 16"/>
              <a:gd name="T16" fmla="*/ 2147483647 w 9"/>
              <a:gd name="T17" fmla="*/ 2147483647 h 16"/>
              <a:gd name="T18" fmla="*/ 2147483647 w 9"/>
              <a:gd name="T19" fmla="*/ 2147483647 h 16"/>
              <a:gd name="T20" fmla="*/ 0 w 9"/>
              <a:gd name="T21" fmla="*/ 2147483647 h 16"/>
              <a:gd name="T22" fmla="*/ 0 w 9"/>
              <a:gd name="T23" fmla="*/ 2147483647 h 16"/>
              <a:gd name="T24" fmla="*/ 2147483647 w 9"/>
              <a:gd name="T25" fmla="*/ 2147483647 h 16"/>
              <a:gd name="T26" fmla="*/ 2147483647 w 9"/>
              <a:gd name="T27" fmla="*/ 2147483647 h 16"/>
              <a:gd name="T28" fmla="*/ 2147483647 w 9"/>
              <a:gd name="T29" fmla="*/ 2147483647 h 16"/>
              <a:gd name="T30" fmla="*/ 2147483647 w 9"/>
              <a:gd name="T31" fmla="*/ 2147483647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6"/>
              <a:gd name="T50" fmla="*/ 9 w 9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4" name="Freeform 363"/>
          <p:cNvSpPr>
            <a:spLocks/>
          </p:cNvSpPr>
          <p:nvPr/>
        </p:nvSpPr>
        <p:spPr bwMode="auto">
          <a:xfrm>
            <a:off x="4756151" y="1388039"/>
            <a:ext cx="77787" cy="77787"/>
          </a:xfrm>
          <a:custGeom>
            <a:avLst/>
            <a:gdLst>
              <a:gd name="T0" fmla="*/ 2147483647 w 66"/>
              <a:gd name="T1" fmla="*/ 2147483647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2147483647 w 66"/>
              <a:gd name="T7" fmla="*/ 2147483647 h 60"/>
              <a:gd name="T8" fmla="*/ 2147483647 w 66"/>
              <a:gd name="T9" fmla="*/ 2147483647 h 60"/>
              <a:gd name="T10" fmla="*/ 2147483647 w 66"/>
              <a:gd name="T11" fmla="*/ 2147483647 h 60"/>
              <a:gd name="T12" fmla="*/ 2147483647 w 66"/>
              <a:gd name="T13" fmla="*/ 2147483647 h 60"/>
              <a:gd name="T14" fmla="*/ 2147483647 w 66"/>
              <a:gd name="T15" fmla="*/ 2147483647 h 60"/>
              <a:gd name="T16" fmla="*/ 2147483647 w 66"/>
              <a:gd name="T17" fmla="*/ 2147483647 h 60"/>
              <a:gd name="T18" fmla="*/ 2147483647 w 66"/>
              <a:gd name="T19" fmla="*/ 2147483647 h 60"/>
              <a:gd name="T20" fmla="*/ 2147483647 w 66"/>
              <a:gd name="T21" fmla="*/ 2147483647 h 60"/>
              <a:gd name="T22" fmla="*/ 2147483647 w 66"/>
              <a:gd name="T23" fmla="*/ 2147483647 h 60"/>
              <a:gd name="T24" fmla="*/ 2147483647 w 66"/>
              <a:gd name="T25" fmla="*/ 2147483647 h 60"/>
              <a:gd name="T26" fmla="*/ 2147483647 w 66"/>
              <a:gd name="T27" fmla="*/ 0 h 60"/>
              <a:gd name="T28" fmla="*/ 2147483647 w 66"/>
              <a:gd name="T29" fmla="*/ 2147483647 h 60"/>
              <a:gd name="T30" fmla="*/ 0 w 66"/>
              <a:gd name="T31" fmla="*/ 2147483647 h 60"/>
              <a:gd name="T32" fmla="*/ 2147483647 w 66"/>
              <a:gd name="T33" fmla="*/ 2147483647 h 60"/>
              <a:gd name="T34" fmla="*/ 2147483647 w 66"/>
              <a:gd name="T35" fmla="*/ 2147483647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60"/>
              <a:gd name="T56" fmla="*/ 66 w 66"/>
              <a:gd name="T57" fmla="*/ 60 h 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5" name="Freeform 364"/>
          <p:cNvSpPr>
            <a:spLocks/>
          </p:cNvSpPr>
          <p:nvPr/>
        </p:nvSpPr>
        <p:spPr bwMode="auto">
          <a:xfrm>
            <a:off x="4699002" y="2286564"/>
            <a:ext cx="355600" cy="292100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6" name="Freeform 365"/>
          <p:cNvSpPr>
            <a:spLocks/>
          </p:cNvSpPr>
          <p:nvPr/>
        </p:nvSpPr>
        <p:spPr bwMode="auto">
          <a:xfrm>
            <a:off x="4699002" y="2286564"/>
            <a:ext cx="355600" cy="292100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7" name="Freeform 366"/>
          <p:cNvSpPr>
            <a:spLocks/>
          </p:cNvSpPr>
          <p:nvPr/>
        </p:nvSpPr>
        <p:spPr bwMode="auto">
          <a:xfrm>
            <a:off x="4422777" y="2246876"/>
            <a:ext cx="369887" cy="385763"/>
          </a:xfrm>
          <a:custGeom>
            <a:avLst/>
            <a:gdLst>
              <a:gd name="T0" fmla="*/ 24 w 52"/>
              <a:gd name="T1" fmla="*/ 44 h 49"/>
              <a:gd name="T2" fmla="*/ 27 w 52"/>
              <a:gd name="T3" fmla="*/ 40 h 49"/>
              <a:gd name="T4" fmla="*/ 32 w 52"/>
              <a:gd name="T5" fmla="*/ 36 h 49"/>
              <a:gd name="T6" fmla="*/ 38 w 52"/>
              <a:gd name="T7" fmla="*/ 33 h 49"/>
              <a:gd name="T8" fmla="*/ 39 w 52"/>
              <a:gd name="T9" fmla="*/ 33 h 49"/>
              <a:gd name="T10" fmla="*/ 43 w 52"/>
              <a:gd name="T11" fmla="*/ 33 h 49"/>
              <a:gd name="T12" fmla="*/ 50 w 52"/>
              <a:gd name="T13" fmla="*/ 32 h 49"/>
              <a:gd name="T14" fmla="*/ 51 w 52"/>
              <a:gd name="T15" fmla="*/ 29 h 49"/>
              <a:gd name="T16" fmla="*/ 52 w 52"/>
              <a:gd name="T17" fmla="*/ 20 h 49"/>
              <a:gd name="T18" fmla="*/ 49 w 52"/>
              <a:gd name="T19" fmla="*/ 20 h 49"/>
              <a:gd name="T20" fmla="*/ 47 w 52"/>
              <a:gd name="T21" fmla="*/ 18 h 49"/>
              <a:gd name="T22" fmla="*/ 21 w 52"/>
              <a:gd name="T23" fmla="*/ 0 h 49"/>
              <a:gd name="T24" fmla="*/ 18 w 52"/>
              <a:gd name="T25" fmla="*/ 0 h 49"/>
              <a:gd name="T26" fmla="*/ 21 w 52"/>
              <a:gd name="T27" fmla="*/ 29 h 49"/>
              <a:gd name="T28" fmla="*/ 23 w 52"/>
              <a:gd name="T29" fmla="*/ 30 h 49"/>
              <a:gd name="T30" fmla="*/ 20 w 52"/>
              <a:gd name="T31" fmla="*/ 32 h 49"/>
              <a:gd name="T32" fmla="*/ 6 w 52"/>
              <a:gd name="T33" fmla="*/ 32 h 49"/>
              <a:gd name="T34" fmla="*/ 5 w 52"/>
              <a:gd name="T35" fmla="*/ 33 h 49"/>
              <a:gd name="T36" fmla="*/ 3 w 52"/>
              <a:gd name="T37" fmla="*/ 31 h 49"/>
              <a:gd name="T38" fmla="*/ 0 w 52"/>
              <a:gd name="T39" fmla="*/ 34 h 49"/>
              <a:gd name="T40" fmla="*/ 0 w 52"/>
              <a:gd name="T41" fmla="*/ 35 h 49"/>
              <a:gd name="T42" fmla="*/ 1 w 52"/>
              <a:gd name="T43" fmla="*/ 38 h 49"/>
              <a:gd name="T44" fmla="*/ 3 w 52"/>
              <a:gd name="T45" fmla="*/ 42 h 49"/>
              <a:gd name="T46" fmla="*/ 2 w 52"/>
              <a:gd name="T47" fmla="*/ 42 h 49"/>
              <a:gd name="T48" fmla="*/ 2 w 52"/>
              <a:gd name="T49" fmla="*/ 43 h 49"/>
              <a:gd name="T50" fmla="*/ 6 w 52"/>
              <a:gd name="T51" fmla="*/ 43 h 49"/>
              <a:gd name="T52" fmla="*/ 10 w 52"/>
              <a:gd name="T53" fmla="*/ 42 h 49"/>
              <a:gd name="T54" fmla="*/ 11 w 52"/>
              <a:gd name="T55" fmla="*/ 44 h 49"/>
              <a:gd name="T56" fmla="*/ 13 w 52"/>
              <a:gd name="T57" fmla="*/ 49 h 49"/>
              <a:gd name="T58" fmla="*/ 15 w 52"/>
              <a:gd name="T59" fmla="*/ 48 h 49"/>
              <a:gd name="T60" fmla="*/ 17 w 52"/>
              <a:gd name="T61" fmla="*/ 48 h 49"/>
              <a:gd name="T62" fmla="*/ 18 w 52"/>
              <a:gd name="T63" fmla="*/ 48 h 49"/>
              <a:gd name="T64" fmla="*/ 20 w 52"/>
              <a:gd name="T65" fmla="*/ 49 h 49"/>
              <a:gd name="T66" fmla="*/ 22 w 52"/>
              <a:gd name="T67" fmla="*/ 49 h 49"/>
              <a:gd name="T68" fmla="*/ 23 w 52"/>
              <a:gd name="T69" fmla="*/ 49 h 49"/>
              <a:gd name="T70" fmla="*/ 23 w 52"/>
              <a:gd name="T71" fmla="*/ 47 h 49"/>
              <a:gd name="T72" fmla="*/ 24 w 52"/>
              <a:gd name="T73" fmla="*/ 44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8" name="Freeform 367"/>
          <p:cNvSpPr>
            <a:spLocks/>
          </p:cNvSpPr>
          <p:nvPr/>
        </p:nvSpPr>
        <p:spPr bwMode="auto">
          <a:xfrm>
            <a:off x="5622927" y="2602476"/>
            <a:ext cx="212725" cy="320675"/>
          </a:xfrm>
          <a:custGeom>
            <a:avLst/>
            <a:gdLst>
              <a:gd name="T0" fmla="*/ 72 w 180"/>
              <a:gd name="T1" fmla="*/ 18 h 246"/>
              <a:gd name="T2" fmla="*/ 48 w 180"/>
              <a:gd name="T3" fmla="*/ 12 h 246"/>
              <a:gd name="T4" fmla="*/ 48 w 180"/>
              <a:gd name="T5" fmla="*/ 6 h 246"/>
              <a:gd name="T6" fmla="*/ 30 w 180"/>
              <a:gd name="T7" fmla="*/ 18 h 246"/>
              <a:gd name="T8" fmla="*/ 42 w 180"/>
              <a:gd name="T9" fmla="*/ 36 h 246"/>
              <a:gd name="T10" fmla="*/ 84 w 180"/>
              <a:gd name="T11" fmla="*/ 60 h 246"/>
              <a:gd name="T12" fmla="*/ 126 w 180"/>
              <a:gd name="T13" fmla="*/ 66 h 246"/>
              <a:gd name="T14" fmla="*/ 78 w 180"/>
              <a:gd name="T15" fmla="*/ 120 h 246"/>
              <a:gd name="T16" fmla="*/ 36 w 180"/>
              <a:gd name="T17" fmla="*/ 132 h 246"/>
              <a:gd name="T18" fmla="*/ 18 w 180"/>
              <a:gd name="T19" fmla="*/ 144 h 246"/>
              <a:gd name="T20" fmla="*/ 24 w 180"/>
              <a:gd name="T21" fmla="*/ 150 h 246"/>
              <a:gd name="T22" fmla="*/ 18 w 180"/>
              <a:gd name="T23" fmla="*/ 144 h 246"/>
              <a:gd name="T24" fmla="*/ 18 w 180"/>
              <a:gd name="T25" fmla="*/ 150 h 246"/>
              <a:gd name="T26" fmla="*/ 0 w 180"/>
              <a:gd name="T27" fmla="*/ 168 h 246"/>
              <a:gd name="T28" fmla="*/ 0 w 180"/>
              <a:gd name="T29" fmla="*/ 228 h 246"/>
              <a:gd name="T30" fmla="*/ 12 w 180"/>
              <a:gd name="T31" fmla="*/ 246 h 246"/>
              <a:gd name="T32" fmla="*/ 42 w 180"/>
              <a:gd name="T33" fmla="*/ 204 h 246"/>
              <a:gd name="T34" fmla="*/ 90 w 180"/>
              <a:gd name="T35" fmla="*/ 180 h 246"/>
              <a:gd name="T36" fmla="*/ 132 w 180"/>
              <a:gd name="T37" fmla="*/ 132 h 246"/>
              <a:gd name="T38" fmla="*/ 168 w 180"/>
              <a:gd name="T39" fmla="*/ 48 h 246"/>
              <a:gd name="T40" fmla="*/ 180 w 180"/>
              <a:gd name="T41" fmla="*/ 0 h 246"/>
              <a:gd name="T42" fmla="*/ 72 w 180"/>
              <a:gd name="T43" fmla="*/ 18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99" name="Freeform 368"/>
          <p:cNvSpPr>
            <a:spLocks/>
          </p:cNvSpPr>
          <p:nvPr/>
        </p:nvSpPr>
        <p:spPr bwMode="auto">
          <a:xfrm>
            <a:off x="5011739" y="2578663"/>
            <a:ext cx="28575" cy="125412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12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0" name="Freeform 369"/>
          <p:cNvSpPr>
            <a:spLocks/>
          </p:cNvSpPr>
          <p:nvPr/>
        </p:nvSpPr>
        <p:spPr bwMode="auto">
          <a:xfrm>
            <a:off x="5011739" y="2578663"/>
            <a:ext cx="28575" cy="125412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1" name="Freeform 370"/>
          <p:cNvSpPr>
            <a:spLocks/>
          </p:cNvSpPr>
          <p:nvPr/>
        </p:nvSpPr>
        <p:spPr bwMode="auto">
          <a:xfrm>
            <a:off x="4997451" y="2296089"/>
            <a:ext cx="233362" cy="407987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36 w 198"/>
              <a:gd name="T51" fmla="*/ 313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2" name="Freeform 371"/>
          <p:cNvSpPr>
            <a:spLocks/>
          </p:cNvSpPr>
          <p:nvPr/>
        </p:nvSpPr>
        <p:spPr bwMode="auto">
          <a:xfrm>
            <a:off x="4997451" y="2296089"/>
            <a:ext cx="233362" cy="407987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3" name="Freeform 372"/>
          <p:cNvSpPr>
            <a:spLocks/>
          </p:cNvSpPr>
          <p:nvPr/>
        </p:nvSpPr>
        <p:spPr bwMode="auto">
          <a:xfrm>
            <a:off x="5068889" y="3451789"/>
            <a:ext cx="360363" cy="357187"/>
          </a:xfrm>
          <a:custGeom>
            <a:avLst/>
            <a:gdLst>
              <a:gd name="T0" fmla="*/ 48 w 51"/>
              <a:gd name="T1" fmla="*/ 1 h 45"/>
              <a:gd name="T2" fmla="*/ 47 w 51"/>
              <a:gd name="T3" fmla="*/ 1 h 45"/>
              <a:gd name="T4" fmla="*/ 46 w 51"/>
              <a:gd name="T5" fmla="*/ 2 h 45"/>
              <a:gd name="T6" fmla="*/ 47 w 51"/>
              <a:gd name="T7" fmla="*/ 1 h 45"/>
              <a:gd name="T8" fmla="*/ 41 w 51"/>
              <a:gd name="T9" fmla="*/ 0 h 45"/>
              <a:gd name="T10" fmla="*/ 34 w 51"/>
              <a:gd name="T11" fmla="*/ 5 h 45"/>
              <a:gd name="T12" fmla="*/ 26 w 51"/>
              <a:gd name="T13" fmla="*/ 12 h 45"/>
              <a:gd name="T14" fmla="*/ 22 w 51"/>
              <a:gd name="T15" fmla="*/ 12 h 45"/>
              <a:gd name="T16" fmla="*/ 17 w 51"/>
              <a:gd name="T17" fmla="*/ 15 h 45"/>
              <a:gd name="T18" fmla="*/ 14 w 51"/>
              <a:gd name="T19" fmla="*/ 15 h 45"/>
              <a:gd name="T20" fmla="*/ 13 w 51"/>
              <a:gd name="T21" fmla="*/ 13 h 45"/>
              <a:gd name="T22" fmla="*/ 11 w 51"/>
              <a:gd name="T23" fmla="*/ 9 h 45"/>
              <a:gd name="T24" fmla="*/ 11 w 51"/>
              <a:gd name="T25" fmla="*/ 11 h 45"/>
              <a:gd name="T26" fmla="*/ 11 w 51"/>
              <a:gd name="T27" fmla="*/ 9 h 45"/>
              <a:gd name="T28" fmla="*/ 9 w 51"/>
              <a:gd name="T29" fmla="*/ 23 h 45"/>
              <a:gd name="T30" fmla="*/ 6 w 51"/>
              <a:gd name="T31" fmla="*/ 24 h 45"/>
              <a:gd name="T32" fmla="*/ 1 w 51"/>
              <a:gd name="T33" fmla="*/ 22 h 45"/>
              <a:gd name="T34" fmla="*/ 0 w 51"/>
              <a:gd name="T35" fmla="*/ 24 h 45"/>
              <a:gd name="T36" fmla="*/ 2 w 51"/>
              <a:gd name="T37" fmla="*/ 27 h 45"/>
              <a:gd name="T38" fmla="*/ 5 w 51"/>
              <a:gd name="T39" fmla="*/ 35 h 45"/>
              <a:gd name="T40" fmla="*/ 5 w 51"/>
              <a:gd name="T41" fmla="*/ 39 h 45"/>
              <a:gd name="T42" fmla="*/ 9 w 51"/>
              <a:gd name="T43" fmla="*/ 45 h 45"/>
              <a:gd name="T44" fmla="*/ 17 w 51"/>
              <a:gd name="T45" fmla="*/ 43 h 45"/>
              <a:gd name="T46" fmla="*/ 25 w 51"/>
              <a:gd name="T47" fmla="*/ 42 h 45"/>
              <a:gd name="T48" fmla="*/ 32 w 51"/>
              <a:gd name="T49" fmla="*/ 41 h 45"/>
              <a:gd name="T50" fmla="*/ 47 w 51"/>
              <a:gd name="T51" fmla="*/ 25 h 45"/>
              <a:gd name="T52" fmla="*/ 51 w 51"/>
              <a:gd name="T53" fmla="*/ 16 h 45"/>
              <a:gd name="T54" fmla="*/ 51 w 51"/>
              <a:gd name="T55" fmla="*/ 16 h 45"/>
              <a:gd name="T56" fmla="*/ 49 w 51"/>
              <a:gd name="T57" fmla="*/ 16 h 45"/>
              <a:gd name="T58" fmla="*/ 48 w 51"/>
              <a:gd name="T59" fmla="*/ 1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373"/>
          <p:cNvSpPr>
            <a:spLocks/>
          </p:cNvSpPr>
          <p:nvPr/>
        </p:nvSpPr>
        <p:spPr bwMode="auto">
          <a:xfrm>
            <a:off x="5146677" y="3334314"/>
            <a:ext cx="214312" cy="236537"/>
          </a:xfrm>
          <a:custGeom>
            <a:avLst/>
            <a:gdLst>
              <a:gd name="T0" fmla="*/ 144 w 180"/>
              <a:gd name="T1" fmla="*/ 54 h 180"/>
              <a:gd name="T2" fmla="*/ 132 w 180"/>
              <a:gd name="T3" fmla="*/ 54 h 180"/>
              <a:gd name="T4" fmla="*/ 114 w 180"/>
              <a:gd name="T5" fmla="*/ 30 h 180"/>
              <a:gd name="T6" fmla="*/ 102 w 180"/>
              <a:gd name="T7" fmla="*/ 6 h 180"/>
              <a:gd name="T8" fmla="*/ 96 w 180"/>
              <a:gd name="T9" fmla="*/ 6 h 180"/>
              <a:gd name="T10" fmla="*/ 84 w 180"/>
              <a:gd name="T11" fmla="*/ 12 h 180"/>
              <a:gd name="T12" fmla="*/ 96 w 180"/>
              <a:gd name="T13" fmla="*/ 6 h 180"/>
              <a:gd name="T14" fmla="*/ 84 w 180"/>
              <a:gd name="T15" fmla="*/ 0 h 180"/>
              <a:gd name="T16" fmla="*/ 66 w 180"/>
              <a:gd name="T17" fmla="*/ 6 h 180"/>
              <a:gd name="T18" fmla="*/ 18 w 180"/>
              <a:gd name="T19" fmla="*/ 18 h 180"/>
              <a:gd name="T20" fmla="*/ 12 w 180"/>
              <a:gd name="T21" fmla="*/ 84 h 180"/>
              <a:gd name="T22" fmla="*/ 0 w 180"/>
              <a:gd name="T23" fmla="*/ 90 h 180"/>
              <a:gd name="T24" fmla="*/ 0 w 180"/>
              <a:gd name="T25" fmla="*/ 144 h 180"/>
              <a:gd name="T26" fmla="*/ 12 w 180"/>
              <a:gd name="T27" fmla="*/ 168 h 180"/>
              <a:gd name="T28" fmla="*/ 18 w 180"/>
              <a:gd name="T29" fmla="*/ 180 h 180"/>
              <a:gd name="T30" fmla="*/ 36 w 180"/>
              <a:gd name="T31" fmla="*/ 180 h 180"/>
              <a:gd name="T32" fmla="*/ 66 w 180"/>
              <a:gd name="T33" fmla="*/ 162 h 180"/>
              <a:gd name="T34" fmla="*/ 90 w 180"/>
              <a:gd name="T35" fmla="*/ 162 h 180"/>
              <a:gd name="T36" fmla="*/ 138 w 180"/>
              <a:gd name="T37" fmla="*/ 120 h 180"/>
              <a:gd name="T38" fmla="*/ 180 w 180"/>
              <a:gd name="T39" fmla="*/ 90 h 180"/>
              <a:gd name="T40" fmla="*/ 150 w 180"/>
              <a:gd name="T41" fmla="*/ 78 h 180"/>
              <a:gd name="T42" fmla="*/ 144 w 180"/>
              <a:gd name="T43" fmla="*/ 54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5" name="Freeform 374"/>
          <p:cNvSpPr>
            <a:spLocks/>
          </p:cNvSpPr>
          <p:nvPr/>
        </p:nvSpPr>
        <p:spPr bwMode="auto">
          <a:xfrm>
            <a:off x="5365752" y="3151750"/>
            <a:ext cx="242887" cy="425450"/>
          </a:xfrm>
          <a:custGeom>
            <a:avLst/>
            <a:gdLst>
              <a:gd name="T0" fmla="*/ 22 w 34"/>
              <a:gd name="T1" fmla="*/ 2 h 54"/>
              <a:gd name="T2" fmla="*/ 17 w 34"/>
              <a:gd name="T3" fmla="*/ 3 h 54"/>
              <a:gd name="T4" fmla="*/ 17 w 34"/>
              <a:gd name="T5" fmla="*/ 4 h 54"/>
              <a:gd name="T6" fmla="*/ 17 w 34"/>
              <a:gd name="T7" fmla="*/ 3 h 54"/>
              <a:gd name="T8" fmla="*/ 16 w 34"/>
              <a:gd name="T9" fmla="*/ 3 h 54"/>
              <a:gd name="T10" fmla="*/ 16 w 34"/>
              <a:gd name="T11" fmla="*/ 8 h 54"/>
              <a:gd name="T12" fmla="*/ 19 w 34"/>
              <a:gd name="T13" fmla="*/ 13 h 54"/>
              <a:gd name="T14" fmla="*/ 19 w 34"/>
              <a:gd name="T15" fmla="*/ 16 h 54"/>
              <a:gd name="T16" fmla="*/ 16 w 34"/>
              <a:gd name="T17" fmla="*/ 18 h 54"/>
              <a:gd name="T18" fmla="*/ 15 w 34"/>
              <a:gd name="T19" fmla="*/ 16 h 54"/>
              <a:gd name="T20" fmla="*/ 13 w 34"/>
              <a:gd name="T21" fmla="*/ 13 h 54"/>
              <a:gd name="T22" fmla="*/ 9 w 34"/>
              <a:gd name="T23" fmla="*/ 11 h 54"/>
              <a:gd name="T24" fmla="*/ 0 w 34"/>
              <a:gd name="T25" fmla="*/ 15 h 54"/>
              <a:gd name="T26" fmla="*/ 0 w 34"/>
              <a:gd name="T27" fmla="*/ 16 h 54"/>
              <a:gd name="T28" fmla="*/ 1 w 34"/>
              <a:gd name="T29" fmla="*/ 16 h 54"/>
              <a:gd name="T30" fmla="*/ 2 w 34"/>
              <a:gd name="T31" fmla="*/ 15 h 54"/>
              <a:gd name="T32" fmla="*/ 1 w 34"/>
              <a:gd name="T33" fmla="*/ 16 h 54"/>
              <a:gd name="T34" fmla="*/ 9 w 34"/>
              <a:gd name="T35" fmla="*/ 19 h 54"/>
              <a:gd name="T36" fmla="*/ 9 w 34"/>
              <a:gd name="T37" fmla="*/ 23 h 54"/>
              <a:gd name="T38" fmla="*/ 9 w 34"/>
              <a:gd name="T39" fmla="*/ 28 h 54"/>
              <a:gd name="T40" fmla="*/ 7 w 34"/>
              <a:gd name="T41" fmla="*/ 36 h 54"/>
              <a:gd name="T42" fmla="*/ 5 w 34"/>
              <a:gd name="T43" fmla="*/ 39 h 54"/>
              <a:gd name="T44" fmla="*/ 6 w 34"/>
              <a:gd name="T45" fmla="*/ 39 h 54"/>
              <a:gd name="T46" fmla="*/ 7 w 34"/>
              <a:gd name="T47" fmla="*/ 54 h 54"/>
              <a:gd name="T48" fmla="*/ 9 w 34"/>
              <a:gd name="T49" fmla="*/ 54 h 54"/>
              <a:gd name="T50" fmla="*/ 9 w 34"/>
              <a:gd name="T51" fmla="*/ 51 h 54"/>
              <a:gd name="T52" fmla="*/ 16 w 34"/>
              <a:gd name="T53" fmla="*/ 45 h 54"/>
              <a:gd name="T54" fmla="*/ 18 w 34"/>
              <a:gd name="T55" fmla="*/ 40 h 54"/>
              <a:gd name="T56" fmla="*/ 16 w 34"/>
              <a:gd name="T57" fmla="*/ 31 h 54"/>
              <a:gd name="T58" fmla="*/ 21 w 34"/>
              <a:gd name="T59" fmla="*/ 25 h 54"/>
              <a:gd name="T60" fmla="*/ 30 w 34"/>
              <a:gd name="T61" fmla="*/ 20 h 54"/>
              <a:gd name="T62" fmla="*/ 33 w 34"/>
              <a:gd name="T63" fmla="*/ 16 h 54"/>
              <a:gd name="T64" fmla="*/ 34 w 34"/>
              <a:gd name="T65" fmla="*/ 11 h 54"/>
              <a:gd name="T66" fmla="*/ 33 w 34"/>
              <a:gd name="T67" fmla="*/ 4 h 54"/>
              <a:gd name="T68" fmla="*/ 33 w 34"/>
              <a:gd name="T69" fmla="*/ 0 h 54"/>
              <a:gd name="T70" fmla="*/ 33 w 34"/>
              <a:gd name="T71" fmla="*/ 0 h 54"/>
              <a:gd name="T72" fmla="*/ 30 w 34"/>
              <a:gd name="T73" fmla="*/ 1 h 54"/>
              <a:gd name="T74" fmla="*/ 22 w 34"/>
              <a:gd name="T75" fmla="*/ 2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6" name="Freeform 375"/>
          <p:cNvSpPr>
            <a:spLocks/>
          </p:cNvSpPr>
          <p:nvPr/>
        </p:nvSpPr>
        <p:spPr bwMode="auto">
          <a:xfrm>
            <a:off x="5365752" y="2908863"/>
            <a:ext cx="236537" cy="266700"/>
          </a:xfrm>
          <a:custGeom>
            <a:avLst/>
            <a:gdLst>
              <a:gd name="T0" fmla="*/ 25 w 33"/>
              <a:gd name="T1" fmla="*/ 6 h 34"/>
              <a:gd name="T2" fmla="*/ 14 w 33"/>
              <a:gd name="T3" fmla="*/ 1 h 34"/>
              <a:gd name="T4" fmla="*/ 14 w 33"/>
              <a:gd name="T5" fmla="*/ 1 h 34"/>
              <a:gd name="T6" fmla="*/ 14 w 33"/>
              <a:gd name="T7" fmla="*/ 1 h 34"/>
              <a:gd name="T8" fmla="*/ 13 w 33"/>
              <a:gd name="T9" fmla="*/ 0 h 34"/>
              <a:gd name="T10" fmla="*/ 12 w 33"/>
              <a:gd name="T11" fmla="*/ 2 h 34"/>
              <a:gd name="T12" fmla="*/ 12 w 33"/>
              <a:gd name="T13" fmla="*/ 5 h 34"/>
              <a:gd name="T14" fmla="*/ 8 w 33"/>
              <a:gd name="T15" fmla="*/ 5 h 34"/>
              <a:gd name="T16" fmla="*/ 6 w 33"/>
              <a:gd name="T17" fmla="*/ 1 h 34"/>
              <a:gd name="T18" fmla="*/ 1 w 33"/>
              <a:gd name="T19" fmla="*/ 1 h 34"/>
              <a:gd name="T20" fmla="*/ 2 w 33"/>
              <a:gd name="T21" fmla="*/ 8 h 34"/>
              <a:gd name="T22" fmla="*/ 0 w 33"/>
              <a:gd name="T23" fmla="*/ 11 h 34"/>
              <a:gd name="T24" fmla="*/ 2 w 33"/>
              <a:gd name="T25" fmla="*/ 19 h 34"/>
              <a:gd name="T26" fmla="*/ 4 w 33"/>
              <a:gd name="T27" fmla="*/ 24 h 34"/>
              <a:gd name="T28" fmla="*/ 9 w 33"/>
              <a:gd name="T29" fmla="*/ 26 h 34"/>
              <a:gd name="T30" fmla="*/ 14 w 33"/>
              <a:gd name="T31" fmla="*/ 27 h 34"/>
              <a:gd name="T32" fmla="*/ 15 w 33"/>
              <a:gd name="T33" fmla="*/ 29 h 34"/>
              <a:gd name="T34" fmla="*/ 17 w 33"/>
              <a:gd name="T35" fmla="*/ 34 h 34"/>
              <a:gd name="T36" fmla="*/ 22 w 33"/>
              <a:gd name="T37" fmla="*/ 33 h 34"/>
              <a:gd name="T38" fmla="*/ 30 w 33"/>
              <a:gd name="T39" fmla="*/ 32 h 34"/>
              <a:gd name="T40" fmla="*/ 33 w 33"/>
              <a:gd name="T41" fmla="*/ 31 h 34"/>
              <a:gd name="T42" fmla="*/ 31 w 33"/>
              <a:gd name="T43" fmla="*/ 28 h 34"/>
              <a:gd name="T44" fmla="*/ 30 w 33"/>
              <a:gd name="T45" fmla="*/ 19 h 34"/>
              <a:gd name="T46" fmla="*/ 28 w 33"/>
              <a:gd name="T47" fmla="*/ 14 h 34"/>
              <a:gd name="T48" fmla="*/ 30 w 33"/>
              <a:gd name="T49" fmla="*/ 12 h 34"/>
              <a:gd name="T50" fmla="*/ 25 w 33"/>
              <a:gd name="T51" fmla="*/ 9 h 34"/>
              <a:gd name="T52" fmla="*/ 25 w 33"/>
              <a:gd name="T53" fmla="*/ 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7" name="Freeform 376"/>
          <p:cNvSpPr>
            <a:spLocks/>
          </p:cNvSpPr>
          <p:nvPr/>
        </p:nvSpPr>
        <p:spPr bwMode="auto">
          <a:xfrm>
            <a:off x="4968877" y="3032689"/>
            <a:ext cx="268287" cy="301625"/>
          </a:xfrm>
          <a:custGeom>
            <a:avLst/>
            <a:gdLst>
              <a:gd name="T0" fmla="*/ 4 w 38"/>
              <a:gd name="T1" fmla="*/ 37 h 38"/>
              <a:gd name="T2" fmla="*/ 18 w 38"/>
              <a:gd name="T3" fmla="*/ 37 h 38"/>
              <a:gd name="T4" fmla="*/ 20 w 38"/>
              <a:gd name="T5" fmla="*/ 38 h 38"/>
              <a:gd name="T6" fmla="*/ 28 w 38"/>
              <a:gd name="T7" fmla="*/ 38 h 38"/>
              <a:gd name="T8" fmla="*/ 34 w 38"/>
              <a:gd name="T9" fmla="*/ 37 h 38"/>
              <a:gd name="T10" fmla="*/ 32 w 38"/>
              <a:gd name="T11" fmla="*/ 33 h 38"/>
              <a:gd name="T12" fmla="*/ 32 w 38"/>
              <a:gd name="T13" fmla="*/ 22 h 38"/>
              <a:gd name="T14" fmla="*/ 38 w 38"/>
              <a:gd name="T15" fmla="*/ 21 h 38"/>
              <a:gd name="T16" fmla="*/ 38 w 38"/>
              <a:gd name="T17" fmla="*/ 17 h 38"/>
              <a:gd name="T18" fmla="*/ 37 w 38"/>
              <a:gd name="T19" fmla="*/ 17 h 38"/>
              <a:gd name="T20" fmla="*/ 38 w 38"/>
              <a:gd name="T21" fmla="*/ 17 h 38"/>
              <a:gd name="T22" fmla="*/ 32 w 38"/>
              <a:gd name="T23" fmla="*/ 16 h 38"/>
              <a:gd name="T24" fmla="*/ 30 w 38"/>
              <a:gd name="T25" fmla="*/ 4 h 38"/>
              <a:gd name="T26" fmla="*/ 24 w 38"/>
              <a:gd name="T27" fmla="*/ 4 h 38"/>
              <a:gd name="T28" fmla="*/ 21 w 38"/>
              <a:gd name="T29" fmla="*/ 6 h 38"/>
              <a:gd name="T30" fmla="*/ 18 w 38"/>
              <a:gd name="T31" fmla="*/ 6 h 38"/>
              <a:gd name="T32" fmla="*/ 12 w 38"/>
              <a:gd name="T33" fmla="*/ 0 h 38"/>
              <a:gd name="T34" fmla="*/ 4 w 38"/>
              <a:gd name="T35" fmla="*/ 0 h 38"/>
              <a:gd name="T36" fmla="*/ 1 w 38"/>
              <a:gd name="T37" fmla="*/ 2 h 38"/>
              <a:gd name="T38" fmla="*/ 3 w 38"/>
              <a:gd name="T39" fmla="*/ 15 h 38"/>
              <a:gd name="T40" fmla="*/ 4 w 38"/>
              <a:gd name="T41" fmla="*/ 21 h 38"/>
              <a:gd name="T42" fmla="*/ 0 w 38"/>
              <a:gd name="T43" fmla="*/ 28 h 38"/>
              <a:gd name="T44" fmla="*/ 0 w 38"/>
              <a:gd name="T45" fmla="*/ 36 h 38"/>
              <a:gd name="T46" fmla="*/ 2 w 38"/>
              <a:gd name="T47" fmla="*/ 35 h 38"/>
              <a:gd name="T48" fmla="*/ 4 w 38"/>
              <a:gd name="T49" fmla="*/ 3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8" name="Freeform 377"/>
          <p:cNvSpPr>
            <a:spLocks/>
          </p:cNvSpPr>
          <p:nvPr/>
        </p:nvSpPr>
        <p:spPr bwMode="auto">
          <a:xfrm>
            <a:off x="4968876" y="2750113"/>
            <a:ext cx="419100" cy="463550"/>
          </a:xfrm>
          <a:custGeom>
            <a:avLst/>
            <a:gdLst>
              <a:gd name="T0" fmla="*/ 21 w 59"/>
              <a:gd name="T1" fmla="*/ 6 h 59"/>
              <a:gd name="T2" fmla="*/ 18 w 59"/>
              <a:gd name="T3" fmla="*/ 18 h 59"/>
              <a:gd name="T4" fmla="*/ 15 w 59"/>
              <a:gd name="T5" fmla="*/ 21 h 59"/>
              <a:gd name="T6" fmla="*/ 11 w 59"/>
              <a:gd name="T7" fmla="*/ 29 h 59"/>
              <a:gd name="T8" fmla="*/ 7 w 59"/>
              <a:gd name="T9" fmla="*/ 32 h 59"/>
              <a:gd name="T10" fmla="*/ 3 w 59"/>
              <a:gd name="T11" fmla="*/ 32 h 59"/>
              <a:gd name="T12" fmla="*/ 0 w 59"/>
              <a:gd name="T13" fmla="*/ 35 h 59"/>
              <a:gd name="T14" fmla="*/ 1 w 59"/>
              <a:gd name="T15" fmla="*/ 38 h 59"/>
              <a:gd name="T16" fmla="*/ 1 w 59"/>
              <a:gd name="T17" fmla="*/ 38 h 59"/>
              <a:gd name="T18" fmla="*/ 4 w 59"/>
              <a:gd name="T19" fmla="*/ 36 h 59"/>
              <a:gd name="T20" fmla="*/ 12 w 59"/>
              <a:gd name="T21" fmla="*/ 36 h 59"/>
              <a:gd name="T22" fmla="*/ 18 w 59"/>
              <a:gd name="T23" fmla="*/ 42 h 59"/>
              <a:gd name="T24" fmla="*/ 21 w 59"/>
              <a:gd name="T25" fmla="*/ 42 h 59"/>
              <a:gd name="T26" fmla="*/ 24 w 59"/>
              <a:gd name="T27" fmla="*/ 40 h 59"/>
              <a:gd name="T28" fmla="*/ 30 w 59"/>
              <a:gd name="T29" fmla="*/ 40 h 59"/>
              <a:gd name="T30" fmla="*/ 32 w 59"/>
              <a:gd name="T31" fmla="*/ 52 h 59"/>
              <a:gd name="T32" fmla="*/ 38 w 59"/>
              <a:gd name="T33" fmla="*/ 53 h 59"/>
              <a:gd name="T34" fmla="*/ 43 w 59"/>
              <a:gd name="T35" fmla="*/ 53 h 59"/>
              <a:gd name="T36" fmla="*/ 49 w 59"/>
              <a:gd name="T37" fmla="*/ 56 h 59"/>
              <a:gd name="T38" fmla="*/ 55 w 59"/>
              <a:gd name="T39" fmla="*/ 59 h 59"/>
              <a:gd name="T40" fmla="*/ 55 w 59"/>
              <a:gd name="T41" fmla="*/ 57 h 59"/>
              <a:gd name="T42" fmla="*/ 52 w 59"/>
              <a:gd name="T43" fmla="*/ 53 h 59"/>
              <a:gd name="T44" fmla="*/ 53 w 59"/>
              <a:gd name="T45" fmla="*/ 50 h 59"/>
              <a:gd name="T46" fmla="*/ 54 w 59"/>
              <a:gd name="T47" fmla="*/ 44 h 59"/>
              <a:gd name="T48" fmla="*/ 57 w 59"/>
              <a:gd name="T49" fmla="*/ 43 h 59"/>
              <a:gd name="T50" fmla="*/ 55 w 59"/>
              <a:gd name="T51" fmla="*/ 37 h 59"/>
              <a:gd name="T52" fmla="*/ 54 w 59"/>
              <a:gd name="T53" fmla="*/ 31 h 59"/>
              <a:gd name="T54" fmla="*/ 53 w 59"/>
              <a:gd name="T55" fmla="*/ 25 h 59"/>
              <a:gd name="T56" fmla="*/ 55 w 59"/>
              <a:gd name="T57" fmla="*/ 18 h 59"/>
              <a:gd name="T58" fmla="*/ 59 w 59"/>
              <a:gd name="T59" fmla="*/ 11 h 59"/>
              <a:gd name="T60" fmla="*/ 59 w 59"/>
              <a:gd name="T61" fmla="*/ 10 h 59"/>
              <a:gd name="T62" fmla="*/ 59 w 59"/>
              <a:gd name="T63" fmla="*/ 5 h 59"/>
              <a:gd name="T64" fmla="*/ 56 w 59"/>
              <a:gd name="T65" fmla="*/ 3 h 59"/>
              <a:gd name="T66" fmla="*/ 51 w 59"/>
              <a:gd name="T67" fmla="*/ 3 h 59"/>
              <a:gd name="T68" fmla="*/ 49 w 59"/>
              <a:gd name="T69" fmla="*/ 0 h 59"/>
              <a:gd name="T70" fmla="*/ 41 w 59"/>
              <a:gd name="T71" fmla="*/ 1 h 59"/>
              <a:gd name="T72" fmla="*/ 32 w 59"/>
              <a:gd name="T73" fmla="*/ 3 h 59"/>
              <a:gd name="T74" fmla="*/ 27 w 59"/>
              <a:gd name="T75" fmla="*/ 1 h 59"/>
              <a:gd name="T76" fmla="*/ 21 w 59"/>
              <a:gd name="T77" fmla="*/ 2 h 59"/>
              <a:gd name="T78" fmla="*/ 21 w 59"/>
              <a:gd name="T79" fmla="*/ 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09" name="Freeform 378"/>
          <p:cNvSpPr>
            <a:spLocks/>
          </p:cNvSpPr>
          <p:nvPr/>
        </p:nvSpPr>
        <p:spPr bwMode="auto">
          <a:xfrm>
            <a:off x="5437189" y="2434201"/>
            <a:ext cx="333375" cy="357188"/>
          </a:xfrm>
          <a:custGeom>
            <a:avLst/>
            <a:gdLst>
              <a:gd name="T0" fmla="*/ 22 w 47"/>
              <a:gd name="T1" fmla="*/ 45 h 45"/>
              <a:gd name="T2" fmla="*/ 24 w 47"/>
              <a:gd name="T3" fmla="*/ 44 h 45"/>
              <a:gd name="T4" fmla="*/ 27 w 47"/>
              <a:gd name="T5" fmla="*/ 45 h 45"/>
              <a:gd name="T6" fmla="*/ 29 w 47"/>
              <a:gd name="T7" fmla="*/ 45 h 45"/>
              <a:gd name="T8" fmla="*/ 32 w 47"/>
              <a:gd name="T9" fmla="*/ 43 h 45"/>
              <a:gd name="T10" fmla="*/ 39 w 47"/>
              <a:gd name="T11" fmla="*/ 41 h 45"/>
              <a:gd name="T12" fmla="*/ 47 w 47"/>
              <a:gd name="T13" fmla="*/ 32 h 45"/>
              <a:gd name="T14" fmla="*/ 40 w 47"/>
              <a:gd name="T15" fmla="*/ 31 h 45"/>
              <a:gd name="T16" fmla="*/ 33 w 47"/>
              <a:gd name="T17" fmla="*/ 27 h 45"/>
              <a:gd name="T18" fmla="*/ 31 w 47"/>
              <a:gd name="T19" fmla="*/ 24 h 45"/>
              <a:gd name="T20" fmla="*/ 34 w 47"/>
              <a:gd name="T21" fmla="*/ 22 h 45"/>
              <a:gd name="T22" fmla="*/ 33 w 47"/>
              <a:gd name="T23" fmla="*/ 20 h 45"/>
              <a:gd name="T24" fmla="*/ 25 w 47"/>
              <a:gd name="T25" fmla="*/ 8 h 45"/>
              <a:gd name="T26" fmla="*/ 20 w 47"/>
              <a:gd name="T27" fmla="*/ 6 h 45"/>
              <a:gd name="T28" fmla="*/ 17 w 47"/>
              <a:gd name="T29" fmla="*/ 0 h 45"/>
              <a:gd name="T30" fmla="*/ 17 w 47"/>
              <a:gd name="T31" fmla="*/ 0 h 45"/>
              <a:gd name="T32" fmla="*/ 15 w 47"/>
              <a:gd name="T33" fmla="*/ 1 h 45"/>
              <a:gd name="T34" fmla="*/ 12 w 47"/>
              <a:gd name="T35" fmla="*/ 3 h 45"/>
              <a:gd name="T36" fmla="*/ 11 w 47"/>
              <a:gd name="T37" fmla="*/ 14 h 45"/>
              <a:gd name="T38" fmla="*/ 8 w 47"/>
              <a:gd name="T39" fmla="*/ 20 h 45"/>
              <a:gd name="T40" fmla="*/ 4 w 47"/>
              <a:gd name="T41" fmla="*/ 24 h 45"/>
              <a:gd name="T42" fmla="*/ 3 w 47"/>
              <a:gd name="T43" fmla="*/ 30 h 45"/>
              <a:gd name="T44" fmla="*/ 1 w 47"/>
              <a:gd name="T45" fmla="*/ 30 h 45"/>
              <a:gd name="T46" fmla="*/ 0 w 47"/>
              <a:gd name="T47" fmla="*/ 33 h 45"/>
              <a:gd name="T48" fmla="*/ 4 w 47"/>
              <a:gd name="T49" fmla="*/ 36 h 45"/>
              <a:gd name="T50" fmla="*/ 7 w 47"/>
              <a:gd name="T51" fmla="*/ 39 h 45"/>
              <a:gd name="T52" fmla="*/ 9 w 47"/>
              <a:gd name="T53" fmla="*/ 41 h 45"/>
              <a:gd name="T54" fmla="*/ 9 w 47"/>
              <a:gd name="T55" fmla="*/ 42 h 45"/>
              <a:gd name="T56" fmla="*/ 12 w 47"/>
              <a:gd name="T57" fmla="*/ 43 h 45"/>
              <a:gd name="T58" fmla="*/ 22 w 47"/>
              <a:gd name="T59" fmla="*/ 45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0" name="Freeform 379"/>
          <p:cNvSpPr>
            <a:spLocks/>
          </p:cNvSpPr>
          <p:nvPr/>
        </p:nvSpPr>
        <p:spPr bwMode="auto">
          <a:xfrm>
            <a:off x="5457827" y="2765989"/>
            <a:ext cx="185737" cy="236537"/>
          </a:xfrm>
          <a:custGeom>
            <a:avLst/>
            <a:gdLst>
              <a:gd name="T0" fmla="*/ 23 w 26"/>
              <a:gd name="T1" fmla="*/ 7 h 30"/>
              <a:gd name="T2" fmla="*/ 26 w 26"/>
              <a:gd name="T3" fmla="*/ 4 h 30"/>
              <a:gd name="T4" fmla="*/ 26 w 26"/>
              <a:gd name="T5" fmla="*/ 3 h 30"/>
              <a:gd name="T6" fmla="*/ 24 w 26"/>
              <a:gd name="T7" fmla="*/ 3 h 30"/>
              <a:gd name="T8" fmla="*/ 21 w 26"/>
              <a:gd name="T9" fmla="*/ 2 h 30"/>
              <a:gd name="T10" fmla="*/ 19 w 26"/>
              <a:gd name="T11" fmla="*/ 3 h 30"/>
              <a:gd name="T12" fmla="*/ 9 w 26"/>
              <a:gd name="T13" fmla="*/ 1 h 30"/>
              <a:gd name="T14" fmla="*/ 6 w 26"/>
              <a:gd name="T15" fmla="*/ 0 h 30"/>
              <a:gd name="T16" fmla="*/ 6 w 26"/>
              <a:gd name="T17" fmla="*/ 1 h 30"/>
              <a:gd name="T18" fmla="*/ 3 w 26"/>
              <a:gd name="T19" fmla="*/ 1 h 30"/>
              <a:gd name="T20" fmla="*/ 0 w 26"/>
              <a:gd name="T21" fmla="*/ 3 h 30"/>
              <a:gd name="T22" fmla="*/ 2 w 26"/>
              <a:gd name="T23" fmla="*/ 5 h 30"/>
              <a:gd name="T24" fmla="*/ 2 w 26"/>
              <a:gd name="T25" fmla="*/ 9 h 30"/>
              <a:gd name="T26" fmla="*/ 0 w 26"/>
              <a:gd name="T27" fmla="*/ 13 h 30"/>
              <a:gd name="T28" fmla="*/ 1 w 26"/>
              <a:gd name="T29" fmla="*/ 19 h 30"/>
              <a:gd name="T30" fmla="*/ 12 w 26"/>
              <a:gd name="T31" fmla="*/ 24 h 30"/>
              <a:gd name="T32" fmla="*/ 12 w 26"/>
              <a:gd name="T33" fmla="*/ 27 h 30"/>
              <a:gd name="T34" fmla="*/ 17 w 26"/>
              <a:gd name="T35" fmla="*/ 30 h 30"/>
              <a:gd name="T36" fmla="*/ 18 w 26"/>
              <a:gd name="T37" fmla="*/ 29 h 30"/>
              <a:gd name="T38" fmla="*/ 22 w 26"/>
              <a:gd name="T39" fmla="*/ 23 h 30"/>
              <a:gd name="T40" fmla="*/ 25 w 26"/>
              <a:gd name="T41" fmla="*/ 20 h 30"/>
              <a:gd name="T42" fmla="*/ 23 w 26"/>
              <a:gd name="T43" fmla="*/ 17 h 30"/>
              <a:gd name="T44" fmla="*/ 23 w 26"/>
              <a:gd name="T45" fmla="*/ 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1" name="Freeform 380"/>
          <p:cNvSpPr>
            <a:spLocks/>
          </p:cNvSpPr>
          <p:nvPr/>
        </p:nvSpPr>
        <p:spPr bwMode="auto">
          <a:xfrm>
            <a:off x="5259389" y="3278750"/>
            <a:ext cx="169863" cy="179388"/>
          </a:xfrm>
          <a:custGeom>
            <a:avLst/>
            <a:gdLst>
              <a:gd name="T0" fmla="*/ 9 w 24"/>
              <a:gd name="T1" fmla="*/ 5 h 23"/>
              <a:gd name="T2" fmla="*/ 6 w 24"/>
              <a:gd name="T3" fmla="*/ 8 h 23"/>
              <a:gd name="T4" fmla="*/ 2 w 24"/>
              <a:gd name="T5" fmla="*/ 7 h 23"/>
              <a:gd name="T6" fmla="*/ 0 w 24"/>
              <a:gd name="T7" fmla="*/ 8 h 23"/>
              <a:gd name="T8" fmla="*/ 1 w 24"/>
              <a:gd name="T9" fmla="*/ 8 h 23"/>
              <a:gd name="T10" fmla="*/ 3 w 24"/>
              <a:gd name="T11" fmla="*/ 12 h 23"/>
              <a:gd name="T12" fmla="*/ 6 w 24"/>
              <a:gd name="T13" fmla="*/ 16 h 23"/>
              <a:gd name="T14" fmla="*/ 8 w 24"/>
              <a:gd name="T15" fmla="*/ 16 h 23"/>
              <a:gd name="T16" fmla="*/ 9 w 24"/>
              <a:gd name="T17" fmla="*/ 20 h 23"/>
              <a:gd name="T18" fmla="*/ 14 w 24"/>
              <a:gd name="T19" fmla="*/ 22 h 23"/>
              <a:gd name="T20" fmla="*/ 20 w 24"/>
              <a:gd name="T21" fmla="*/ 23 h 23"/>
              <a:gd name="T22" fmla="*/ 22 w 24"/>
              <a:gd name="T23" fmla="*/ 20 h 23"/>
              <a:gd name="T24" fmla="*/ 24 w 24"/>
              <a:gd name="T25" fmla="*/ 12 h 23"/>
              <a:gd name="T26" fmla="*/ 24 w 24"/>
              <a:gd name="T27" fmla="*/ 7 h 23"/>
              <a:gd name="T28" fmla="*/ 24 w 24"/>
              <a:gd name="T29" fmla="*/ 3 h 23"/>
              <a:gd name="T30" fmla="*/ 16 w 24"/>
              <a:gd name="T31" fmla="*/ 0 h 23"/>
              <a:gd name="T32" fmla="*/ 13 w 24"/>
              <a:gd name="T33" fmla="*/ 1 h 23"/>
              <a:gd name="T34" fmla="*/ 9 w 24"/>
              <a:gd name="T35" fmla="*/ 5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2" name="Freeform 381"/>
          <p:cNvSpPr>
            <a:spLocks/>
          </p:cNvSpPr>
          <p:nvPr/>
        </p:nvSpPr>
        <p:spPr bwMode="auto">
          <a:xfrm>
            <a:off x="5195888" y="2791389"/>
            <a:ext cx="304800" cy="549275"/>
          </a:xfrm>
          <a:custGeom>
            <a:avLst/>
            <a:gdLst>
              <a:gd name="T0" fmla="*/ 27 w 43"/>
              <a:gd name="T1" fmla="*/ 6 h 70"/>
              <a:gd name="T2" fmla="*/ 23 w 43"/>
              <a:gd name="T3" fmla="*/ 13 h 70"/>
              <a:gd name="T4" fmla="*/ 21 w 43"/>
              <a:gd name="T5" fmla="*/ 20 h 70"/>
              <a:gd name="T6" fmla="*/ 22 w 43"/>
              <a:gd name="T7" fmla="*/ 26 h 70"/>
              <a:gd name="T8" fmla="*/ 23 w 43"/>
              <a:gd name="T9" fmla="*/ 32 h 70"/>
              <a:gd name="T10" fmla="*/ 25 w 43"/>
              <a:gd name="T11" fmla="*/ 38 h 70"/>
              <a:gd name="T12" fmla="*/ 22 w 43"/>
              <a:gd name="T13" fmla="*/ 39 h 70"/>
              <a:gd name="T14" fmla="*/ 21 w 43"/>
              <a:gd name="T15" fmla="*/ 45 h 70"/>
              <a:gd name="T16" fmla="*/ 20 w 43"/>
              <a:gd name="T17" fmla="*/ 48 h 70"/>
              <a:gd name="T18" fmla="*/ 23 w 43"/>
              <a:gd name="T19" fmla="*/ 52 h 70"/>
              <a:gd name="T20" fmla="*/ 23 w 43"/>
              <a:gd name="T21" fmla="*/ 54 h 70"/>
              <a:gd name="T22" fmla="*/ 17 w 43"/>
              <a:gd name="T23" fmla="*/ 51 h 70"/>
              <a:gd name="T24" fmla="*/ 11 w 43"/>
              <a:gd name="T25" fmla="*/ 48 h 70"/>
              <a:gd name="T26" fmla="*/ 6 w 43"/>
              <a:gd name="T27" fmla="*/ 48 h 70"/>
              <a:gd name="T28" fmla="*/ 6 w 43"/>
              <a:gd name="T29" fmla="*/ 52 h 70"/>
              <a:gd name="T30" fmla="*/ 0 w 43"/>
              <a:gd name="T31" fmla="*/ 53 h 70"/>
              <a:gd name="T32" fmla="*/ 0 w 43"/>
              <a:gd name="T33" fmla="*/ 64 h 70"/>
              <a:gd name="T34" fmla="*/ 2 w 43"/>
              <a:gd name="T35" fmla="*/ 68 h 70"/>
              <a:gd name="T36" fmla="*/ 6 w 43"/>
              <a:gd name="T37" fmla="*/ 68 h 70"/>
              <a:gd name="T38" fmla="*/ 8 w 43"/>
              <a:gd name="T39" fmla="*/ 69 h 70"/>
              <a:gd name="T40" fmla="*/ 7 w 43"/>
              <a:gd name="T41" fmla="*/ 69 h 70"/>
              <a:gd name="T42" fmla="*/ 9 w 43"/>
              <a:gd name="T43" fmla="*/ 70 h 70"/>
              <a:gd name="T44" fmla="*/ 11 w 43"/>
              <a:gd name="T45" fmla="*/ 69 h 70"/>
              <a:gd name="T46" fmla="*/ 15 w 43"/>
              <a:gd name="T47" fmla="*/ 70 h 70"/>
              <a:gd name="T48" fmla="*/ 18 w 43"/>
              <a:gd name="T49" fmla="*/ 67 h 70"/>
              <a:gd name="T50" fmla="*/ 22 w 43"/>
              <a:gd name="T51" fmla="*/ 63 h 70"/>
              <a:gd name="T52" fmla="*/ 25 w 43"/>
              <a:gd name="T53" fmla="*/ 62 h 70"/>
              <a:gd name="T54" fmla="*/ 24 w 43"/>
              <a:gd name="T55" fmla="*/ 62 h 70"/>
              <a:gd name="T56" fmla="*/ 24 w 43"/>
              <a:gd name="T57" fmla="*/ 61 h 70"/>
              <a:gd name="T58" fmla="*/ 33 w 43"/>
              <a:gd name="T59" fmla="*/ 57 h 70"/>
              <a:gd name="T60" fmla="*/ 37 w 43"/>
              <a:gd name="T61" fmla="*/ 59 h 70"/>
              <a:gd name="T62" fmla="*/ 39 w 43"/>
              <a:gd name="T63" fmla="*/ 62 h 70"/>
              <a:gd name="T64" fmla="*/ 40 w 43"/>
              <a:gd name="T65" fmla="*/ 64 h 70"/>
              <a:gd name="T66" fmla="*/ 43 w 43"/>
              <a:gd name="T67" fmla="*/ 62 h 70"/>
              <a:gd name="T68" fmla="*/ 43 w 43"/>
              <a:gd name="T69" fmla="*/ 59 h 70"/>
              <a:gd name="T70" fmla="*/ 40 w 43"/>
              <a:gd name="T71" fmla="*/ 54 h 70"/>
              <a:gd name="T72" fmla="*/ 40 w 43"/>
              <a:gd name="T73" fmla="*/ 49 h 70"/>
              <a:gd name="T74" fmla="*/ 41 w 43"/>
              <a:gd name="T75" fmla="*/ 49 h 70"/>
              <a:gd name="T76" fmla="*/ 39 w 43"/>
              <a:gd name="T77" fmla="*/ 44 h 70"/>
              <a:gd name="T78" fmla="*/ 38 w 43"/>
              <a:gd name="T79" fmla="*/ 42 h 70"/>
              <a:gd name="T80" fmla="*/ 33 w 43"/>
              <a:gd name="T81" fmla="*/ 41 h 70"/>
              <a:gd name="T82" fmla="*/ 28 w 43"/>
              <a:gd name="T83" fmla="*/ 39 h 70"/>
              <a:gd name="T84" fmla="*/ 26 w 43"/>
              <a:gd name="T85" fmla="*/ 34 h 70"/>
              <a:gd name="T86" fmla="*/ 24 w 43"/>
              <a:gd name="T87" fmla="*/ 26 h 70"/>
              <a:gd name="T88" fmla="*/ 26 w 43"/>
              <a:gd name="T89" fmla="*/ 23 h 70"/>
              <a:gd name="T90" fmla="*/ 25 w 43"/>
              <a:gd name="T91" fmla="*/ 16 h 70"/>
              <a:gd name="T92" fmla="*/ 30 w 43"/>
              <a:gd name="T93" fmla="*/ 16 h 70"/>
              <a:gd name="T94" fmla="*/ 32 w 43"/>
              <a:gd name="T95" fmla="*/ 20 h 70"/>
              <a:gd name="T96" fmla="*/ 36 w 43"/>
              <a:gd name="T97" fmla="*/ 20 h 70"/>
              <a:gd name="T98" fmla="*/ 36 w 43"/>
              <a:gd name="T99" fmla="*/ 17 h 70"/>
              <a:gd name="T100" fmla="*/ 37 w 43"/>
              <a:gd name="T101" fmla="*/ 15 h 70"/>
              <a:gd name="T102" fmla="*/ 38 w 43"/>
              <a:gd name="T103" fmla="*/ 16 h 70"/>
              <a:gd name="T104" fmla="*/ 37 w 43"/>
              <a:gd name="T105" fmla="*/ 10 h 70"/>
              <a:gd name="T106" fmla="*/ 39 w 43"/>
              <a:gd name="T107" fmla="*/ 6 h 70"/>
              <a:gd name="T108" fmla="*/ 39 w 43"/>
              <a:gd name="T109" fmla="*/ 2 h 70"/>
              <a:gd name="T110" fmla="*/ 37 w 43"/>
              <a:gd name="T111" fmla="*/ 0 h 70"/>
              <a:gd name="T112" fmla="*/ 35 w 43"/>
              <a:gd name="T113" fmla="*/ 0 h 70"/>
              <a:gd name="T114" fmla="*/ 28 w 43"/>
              <a:gd name="T115" fmla="*/ 1 h 70"/>
              <a:gd name="T116" fmla="*/ 27 w 43"/>
              <a:gd name="T117" fmla="*/ 0 h 70"/>
              <a:gd name="T118" fmla="*/ 27 w 43"/>
              <a:gd name="T119" fmla="*/ 5 h 70"/>
              <a:gd name="T120" fmla="*/ 27 w 43"/>
              <a:gd name="T121" fmla="*/ 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3" name="Freeform 382"/>
          <p:cNvSpPr>
            <a:spLocks/>
          </p:cNvSpPr>
          <p:nvPr/>
        </p:nvSpPr>
        <p:spPr bwMode="auto">
          <a:xfrm>
            <a:off x="4586288" y="2507225"/>
            <a:ext cx="169863" cy="142875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114 w 144"/>
              <a:gd name="T39" fmla="*/ 79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4" name="Freeform 383"/>
          <p:cNvSpPr>
            <a:spLocks/>
          </p:cNvSpPr>
          <p:nvPr/>
        </p:nvSpPr>
        <p:spPr bwMode="auto">
          <a:xfrm>
            <a:off x="4586288" y="2507225"/>
            <a:ext cx="169863" cy="142875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5" name="Freeform 384"/>
          <p:cNvSpPr>
            <a:spLocks/>
          </p:cNvSpPr>
          <p:nvPr/>
        </p:nvSpPr>
        <p:spPr bwMode="auto">
          <a:xfrm>
            <a:off x="4699001" y="2612001"/>
            <a:ext cx="20637" cy="4763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w 18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6" name="Freeform 385"/>
          <p:cNvSpPr>
            <a:spLocks/>
          </p:cNvSpPr>
          <p:nvPr/>
        </p:nvSpPr>
        <p:spPr bwMode="auto">
          <a:xfrm>
            <a:off x="4699001" y="2612001"/>
            <a:ext cx="20637" cy="4763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7" name="Freeform 386"/>
          <p:cNvSpPr>
            <a:spLocks/>
          </p:cNvSpPr>
          <p:nvPr/>
        </p:nvSpPr>
        <p:spPr bwMode="auto">
          <a:xfrm>
            <a:off x="4627564" y="2616763"/>
            <a:ext cx="92075" cy="133350"/>
          </a:xfrm>
          <a:custGeom>
            <a:avLst/>
            <a:gdLst>
              <a:gd name="T0" fmla="*/ 60 w 78"/>
              <a:gd name="T1" fmla="*/ 6 h 102"/>
              <a:gd name="T2" fmla="*/ 60 w 78"/>
              <a:gd name="T3" fmla="*/ 0 h 102"/>
              <a:gd name="T4" fmla="*/ 36 w 78"/>
              <a:gd name="T5" fmla="*/ 0 h 102"/>
              <a:gd name="T6" fmla="*/ 6 w 78"/>
              <a:gd name="T7" fmla="*/ 0 h 102"/>
              <a:gd name="T8" fmla="*/ 0 w 78"/>
              <a:gd name="T9" fmla="*/ 24 h 102"/>
              <a:gd name="T10" fmla="*/ 12 w 78"/>
              <a:gd name="T11" fmla="*/ 42 h 102"/>
              <a:gd name="T12" fmla="*/ 0 w 78"/>
              <a:gd name="T13" fmla="*/ 66 h 102"/>
              <a:gd name="T14" fmla="*/ 0 w 78"/>
              <a:gd name="T15" fmla="*/ 84 h 102"/>
              <a:gd name="T16" fmla="*/ 6 w 78"/>
              <a:gd name="T17" fmla="*/ 102 h 102"/>
              <a:gd name="T18" fmla="*/ 36 w 78"/>
              <a:gd name="T19" fmla="*/ 102 h 102"/>
              <a:gd name="T20" fmla="*/ 78 w 78"/>
              <a:gd name="T21" fmla="*/ 90 h 102"/>
              <a:gd name="T22" fmla="*/ 60 w 78"/>
              <a:gd name="T23" fmla="*/ 36 h 102"/>
              <a:gd name="T24" fmla="*/ 60 w 78"/>
              <a:gd name="T25" fmla="*/ 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8" name="Freeform 387"/>
          <p:cNvSpPr>
            <a:spLocks/>
          </p:cNvSpPr>
          <p:nvPr/>
        </p:nvSpPr>
        <p:spPr bwMode="auto">
          <a:xfrm>
            <a:off x="4764089" y="2513576"/>
            <a:ext cx="268288" cy="269875"/>
          </a:xfrm>
          <a:custGeom>
            <a:avLst/>
            <a:gdLst>
              <a:gd name="T0" fmla="*/ 120 w 228"/>
              <a:gd name="T1" fmla="*/ 151 h 205"/>
              <a:gd name="T2" fmla="*/ 150 w 228"/>
              <a:gd name="T3" fmla="*/ 163 h 205"/>
              <a:gd name="T4" fmla="*/ 180 w 228"/>
              <a:gd name="T5" fmla="*/ 121 h 205"/>
              <a:gd name="T6" fmla="*/ 198 w 228"/>
              <a:gd name="T7" fmla="*/ 73 h 205"/>
              <a:gd name="T8" fmla="*/ 204 w 228"/>
              <a:gd name="T9" fmla="*/ 55 h 205"/>
              <a:gd name="T10" fmla="*/ 222 w 228"/>
              <a:gd name="T11" fmla="*/ 49 h 205"/>
              <a:gd name="T12" fmla="*/ 228 w 228"/>
              <a:gd name="T13" fmla="*/ 31 h 205"/>
              <a:gd name="T14" fmla="*/ 210 w 228"/>
              <a:gd name="T15" fmla="*/ 25 h 205"/>
              <a:gd name="T16" fmla="*/ 198 w 228"/>
              <a:gd name="T17" fmla="*/ 7 h 205"/>
              <a:gd name="T18" fmla="*/ 204 w 228"/>
              <a:gd name="T19" fmla="*/ 0 h 205"/>
              <a:gd name="T20" fmla="*/ 174 w 228"/>
              <a:gd name="T21" fmla="*/ 25 h 205"/>
              <a:gd name="T22" fmla="*/ 144 w 228"/>
              <a:gd name="T23" fmla="*/ 31 h 205"/>
              <a:gd name="T24" fmla="*/ 108 w 228"/>
              <a:gd name="T25" fmla="*/ 31 h 205"/>
              <a:gd name="T26" fmla="*/ 84 w 228"/>
              <a:gd name="T27" fmla="*/ 43 h 205"/>
              <a:gd name="T28" fmla="*/ 48 w 228"/>
              <a:gd name="T29" fmla="*/ 31 h 205"/>
              <a:gd name="T30" fmla="*/ 24 w 228"/>
              <a:gd name="T31" fmla="*/ 31 h 205"/>
              <a:gd name="T32" fmla="*/ 12 w 228"/>
              <a:gd name="T33" fmla="*/ 49 h 205"/>
              <a:gd name="T34" fmla="*/ 12 w 228"/>
              <a:gd name="T35" fmla="*/ 67 h 205"/>
              <a:gd name="T36" fmla="*/ 12 w 228"/>
              <a:gd name="T37" fmla="*/ 91 h 205"/>
              <a:gd name="T38" fmla="*/ 0 w 228"/>
              <a:gd name="T39" fmla="*/ 133 h 205"/>
              <a:gd name="T40" fmla="*/ 0 w 228"/>
              <a:gd name="T41" fmla="*/ 163 h 205"/>
              <a:gd name="T42" fmla="*/ 24 w 228"/>
              <a:gd name="T43" fmla="*/ 163 h 205"/>
              <a:gd name="T44" fmla="*/ 48 w 228"/>
              <a:gd name="T45" fmla="*/ 193 h 205"/>
              <a:gd name="T46" fmla="*/ 72 w 228"/>
              <a:gd name="T47" fmla="*/ 199 h 205"/>
              <a:gd name="T48" fmla="*/ 96 w 228"/>
              <a:gd name="T49" fmla="*/ 205 h 205"/>
              <a:gd name="T50" fmla="*/ 102 w 228"/>
              <a:gd name="T51" fmla="*/ 175 h 205"/>
              <a:gd name="T52" fmla="*/ 120 w 228"/>
              <a:gd name="T53" fmla="*/ 151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19" name="Freeform 388"/>
          <p:cNvSpPr>
            <a:spLocks/>
          </p:cNvSpPr>
          <p:nvPr/>
        </p:nvSpPr>
        <p:spPr bwMode="auto">
          <a:xfrm>
            <a:off x="5026026" y="2616763"/>
            <a:ext cx="290512" cy="188912"/>
          </a:xfrm>
          <a:custGeom>
            <a:avLst/>
            <a:gdLst>
              <a:gd name="T0" fmla="*/ 78 w 246"/>
              <a:gd name="T1" fmla="*/ 36 h 144"/>
              <a:gd name="T2" fmla="*/ 72 w 246"/>
              <a:gd name="T3" fmla="*/ 48 h 144"/>
              <a:gd name="T4" fmla="*/ 36 w 246"/>
              <a:gd name="T5" fmla="*/ 60 h 144"/>
              <a:gd name="T6" fmla="*/ 12 w 246"/>
              <a:gd name="T7" fmla="*/ 66 h 144"/>
              <a:gd name="T8" fmla="*/ 0 w 246"/>
              <a:gd name="T9" fmla="*/ 102 h 144"/>
              <a:gd name="T10" fmla="*/ 12 w 246"/>
              <a:gd name="T11" fmla="*/ 132 h 144"/>
              <a:gd name="T12" fmla="*/ 18 w 246"/>
              <a:gd name="T13" fmla="*/ 144 h 144"/>
              <a:gd name="T14" fmla="*/ 42 w 246"/>
              <a:gd name="T15" fmla="*/ 132 h 144"/>
              <a:gd name="T16" fmla="*/ 66 w 246"/>
              <a:gd name="T17" fmla="*/ 132 h 144"/>
              <a:gd name="T18" fmla="*/ 78 w 246"/>
              <a:gd name="T19" fmla="*/ 138 h 144"/>
              <a:gd name="T20" fmla="*/ 78 w 246"/>
              <a:gd name="T21" fmla="*/ 114 h 144"/>
              <a:gd name="T22" fmla="*/ 114 w 246"/>
              <a:gd name="T23" fmla="*/ 108 h 144"/>
              <a:gd name="T24" fmla="*/ 144 w 246"/>
              <a:gd name="T25" fmla="*/ 120 h 144"/>
              <a:gd name="T26" fmla="*/ 198 w 246"/>
              <a:gd name="T27" fmla="*/ 108 h 144"/>
              <a:gd name="T28" fmla="*/ 246 w 246"/>
              <a:gd name="T29" fmla="*/ 102 h 144"/>
              <a:gd name="T30" fmla="*/ 246 w 246"/>
              <a:gd name="T31" fmla="*/ 102 h 144"/>
              <a:gd name="T32" fmla="*/ 210 w 246"/>
              <a:gd name="T33" fmla="*/ 66 h 144"/>
              <a:gd name="T34" fmla="*/ 186 w 246"/>
              <a:gd name="T35" fmla="*/ 54 h 144"/>
              <a:gd name="T36" fmla="*/ 168 w 246"/>
              <a:gd name="T37" fmla="*/ 24 h 144"/>
              <a:gd name="T38" fmla="*/ 156 w 246"/>
              <a:gd name="T39" fmla="*/ 0 h 144"/>
              <a:gd name="T40" fmla="*/ 108 w 246"/>
              <a:gd name="T41" fmla="*/ 30 h 144"/>
              <a:gd name="T42" fmla="*/ 78 w 246"/>
              <a:gd name="T43" fmla="*/ 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0" name="Freeform 389"/>
          <p:cNvSpPr>
            <a:spLocks/>
          </p:cNvSpPr>
          <p:nvPr/>
        </p:nvSpPr>
        <p:spPr bwMode="auto">
          <a:xfrm>
            <a:off x="4941889" y="2791389"/>
            <a:ext cx="176213" cy="236537"/>
          </a:xfrm>
          <a:custGeom>
            <a:avLst/>
            <a:gdLst>
              <a:gd name="T0" fmla="*/ 66 w 150"/>
              <a:gd name="T1" fmla="*/ 162 h 180"/>
              <a:gd name="T2" fmla="*/ 90 w 150"/>
              <a:gd name="T3" fmla="*/ 144 h 180"/>
              <a:gd name="T4" fmla="*/ 114 w 150"/>
              <a:gd name="T5" fmla="*/ 96 h 180"/>
              <a:gd name="T6" fmla="*/ 132 w 150"/>
              <a:gd name="T7" fmla="*/ 78 h 180"/>
              <a:gd name="T8" fmla="*/ 150 w 150"/>
              <a:gd name="T9" fmla="*/ 6 h 180"/>
              <a:gd name="T10" fmla="*/ 138 w 150"/>
              <a:gd name="T11" fmla="*/ 0 h 180"/>
              <a:gd name="T12" fmla="*/ 114 w 150"/>
              <a:gd name="T13" fmla="*/ 0 h 180"/>
              <a:gd name="T14" fmla="*/ 90 w 150"/>
              <a:gd name="T15" fmla="*/ 12 h 180"/>
              <a:gd name="T16" fmla="*/ 72 w 150"/>
              <a:gd name="T17" fmla="*/ 18 h 180"/>
              <a:gd name="T18" fmla="*/ 60 w 150"/>
              <a:gd name="T19" fmla="*/ 30 h 180"/>
              <a:gd name="T20" fmla="*/ 48 w 150"/>
              <a:gd name="T21" fmla="*/ 36 h 180"/>
              <a:gd name="T22" fmla="*/ 48 w 150"/>
              <a:gd name="T23" fmla="*/ 48 h 180"/>
              <a:gd name="T24" fmla="*/ 60 w 150"/>
              <a:gd name="T25" fmla="*/ 54 h 180"/>
              <a:gd name="T26" fmla="*/ 54 w 150"/>
              <a:gd name="T27" fmla="*/ 84 h 180"/>
              <a:gd name="T28" fmla="*/ 48 w 150"/>
              <a:gd name="T29" fmla="*/ 114 h 180"/>
              <a:gd name="T30" fmla="*/ 30 w 150"/>
              <a:gd name="T31" fmla="*/ 114 h 180"/>
              <a:gd name="T32" fmla="*/ 12 w 150"/>
              <a:gd name="T33" fmla="*/ 126 h 180"/>
              <a:gd name="T34" fmla="*/ 0 w 150"/>
              <a:gd name="T35" fmla="*/ 138 h 180"/>
              <a:gd name="T36" fmla="*/ 18 w 150"/>
              <a:gd name="T37" fmla="*/ 156 h 180"/>
              <a:gd name="T38" fmla="*/ 24 w 150"/>
              <a:gd name="T39" fmla="*/ 180 h 180"/>
              <a:gd name="T40" fmla="*/ 42 w 150"/>
              <a:gd name="T41" fmla="*/ 162 h 180"/>
              <a:gd name="T42" fmla="*/ 66 w 150"/>
              <a:gd name="T43" fmla="*/ 162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1" name="Freeform 390"/>
          <p:cNvSpPr>
            <a:spLocks/>
          </p:cNvSpPr>
          <p:nvPr/>
        </p:nvSpPr>
        <p:spPr bwMode="auto">
          <a:xfrm>
            <a:off x="4905376" y="2839014"/>
            <a:ext cx="106362" cy="131762"/>
          </a:xfrm>
          <a:custGeom>
            <a:avLst/>
            <a:gdLst>
              <a:gd name="T0" fmla="*/ 60 w 90"/>
              <a:gd name="T1" fmla="*/ 78 h 102"/>
              <a:gd name="T2" fmla="*/ 78 w 90"/>
              <a:gd name="T3" fmla="*/ 78 h 102"/>
              <a:gd name="T4" fmla="*/ 84 w 90"/>
              <a:gd name="T5" fmla="*/ 48 h 102"/>
              <a:gd name="T6" fmla="*/ 90 w 90"/>
              <a:gd name="T7" fmla="*/ 18 h 102"/>
              <a:gd name="T8" fmla="*/ 78 w 90"/>
              <a:gd name="T9" fmla="*/ 12 h 102"/>
              <a:gd name="T10" fmla="*/ 78 w 90"/>
              <a:gd name="T11" fmla="*/ 0 h 102"/>
              <a:gd name="T12" fmla="*/ 48 w 90"/>
              <a:gd name="T13" fmla="*/ 0 h 102"/>
              <a:gd name="T14" fmla="*/ 0 w 90"/>
              <a:gd name="T15" fmla="*/ 0 h 102"/>
              <a:gd name="T16" fmla="*/ 0 w 90"/>
              <a:gd name="T17" fmla="*/ 18 h 102"/>
              <a:gd name="T18" fmla="*/ 0 w 90"/>
              <a:gd name="T19" fmla="*/ 54 h 102"/>
              <a:gd name="T20" fmla="*/ 30 w 90"/>
              <a:gd name="T21" fmla="*/ 102 h 102"/>
              <a:gd name="T22" fmla="*/ 42 w 90"/>
              <a:gd name="T23" fmla="*/ 90 h 102"/>
              <a:gd name="T24" fmla="*/ 60 w 90"/>
              <a:gd name="T25" fmla="*/ 78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2" name="Freeform 391"/>
          <p:cNvSpPr>
            <a:spLocks/>
          </p:cNvSpPr>
          <p:nvPr/>
        </p:nvSpPr>
        <p:spPr bwMode="auto">
          <a:xfrm>
            <a:off x="4876801" y="2578664"/>
            <a:ext cx="169862" cy="260350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144 w 144"/>
              <a:gd name="T43" fmla="*/ 174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3" name="Freeform 392"/>
          <p:cNvSpPr>
            <a:spLocks/>
          </p:cNvSpPr>
          <p:nvPr/>
        </p:nvSpPr>
        <p:spPr bwMode="auto">
          <a:xfrm>
            <a:off x="4876801" y="2578664"/>
            <a:ext cx="169862" cy="260350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4" name="Freeform 393"/>
          <p:cNvSpPr>
            <a:spLocks/>
          </p:cNvSpPr>
          <p:nvPr/>
        </p:nvSpPr>
        <p:spPr bwMode="auto">
          <a:xfrm>
            <a:off x="4719638" y="2569139"/>
            <a:ext cx="57150" cy="157162"/>
          </a:xfrm>
          <a:custGeom>
            <a:avLst/>
            <a:gdLst>
              <a:gd name="T0" fmla="*/ 48 w 48"/>
              <a:gd name="T1" fmla="*/ 48 h 120"/>
              <a:gd name="T2" fmla="*/ 48 w 48"/>
              <a:gd name="T3" fmla="*/ 24 h 120"/>
              <a:gd name="T4" fmla="*/ 48 w 48"/>
              <a:gd name="T5" fmla="*/ 6 h 120"/>
              <a:gd name="T6" fmla="*/ 42 w 48"/>
              <a:gd name="T7" fmla="*/ 6 h 120"/>
              <a:gd name="T8" fmla="*/ 30 w 48"/>
              <a:gd name="T9" fmla="*/ 0 h 120"/>
              <a:gd name="T10" fmla="*/ 24 w 48"/>
              <a:gd name="T11" fmla="*/ 6 h 120"/>
              <a:gd name="T12" fmla="*/ 6 w 48"/>
              <a:gd name="T13" fmla="*/ 30 h 120"/>
              <a:gd name="T14" fmla="*/ 0 w 48"/>
              <a:gd name="T15" fmla="*/ 30 h 120"/>
              <a:gd name="T16" fmla="*/ 0 w 48"/>
              <a:gd name="T17" fmla="*/ 48 h 120"/>
              <a:gd name="T18" fmla="*/ 6 w 48"/>
              <a:gd name="T19" fmla="*/ 90 h 120"/>
              <a:gd name="T20" fmla="*/ 24 w 48"/>
              <a:gd name="T21" fmla="*/ 120 h 120"/>
              <a:gd name="T22" fmla="*/ 24 w 48"/>
              <a:gd name="T23" fmla="*/ 120 h 120"/>
              <a:gd name="T24" fmla="*/ 36 w 48"/>
              <a:gd name="T25" fmla="*/ 120 h 120"/>
              <a:gd name="T26" fmla="*/ 36 w 48"/>
              <a:gd name="T27" fmla="*/ 90 h 120"/>
              <a:gd name="T28" fmla="*/ 48 w 48"/>
              <a:gd name="T29" fmla="*/ 48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5" name="Freeform 394"/>
          <p:cNvSpPr>
            <a:spLocks/>
          </p:cNvSpPr>
          <p:nvPr/>
        </p:nvSpPr>
        <p:spPr bwMode="auto">
          <a:xfrm>
            <a:off x="4699001" y="2612000"/>
            <a:ext cx="49212" cy="123825"/>
          </a:xfrm>
          <a:custGeom>
            <a:avLst/>
            <a:gdLst>
              <a:gd name="T0" fmla="*/ 18 w 42"/>
              <a:gd name="T1" fmla="*/ 18 h 96"/>
              <a:gd name="T2" fmla="*/ 18 w 42"/>
              <a:gd name="T3" fmla="*/ 0 h 96"/>
              <a:gd name="T4" fmla="*/ 6 w 42"/>
              <a:gd name="T5" fmla="*/ 6 h 96"/>
              <a:gd name="T6" fmla="*/ 0 w 42"/>
              <a:gd name="T7" fmla="*/ 6 h 96"/>
              <a:gd name="T8" fmla="*/ 0 w 42"/>
              <a:gd name="T9" fmla="*/ 12 h 96"/>
              <a:gd name="T10" fmla="*/ 0 w 42"/>
              <a:gd name="T11" fmla="*/ 42 h 96"/>
              <a:gd name="T12" fmla="*/ 18 w 42"/>
              <a:gd name="T13" fmla="*/ 96 h 96"/>
              <a:gd name="T14" fmla="*/ 42 w 42"/>
              <a:gd name="T15" fmla="*/ 90 h 96"/>
              <a:gd name="T16" fmla="*/ 24 w 42"/>
              <a:gd name="T17" fmla="*/ 60 h 96"/>
              <a:gd name="T18" fmla="*/ 18 w 42"/>
              <a:gd name="T19" fmla="*/ 1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6" name="Freeform 395"/>
          <p:cNvSpPr>
            <a:spLocks/>
          </p:cNvSpPr>
          <p:nvPr/>
        </p:nvSpPr>
        <p:spPr bwMode="auto">
          <a:xfrm>
            <a:off x="4967289" y="3315264"/>
            <a:ext cx="288925" cy="328612"/>
          </a:xfrm>
          <a:custGeom>
            <a:avLst/>
            <a:gdLst>
              <a:gd name="T0" fmla="*/ 126 w 246"/>
              <a:gd name="T1" fmla="*/ 252 h 252"/>
              <a:gd name="T2" fmla="*/ 144 w 246"/>
              <a:gd name="T3" fmla="*/ 246 h 252"/>
              <a:gd name="T4" fmla="*/ 156 w 246"/>
              <a:gd name="T5" fmla="*/ 162 h 252"/>
              <a:gd name="T6" fmla="*/ 156 w 246"/>
              <a:gd name="T7" fmla="*/ 108 h 252"/>
              <a:gd name="T8" fmla="*/ 168 w 246"/>
              <a:gd name="T9" fmla="*/ 102 h 252"/>
              <a:gd name="T10" fmla="*/ 174 w 246"/>
              <a:gd name="T11" fmla="*/ 36 h 252"/>
              <a:gd name="T12" fmla="*/ 222 w 246"/>
              <a:gd name="T13" fmla="*/ 24 h 252"/>
              <a:gd name="T14" fmla="*/ 240 w 246"/>
              <a:gd name="T15" fmla="*/ 18 h 252"/>
              <a:gd name="T16" fmla="*/ 240 w 246"/>
              <a:gd name="T17" fmla="*/ 18 h 252"/>
              <a:gd name="T18" fmla="*/ 240 w 246"/>
              <a:gd name="T19" fmla="*/ 18 h 252"/>
              <a:gd name="T20" fmla="*/ 246 w 246"/>
              <a:gd name="T21" fmla="*/ 18 h 252"/>
              <a:gd name="T22" fmla="*/ 234 w 246"/>
              <a:gd name="T23" fmla="*/ 12 h 252"/>
              <a:gd name="T24" fmla="*/ 210 w 246"/>
              <a:gd name="T25" fmla="*/ 12 h 252"/>
              <a:gd name="T26" fmla="*/ 216 w 246"/>
              <a:gd name="T27" fmla="*/ 18 h 252"/>
              <a:gd name="T28" fmla="*/ 210 w 246"/>
              <a:gd name="T29" fmla="*/ 12 h 252"/>
              <a:gd name="T30" fmla="*/ 174 w 246"/>
              <a:gd name="T31" fmla="*/ 18 h 252"/>
              <a:gd name="T32" fmla="*/ 126 w 246"/>
              <a:gd name="T33" fmla="*/ 18 h 252"/>
              <a:gd name="T34" fmla="*/ 114 w 246"/>
              <a:gd name="T35" fmla="*/ 12 h 252"/>
              <a:gd name="T36" fmla="*/ 30 w 246"/>
              <a:gd name="T37" fmla="*/ 12 h 252"/>
              <a:gd name="T38" fmla="*/ 18 w 246"/>
              <a:gd name="T39" fmla="*/ 0 h 252"/>
              <a:gd name="T40" fmla="*/ 6 w 246"/>
              <a:gd name="T41" fmla="*/ 6 h 252"/>
              <a:gd name="T42" fmla="*/ 0 w 246"/>
              <a:gd name="T43" fmla="*/ 42 h 252"/>
              <a:gd name="T44" fmla="*/ 42 w 246"/>
              <a:gd name="T45" fmla="*/ 126 h 252"/>
              <a:gd name="T46" fmla="*/ 48 w 246"/>
              <a:gd name="T47" fmla="*/ 144 h 252"/>
              <a:gd name="T48" fmla="*/ 60 w 246"/>
              <a:gd name="T49" fmla="*/ 222 h 252"/>
              <a:gd name="T50" fmla="*/ 90 w 246"/>
              <a:gd name="T51" fmla="*/ 252 h 252"/>
              <a:gd name="T52" fmla="*/ 96 w 246"/>
              <a:gd name="T53" fmla="*/ 240 h 252"/>
              <a:gd name="T54" fmla="*/ 126 w 246"/>
              <a:gd name="T55" fmla="*/ 252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7" name="Freeform 396"/>
          <p:cNvSpPr>
            <a:spLocks/>
          </p:cNvSpPr>
          <p:nvPr/>
        </p:nvSpPr>
        <p:spPr bwMode="auto">
          <a:xfrm>
            <a:off x="4719639" y="2411975"/>
            <a:ext cx="73025" cy="95250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10 h 12"/>
              <a:gd name="T6" fmla="*/ 10 w 10"/>
              <a:gd name="T7" fmla="*/ 8 h 12"/>
              <a:gd name="T8" fmla="*/ 10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8" name="Freeform 397"/>
          <p:cNvSpPr>
            <a:spLocks/>
          </p:cNvSpPr>
          <p:nvPr/>
        </p:nvSpPr>
        <p:spPr bwMode="auto">
          <a:xfrm>
            <a:off x="825502" y="321239"/>
            <a:ext cx="612775" cy="928687"/>
          </a:xfrm>
          <a:custGeom>
            <a:avLst/>
            <a:gdLst>
              <a:gd name="T0" fmla="*/ 504 w 516"/>
              <a:gd name="T1" fmla="*/ 96 h 709"/>
              <a:gd name="T2" fmla="*/ 486 w 516"/>
              <a:gd name="T3" fmla="*/ 78 h 709"/>
              <a:gd name="T4" fmla="*/ 432 w 516"/>
              <a:gd name="T5" fmla="*/ 84 h 709"/>
              <a:gd name="T6" fmla="*/ 354 w 516"/>
              <a:gd name="T7" fmla="*/ 48 h 709"/>
              <a:gd name="T8" fmla="*/ 318 w 516"/>
              <a:gd name="T9" fmla="*/ 54 h 709"/>
              <a:gd name="T10" fmla="*/ 288 w 516"/>
              <a:gd name="T11" fmla="*/ 36 h 709"/>
              <a:gd name="T12" fmla="*/ 282 w 516"/>
              <a:gd name="T13" fmla="*/ 18 h 709"/>
              <a:gd name="T14" fmla="*/ 228 w 516"/>
              <a:gd name="T15" fmla="*/ 0 h 709"/>
              <a:gd name="T16" fmla="*/ 198 w 516"/>
              <a:gd name="T17" fmla="*/ 24 h 709"/>
              <a:gd name="T18" fmla="*/ 150 w 516"/>
              <a:gd name="T19" fmla="*/ 42 h 709"/>
              <a:gd name="T20" fmla="*/ 114 w 516"/>
              <a:gd name="T21" fmla="*/ 66 h 709"/>
              <a:gd name="T22" fmla="*/ 90 w 516"/>
              <a:gd name="T23" fmla="*/ 126 h 709"/>
              <a:gd name="T24" fmla="*/ 42 w 516"/>
              <a:gd name="T25" fmla="*/ 138 h 709"/>
              <a:gd name="T26" fmla="*/ 42 w 516"/>
              <a:gd name="T27" fmla="*/ 174 h 709"/>
              <a:gd name="T28" fmla="*/ 78 w 516"/>
              <a:gd name="T29" fmla="*/ 222 h 709"/>
              <a:gd name="T30" fmla="*/ 114 w 516"/>
              <a:gd name="T31" fmla="*/ 240 h 709"/>
              <a:gd name="T32" fmla="*/ 114 w 516"/>
              <a:gd name="T33" fmla="*/ 264 h 709"/>
              <a:gd name="T34" fmla="*/ 90 w 516"/>
              <a:gd name="T35" fmla="*/ 276 h 709"/>
              <a:gd name="T36" fmla="*/ 60 w 516"/>
              <a:gd name="T37" fmla="*/ 264 h 709"/>
              <a:gd name="T38" fmla="*/ 0 w 516"/>
              <a:gd name="T39" fmla="*/ 306 h 709"/>
              <a:gd name="T40" fmla="*/ 18 w 516"/>
              <a:gd name="T41" fmla="*/ 324 h 709"/>
              <a:gd name="T42" fmla="*/ 42 w 516"/>
              <a:gd name="T43" fmla="*/ 348 h 709"/>
              <a:gd name="T44" fmla="*/ 96 w 516"/>
              <a:gd name="T45" fmla="*/ 348 h 709"/>
              <a:gd name="T46" fmla="*/ 138 w 516"/>
              <a:gd name="T47" fmla="*/ 354 h 709"/>
              <a:gd name="T48" fmla="*/ 120 w 516"/>
              <a:gd name="T49" fmla="*/ 396 h 709"/>
              <a:gd name="T50" fmla="*/ 72 w 516"/>
              <a:gd name="T51" fmla="*/ 414 h 709"/>
              <a:gd name="T52" fmla="*/ 36 w 516"/>
              <a:gd name="T53" fmla="*/ 438 h 709"/>
              <a:gd name="T54" fmla="*/ 30 w 516"/>
              <a:gd name="T55" fmla="*/ 468 h 709"/>
              <a:gd name="T56" fmla="*/ 72 w 516"/>
              <a:gd name="T57" fmla="*/ 498 h 709"/>
              <a:gd name="T58" fmla="*/ 78 w 516"/>
              <a:gd name="T59" fmla="*/ 529 h 709"/>
              <a:gd name="T60" fmla="*/ 108 w 516"/>
              <a:gd name="T61" fmla="*/ 541 h 709"/>
              <a:gd name="T62" fmla="*/ 114 w 516"/>
              <a:gd name="T63" fmla="*/ 583 h 709"/>
              <a:gd name="T64" fmla="*/ 156 w 516"/>
              <a:gd name="T65" fmla="*/ 577 h 709"/>
              <a:gd name="T66" fmla="*/ 210 w 516"/>
              <a:gd name="T67" fmla="*/ 577 h 709"/>
              <a:gd name="T68" fmla="*/ 180 w 516"/>
              <a:gd name="T69" fmla="*/ 631 h 709"/>
              <a:gd name="T70" fmla="*/ 90 w 516"/>
              <a:gd name="T71" fmla="*/ 709 h 709"/>
              <a:gd name="T72" fmla="*/ 192 w 516"/>
              <a:gd name="T73" fmla="*/ 655 h 709"/>
              <a:gd name="T74" fmla="*/ 270 w 516"/>
              <a:gd name="T75" fmla="*/ 571 h 709"/>
              <a:gd name="T76" fmla="*/ 264 w 516"/>
              <a:gd name="T77" fmla="*/ 553 h 709"/>
              <a:gd name="T78" fmla="*/ 312 w 516"/>
              <a:gd name="T79" fmla="*/ 492 h 709"/>
              <a:gd name="T80" fmla="*/ 324 w 516"/>
              <a:gd name="T81" fmla="*/ 517 h 709"/>
              <a:gd name="T82" fmla="*/ 330 w 516"/>
              <a:gd name="T83" fmla="*/ 547 h 709"/>
              <a:gd name="T84" fmla="*/ 366 w 516"/>
              <a:gd name="T85" fmla="*/ 517 h 709"/>
              <a:gd name="T86" fmla="*/ 408 w 516"/>
              <a:gd name="T87" fmla="*/ 492 h 709"/>
              <a:gd name="T88" fmla="*/ 426 w 516"/>
              <a:gd name="T89" fmla="*/ 505 h 709"/>
              <a:gd name="T90" fmla="*/ 516 w 516"/>
              <a:gd name="T91" fmla="*/ 523 h 709"/>
              <a:gd name="T92" fmla="*/ 516 w 516"/>
              <a:gd name="T93" fmla="*/ 96 h 709"/>
              <a:gd name="T94" fmla="*/ 504 w 516"/>
              <a:gd name="T95" fmla="*/ 9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9" name="Freeform 398"/>
          <p:cNvSpPr>
            <a:spLocks/>
          </p:cNvSpPr>
          <p:nvPr/>
        </p:nvSpPr>
        <p:spPr bwMode="auto">
          <a:xfrm>
            <a:off x="1438276" y="283138"/>
            <a:ext cx="1916112" cy="1465262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0" name="Freeform 399"/>
          <p:cNvSpPr>
            <a:spLocks/>
          </p:cNvSpPr>
          <p:nvPr/>
        </p:nvSpPr>
        <p:spPr bwMode="auto">
          <a:xfrm>
            <a:off x="1798639" y="1502339"/>
            <a:ext cx="1298575" cy="747712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1" name="Freeform 400"/>
          <p:cNvSpPr>
            <a:spLocks/>
          </p:cNvSpPr>
          <p:nvPr/>
        </p:nvSpPr>
        <p:spPr bwMode="auto">
          <a:xfrm>
            <a:off x="2627314" y="2516750"/>
            <a:ext cx="100013" cy="114300"/>
          </a:xfrm>
          <a:custGeom>
            <a:avLst/>
            <a:gdLst>
              <a:gd name="T0" fmla="*/ 14 w 14"/>
              <a:gd name="T1" fmla="*/ 14 h 14"/>
              <a:gd name="T2" fmla="*/ 13 w 14"/>
              <a:gd name="T3" fmla="*/ 11 h 14"/>
              <a:gd name="T4" fmla="*/ 14 w 14"/>
              <a:gd name="T5" fmla="*/ 0 h 14"/>
              <a:gd name="T6" fmla="*/ 7 w 14"/>
              <a:gd name="T7" fmla="*/ 3 h 14"/>
              <a:gd name="T8" fmla="*/ 0 w 14"/>
              <a:gd name="T9" fmla="*/ 6 h 14"/>
              <a:gd name="T10" fmla="*/ 5 w 14"/>
              <a:gd name="T11" fmla="*/ 14 h 14"/>
              <a:gd name="T12" fmla="*/ 9 w 14"/>
              <a:gd name="T13" fmla="*/ 13 h 14"/>
              <a:gd name="T14" fmla="*/ 14 w 14"/>
              <a:gd name="T15" fmla="*/ 14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2" name="Freeform 401"/>
          <p:cNvSpPr>
            <a:spLocks/>
          </p:cNvSpPr>
          <p:nvPr/>
        </p:nvSpPr>
        <p:spPr bwMode="auto">
          <a:xfrm>
            <a:off x="2663827" y="2621526"/>
            <a:ext cx="85725" cy="71438"/>
          </a:xfrm>
          <a:custGeom>
            <a:avLst/>
            <a:gdLst>
              <a:gd name="T0" fmla="*/ 9 w 12"/>
              <a:gd name="T1" fmla="*/ 1 h 9"/>
              <a:gd name="T2" fmla="*/ 4 w 12"/>
              <a:gd name="T3" fmla="*/ 0 h 9"/>
              <a:gd name="T4" fmla="*/ 0 w 12"/>
              <a:gd name="T5" fmla="*/ 1 h 9"/>
              <a:gd name="T6" fmla="*/ 2 w 12"/>
              <a:gd name="T7" fmla="*/ 3 h 9"/>
              <a:gd name="T8" fmla="*/ 11 w 12"/>
              <a:gd name="T9" fmla="*/ 9 h 9"/>
              <a:gd name="T10" fmla="*/ 12 w 12"/>
              <a:gd name="T11" fmla="*/ 5 h 9"/>
              <a:gd name="T12" fmla="*/ 9 w 12"/>
              <a:gd name="T13" fmla="*/ 1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3" name="Freeform 402"/>
          <p:cNvSpPr>
            <a:spLocks/>
          </p:cNvSpPr>
          <p:nvPr/>
        </p:nvSpPr>
        <p:spPr bwMode="auto">
          <a:xfrm>
            <a:off x="2741614" y="2662800"/>
            <a:ext cx="128588" cy="58738"/>
          </a:xfrm>
          <a:custGeom>
            <a:avLst/>
            <a:gdLst>
              <a:gd name="T0" fmla="*/ 14 w 18"/>
              <a:gd name="T1" fmla="*/ 1 h 8"/>
              <a:gd name="T2" fmla="*/ 9 w 18"/>
              <a:gd name="T3" fmla="*/ 1 h 8"/>
              <a:gd name="T4" fmla="*/ 2 w 18"/>
              <a:gd name="T5" fmla="*/ 1 h 8"/>
              <a:gd name="T6" fmla="*/ 1 w 18"/>
              <a:gd name="T7" fmla="*/ 0 h 8"/>
              <a:gd name="T8" fmla="*/ 0 w 18"/>
              <a:gd name="T9" fmla="*/ 4 h 8"/>
              <a:gd name="T10" fmla="*/ 4 w 18"/>
              <a:gd name="T11" fmla="*/ 8 h 8"/>
              <a:gd name="T12" fmla="*/ 6 w 18"/>
              <a:gd name="T13" fmla="*/ 8 h 8"/>
              <a:gd name="T14" fmla="*/ 7 w 18"/>
              <a:gd name="T15" fmla="*/ 6 h 8"/>
              <a:gd name="T16" fmla="*/ 10 w 18"/>
              <a:gd name="T17" fmla="*/ 3 h 8"/>
              <a:gd name="T18" fmla="*/ 14 w 18"/>
              <a:gd name="T19" fmla="*/ 4 h 8"/>
              <a:gd name="T20" fmla="*/ 15 w 18"/>
              <a:gd name="T21" fmla="*/ 7 h 8"/>
              <a:gd name="T22" fmla="*/ 18 w 18"/>
              <a:gd name="T23" fmla="*/ 4 h 8"/>
              <a:gd name="T24" fmla="*/ 14 w 18"/>
              <a:gd name="T25" fmla="*/ 1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8"/>
              <a:gd name="T41" fmla="*/ 18 w 18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4" name="Freeform 403"/>
          <p:cNvSpPr>
            <a:spLocks/>
          </p:cNvSpPr>
          <p:nvPr/>
        </p:nvSpPr>
        <p:spPr bwMode="auto">
          <a:xfrm>
            <a:off x="2827339" y="2591364"/>
            <a:ext cx="263525" cy="322262"/>
          </a:xfrm>
          <a:custGeom>
            <a:avLst/>
            <a:gdLst>
              <a:gd name="T0" fmla="*/ 37 w 37"/>
              <a:gd name="T1" fmla="*/ 34 h 41"/>
              <a:gd name="T2" fmla="*/ 37 w 37"/>
              <a:gd name="T3" fmla="*/ 34 h 41"/>
              <a:gd name="T4" fmla="*/ 37 w 37"/>
              <a:gd name="T5" fmla="*/ 27 h 41"/>
              <a:gd name="T6" fmla="*/ 35 w 37"/>
              <a:gd name="T7" fmla="*/ 23 h 41"/>
              <a:gd name="T8" fmla="*/ 36 w 37"/>
              <a:gd name="T9" fmla="*/ 21 h 41"/>
              <a:gd name="T10" fmla="*/ 31 w 37"/>
              <a:gd name="T11" fmla="*/ 20 h 41"/>
              <a:gd name="T12" fmla="*/ 21 w 37"/>
              <a:gd name="T13" fmla="*/ 16 h 41"/>
              <a:gd name="T14" fmla="*/ 19 w 37"/>
              <a:gd name="T15" fmla="*/ 11 h 41"/>
              <a:gd name="T16" fmla="*/ 20 w 37"/>
              <a:gd name="T17" fmla="*/ 3 h 41"/>
              <a:gd name="T18" fmla="*/ 24 w 37"/>
              <a:gd name="T19" fmla="*/ 1 h 41"/>
              <a:gd name="T20" fmla="*/ 24 w 37"/>
              <a:gd name="T21" fmla="*/ 0 h 41"/>
              <a:gd name="T22" fmla="*/ 17 w 37"/>
              <a:gd name="T23" fmla="*/ 2 h 41"/>
              <a:gd name="T24" fmla="*/ 13 w 37"/>
              <a:gd name="T25" fmla="*/ 4 h 41"/>
              <a:gd name="T26" fmla="*/ 11 w 37"/>
              <a:gd name="T27" fmla="*/ 9 h 41"/>
              <a:gd name="T28" fmla="*/ 9 w 37"/>
              <a:gd name="T29" fmla="*/ 10 h 41"/>
              <a:gd name="T30" fmla="*/ 6 w 37"/>
              <a:gd name="T31" fmla="*/ 13 h 41"/>
              <a:gd name="T32" fmla="*/ 3 w 37"/>
              <a:gd name="T33" fmla="*/ 16 h 41"/>
              <a:gd name="T34" fmla="*/ 4 w 37"/>
              <a:gd name="T35" fmla="*/ 18 h 41"/>
              <a:gd name="T36" fmla="*/ 5 w 37"/>
              <a:gd name="T37" fmla="*/ 23 h 41"/>
              <a:gd name="T38" fmla="*/ 5 w 37"/>
              <a:gd name="T39" fmla="*/ 26 h 41"/>
              <a:gd name="T40" fmla="*/ 6 w 37"/>
              <a:gd name="T41" fmla="*/ 30 h 41"/>
              <a:gd name="T42" fmla="*/ 2 w 37"/>
              <a:gd name="T43" fmla="*/ 33 h 41"/>
              <a:gd name="T44" fmla="*/ 0 w 37"/>
              <a:gd name="T45" fmla="*/ 35 h 41"/>
              <a:gd name="T46" fmla="*/ 8 w 37"/>
              <a:gd name="T47" fmla="*/ 38 h 41"/>
              <a:gd name="T48" fmla="*/ 12 w 37"/>
              <a:gd name="T49" fmla="*/ 41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5" name="Freeform 404"/>
          <p:cNvSpPr>
            <a:spLocks/>
          </p:cNvSpPr>
          <p:nvPr/>
        </p:nvSpPr>
        <p:spPr bwMode="auto">
          <a:xfrm>
            <a:off x="2913064" y="2859651"/>
            <a:ext cx="177800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w 150"/>
              <a:gd name="T25" fmla="*/ 42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108"/>
              <a:gd name="T41" fmla="*/ 150 w 150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6" name="Freeform 405"/>
          <p:cNvSpPr>
            <a:spLocks/>
          </p:cNvSpPr>
          <p:nvPr/>
        </p:nvSpPr>
        <p:spPr bwMode="auto">
          <a:xfrm>
            <a:off x="2913064" y="2859651"/>
            <a:ext cx="177800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"/>
              <a:gd name="T37" fmla="*/ 0 h 108"/>
              <a:gd name="T38" fmla="*/ 150 w 150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7" name="Freeform 406"/>
          <p:cNvSpPr>
            <a:spLocks/>
          </p:cNvSpPr>
          <p:nvPr/>
        </p:nvSpPr>
        <p:spPr bwMode="auto">
          <a:xfrm>
            <a:off x="3224214" y="2683438"/>
            <a:ext cx="106363" cy="182562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8" name="Freeform 407"/>
          <p:cNvSpPr>
            <a:spLocks/>
          </p:cNvSpPr>
          <p:nvPr/>
        </p:nvSpPr>
        <p:spPr bwMode="auto">
          <a:xfrm>
            <a:off x="3224214" y="2683438"/>
            <a:ext cx="106363" cy="182562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39" name="Freeform 408"/>
          <p:cNvSpPr>
            <a:spLocks/>
          </p:cNvSpPr>
          <p:nvPr/>
        </p:nvSpPr>
        <p:spPr bwMode="auto">
          <a:xfrm>
            <a:off x="3381377" y="2756464"/>
            <a:ext cx="69850" cy="93662"/>
          </a:xfrm>
          <a:custGeom>
            <a:avLst/>
            <a:gdLst>
              <a:gd name="T0" fmla="*/ 6 w 60"/>
              <a:gd name="T1" fmla="*/ 42 h 72"/>
              <a:gd name="T2" fmla="*/ 6 w 60"/>
              <a:gd name="T3" fmla="*/ 66 h 72"/>
              <a:gd name="T4" fmla="*/ 12 w 60"/>
              <a:gd name="T5" fmla="*/ 72 h 72"/>
              <a:gd name="T6" fmla="*/ 36 w 60"/>
              <a:gd name="T7" fmla="*/ 60 h 72"/>
              <a:gd name="T8" fmla="*/ 60 w 60"/>
              <a:gd name="T9" fmla="*/ 24 h 72"/>
              <a:gd name="T10" fmla="*/ 18 w 60"/>
              <a:gd name="T11" fmla="*/ 0 h 72"/>
              <a:gd name="T12" fmla="*/ 6 w 60"/>
              <a:gd name="T13" fmla="*/ 0 h 72"/>
              <a:gd name="T14" fmla="*/ 0 w 60"/>
              <a:gd name="T15" fmla="*/ 18 h 72"/>
              <a:gd name="T16" fmla="*/ 6 w 60"/>
              <a:gd name="T17" fmla="*/ 42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0" name="Freeform 409"/>
          <p:cNvSpPr>
            <a:spLocks/>
          </p:cNvSpPr>
          <p:nvPr/>
        </p:nvSpPr>
        <p:spPr bwMode="auto">
          <a:xfrm>
            <a:off x="2955926" y="3453376"/>
            <a:ext cx="438150" cy="1016000"/>
          </a:xfrm>
          <a:custGeom>
            <a:avLst/>
            <a:gdLst>
              <a:gd name="T0" fmla="*/ 47 w 62"/>
              <a:gd name="T1" fmla="*/ 37 h 129"/>
              <a:gd name="T2" fmla="*/ 48 w 62"/>
              <a:gd name="T3" fmla="*/ 32 h 129"/>
              <a:gd name="T4" fmla="*/ 50 w 62"/>
              <a:gd name="T5" fmla="*/ 29 h 129"/>
              <a:gd name="T6" fmla="*/ 50 w 62"/>
              <a:gd name="T7" fmla="*/ 29 h 129"/>
              <a:gd name="T8" fmla="*/ 57 w 62"/>
              <a:gd name="T9" fmla="*/ 22 h 129"/>
              <a:gd name="T10" fmla="*/ 60 w 62"/>
              <a:gd name="T11" fmla="*/ 20 h 129"/>
              <a:gd name="T12" fmla="*/ 62 w 62"/>
              <a:gd name="T13" fmla="*/ 14 h 129"/>
              <a:gd name="T14" fmla="*/ 61 w 62"/>
              <a:gd name="T15" fmla="*/ 13 h 129"/>
              <a:gd name="T16" fmla="*/ 58 w 62"/>
              <a:gd name="T17" fmla="*/ 15 h 129"/>
              <a:gd name="T18" fmla="*/ 52 w 62"/>
              <a:gd name="T19" fmla="*/ 18 h 129"/>
              <a:gd name="T20" fmla="*/ 47 w 62"/>
              <a:gd name="T21" fmla="*/ 17 h 129"/>
              <a:gd name="T22" fmla="*/ 48 w 62"/>
              <a:gd name="T23" fmla="*/ 10 h 129"/>
              <a:gd name="T24" fmla="*/ 45 w 62"/>
              <a:gd name="T25" fmla="*/ 8 h 129"/>
              <a:gd name="T26" fmla="*/ 39 w 62"/>
              <a:gd name="T27" fmla="*/ 6 h 129"/>
              <a:gd name="T28" fmla="*/ 36 w 62"/>
              <a:gd name="T29" fmla="*/ 4 h 129"/>
              <a:gd name="T30" fmla="*/ 33 w 62"/>
              <a:gd name="T31" fmla="*/ 0 h 129"/>
              <a:gd name="T32" fmla="*/ 33 w 62"/>
              <a:gd name="T33" fmla="*/ 0 h 129"/>
              <a:gd name="T34" fmla="*/ 29 w 62"/>
              <a:gd name="T35" fmla="*/ 1 h 129"/>
              <a:gd name="T36" fmla="*/ 28 w 62"/>
              <a:gd name="T37" fmla="*/ 2 h 129"/>
              <a:gd name="T38" fmla="*/ 23 w 62"/>
              <a:gd name="T39" fmla="*/ 1 h 129"/>
              <a:gd name="T40" fmla="*/ 21 w 62"/>
              <a:gd name="T41" fmla="*/ 1 h 129"/>
              <a:gd name="T42" fmla="*/ 19 w 62"/>
              <a:gd name="T43" fmla="*/ 2 h 129"/>
              <a:gd name="T44" fmla="*/ 20 w 62"/>
              <a:gd name="T45" fmla="*/ 3 h 129"/>
              <a:gd name="T46" fmla="*/ 19 w 62"/>
              <a:gd name="T47" fmla="*/ 7 h 129"/>
              <a:gd name="T48" fmla="*/ 16 w 62"/>
              <a:gd name="T49" fmla="*/ 10 h 129"/>
              <a:gd name="T50" fmla="*/ 16 w 62"/>
              <a:gd name="T51" fmla="*/ 16 h 129"/>
              <a:gd name="T52" fmla="*/ 14 w 62"/>
              <a:gd name="T53" fmla="*/ 20 h 129"/>
              <a:gd name="T54" fmla="*/ 11 w 62"/>
              <a:gd name="T55" fmla="*/ 33 h 129"/>
              <a:gd name="T56" fmla="*/ 12 w 62"/>
              <a:gd name="T57" fmla="*/ 43 h 129"/>
              <a:gd name="T58" fmla="*/ 6 w 62"/>
              <a:gd name="T59" fmla="*/ 56 h 129"/>
              <a:gd name="T60" fmla="*/ 5 w 62"/>
              <a:gd name="T61" fmla="*/ 70 h 129"/>
              <a:gd name="T62" fmla="*/ 5 w 62"/>
              <a:gd name="T63" fmla="*/ 77 h 129"/>
              <a:gd name="T64" fmla="*/ 4 w 62"/>
              <a:gd name="T65" fmla="*/ 84 h 129"/>
              <a:gd name="T66" fmla="*/ 6 w 62"/>
              <a:gd name="T67" fmla="*/ 88 h 129"/>
              <a:gd name="T68" fmla="*/ 3 w 62"/>
              <a:gd name="T69" fmla="*/ 104 h 129"/>
              <a:gd name="T70" fmla="*/ 0 w 62"/>
              <a:gd name="T71" fmla="*/ 111 h 129"/>
              <a:gd name="T72" fmla="*/ 1 w 62"/>
              <a:gd name="T73" fmla="*/ 116 h 129"/>
              <a:gd name="T74" fmla="*/ 4 w 62"/>
              <a:gd name="T75" fmla="*/ 122 h 129"/>
              <a:gd name="T76" fmla="*/ 20 w 62"/>
              <a:gd name="T77" fmla="*/ 129 h 129"/>
              <a:gd name="T78" fmla="*/ 16 w 62"/>
              <a:gd name="T79" fmla="*/ 125 h 129"/>
              <a:gd name="T80" fmla="*/ 14 w 62"/>
              <a:gd name="T81" fmla="*/ 118 h 129"/>
              <a:gd name="T82" fmla="*/ 16 w 62"/>
              <a:gd name="T83" fmla="*/ 113 h 129"/>
              <a:gd name="T84" fmla="*/ 19 w 62"/>
              <a:gd name="T85" fmla="*/ 107 h 129"/>
              <a:gd name="T86" fmla="*/ 22 w 62"/>
              <a:gd name="T87" fmla="*/ 104 h 129"/>
              <a:gd name="T88" fmla="*/ 24 w 62"/>
              <a:gd name="T89" fmla="*/ 99 h 129"/>
              <a:gd name="T90" fmla="*/ 21 w 62"/>
              <a:gd name="T91" fmla="*/ 97 h 129"/>
              <a:gd name="T92" fmla="*/ 19 w 62"/>
              <a:gd name="T93" fmla="*/ 93 h 129"/>
              <a:gd name="T94" fmla="*/ 24 w 62"/>
              <a:gd name="T95" fmla="*/ 87 h 129"/>
              <a:gd name="T96" fmla="*/ 27 w 62"/>
              <a:gd name="T97" fmla="*/ 83 h 129"/>
              <a:gd name="T98" fmla="*/ 30 w 62"/>
              <a:gd name="T99" fmla="*/ 77 h 129"/>
              <a:gd name="T100" fmla="*/ 28 w 62"/>
              <a:gd name="T101" fmla="*/ 74 h 129"/>
              <a:gd name="T102" fmla="*/ 28 w 62"/>
              <a:gd name="T103" fmla="*/ 72 h 129"/>
              <a:gd name="T104" fmla="*/ 34 w 62"/>
              <a:gd name="T105" fmla="*/ 70 h 129"/>
              <a:gd name="T106" fmla="*/ 36 w 62"/>
              <a:gd name="T107" fmla="*/ 66 h 129"/>
              <a:gd name="T108" fmla="*/ 37 w 62"/>
              <a:gd name="T109" fmla="*/ 62 h 129"/>
              <a:gd name="T110" fmla="*/ 47 w 62"/>
              <a:gd name="T111" fmla="*/ 59 h 129"/>
              <a:gd name="T112" fmla="*/ 51 w 62"/>
              <a:gd name="T113" fmla="*/ 56 h 129"/>
              <a:gd name="T114" fmla="*/ 53 w 62"/>
              <a:gd name="T115" fmla="*/ 51 h 129"/>
              <a:gd name="T116" fmla="*/ 51 w 62"/>
              <a:gd name="T117" fmla="*/ 47 h 129"/>
              <a:gd name="T118" fmla="*/ 48 w 62"/>
              <a:gd name="T119" fmla="*/ 44 h 129"/>
              <a:gd name="T120" fmla="*/ 51 w 62"/>
              <a:gd name="T121" fmla="*/ 45 h 129"/>
              <a:gd name="T122" fmla="*/ 47 w 62"/>
              <a:gd name="T123" fmla="*/ 42 h 129"/>
              <a:gd name="T124" fmla="*/ 47 w 62"/>
              <a:gd name="T125" fmla="*/ 37 h 1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129"/>
              <a:gd name="T191" fmla="*/ 62 w 62"/>
              <a:gd name="T192" fmla="*/ 129 h 1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1" name="Freeform 410"/>
          <p:cNvSpPr>
            <a:spLocks/>
          </p:cNvSpPr>
          <p:nvPr/>
        </p:nvSpPr>
        <p:spPr bwMode="auto">
          <a:xfrm>
            <a:off x="3187701" y="3393050"/>
            <a:ext cx="203200" cy="207963"/>
          </a:xfrm>
          <a:custGeom>
            <a:avLst/>
            <a:gdLst>
              <a:gd name="T0" fmla="*/ 48 w 168"/>
              <a:gd name="T1" fmla="*/ 0 h 156"/>
              <a:gd name="T2" fmla="*/ 0 w 168"/>
              <a:gd name="T3" fmla="*/ 36 h 156"/>
              <a:gd name="T4" fmla="*/ 0 w 168"/>
              <a:gd name="T5" fmla="*/ 48 h 156"/>
              <a:gd name="T6" fmla="*/ 18 w 168"/>
              <a:gd name="T7" fmla="*/ 72 h 156"/>
              <a:gd name="T8" fmla="*/ 36 w 168"/>
              <a:gd name="T9" fmla="*/ 84 h 156"/>
              <a:gd name="T10" fmla="*/ 72 w 168"/>
              <a:gd name="T11" fmla="*/ 96 h 156"/>
              <a:gd name="T12" fmla="*/ 90 w 168"/>
              <a:gd name="T13" fmla="*/ 108 h 156"/>
              <a:gd name="T14" fmla="*/ 84 w 168"/>
              <a:gd name="T15" fmla="*/ 150 h 156"/>
              <a:gd name="T16" fmla="*/ 114 w 168"/>
              <a:gd name="T17" fmla="*/ 156 h 156"/>
              <a:gd name="T18" fmla="*/ 150 w 168"/>
              <a:gd name="T19" fmla="*/ 138 h 156"/>
              <a:gd name="T20" fmla="*/ 168 w 168"/>
              <a:gd name="T21" fmla="*/ 126 h 156"/>
              <a:gd name="T22" fmla="*/ 162 w 168"/>
              <a:gd name="T23" fmla="*/ 114 h 156"/>
              <a:gd name="T24" fmla="*/ 162 w 168"/>
              <a:gd name="T25" fmla="*/ 90 h 156"/>
              <a:gd name="T26" fmla="*/ 144 w 168"/>
              <a:gd name="T27" fmla="*/ 84 h 156"/>
              <a:gd name="T28" fmla="*/ 120 w 168"/>
              <a:gd name="T29" fmla="*/ 54 h 156"/>
              <a:gd name="T30" fmla="*/ 108 w 168"/>
              <a:gd name="T31" fmla="*/ 42 h 156"/>
              <a:gd name="T32" fmla="*/ 90 w 168"/>
              <a:gd name="T33" fmla="*/ 12 h 156"/>
              <a:gd name="T34" fmla="*/ 90 w 168"/>
              <a:gd name="T35" fmla="*/ 6 h 156"/>
              <a:gd name="T36" fmla="*/ 78 w 168"/>
              <a:gd name="T37" fmla="*/ 0 h 156"/>
              <a:gd name="T38" fmla="*/ 48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2" name="Freeform 411"/>
          <p:cNvSpPr>
            <a:spLocks/>
          </p:cNvSpPr>
          <p:nvPr/>
        </p:nvSpPr>
        <p:spPr bwMode="auto">
          <a:xfrm>
            <a:off x="3290889" y="3685150"/>
            <a:ext cx="119063" cy="147638"/>
          </a:xfrm>
          <a:custGeom>
            <a:avLst/>
            <a:gdLst>
              <a:gd name="T0" fmla="*/ 66 w 102"/>
              <a:gd name="T1" fmla="*/ 24 h 114"/>
              <a:gd name="T2" fmla="*/ 36 w 102"/>
              <a:gd name="T3" fmla="*/ 6 h 114"/>
              <a:gd name="T4" fmla="*/ 18 w 102"/>
              <a:gd name="T5" fmla="*/ 0 h 114"/>
              <a:gd name="T6" fmla="*/ 6 w 102"/>
              <a:gd name="T7" fmla="*/ 18 h 114"/>
              <a:gd name="T8" fmla="*/ 0 w 102"/>
              <a:gd name="T9" fmla="*/ 48 h 114"/>
              <a:gd name="T10" fmla="*/ 0 w 102"/>
              <a:gd name="T11" fmla="*/ 78 h 114"/>
              <a:gd name="T12" fmla="*/ 24 w 102"/>
              <a:gd name="T13" fmla="*/ 96 h 114"/>
              <a:gd name="T14" fmla="*/ 36 w 102"/>
              <a:gd name="T15" fmla="*/ 108 h 114"/>
              <a:gd name="T16" fmla="*/ 66 w 102"/>
              <a:gd name="T17" fmla="*/ 114 h 114"/>
              <a:gd name="T18" fmla="*/ 96 w 102"/>
              <a:gd name="T19" fmla="*/ 90 h 114"/>
              <a:gd name="T20" fmla="*/ 102 w 102"/>
              <a:gd name="T21" fmla="*/ 78 h 114"/>
              <a:gd name="T22" fmla="*/ 84 w 102"/>
              <a:gd name="T23" fmla="*/ 42 h 114"/>
              <a:gd name="T24" fmla="*/ 66 w 102"/>
              <a:gd name="T25" fmla="*/ 2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3" name="Freeform 412"/>
          <p:cNvSpPr>
            <a:spLocks/>
          </p:cNvSpPr>
          <p:nvPr/>
        </p:nvSpPr>
        <p:spPr bwMode="auto">
          <a:xfrm>
            <a:off x="3032127" y="3150163"/>
            <a:ext cx="265112" cy="322262"/>
          </a:xfrm>
          <a:custGeom>
            <a:avLst/>
            <a:gdLst>
              <a:gd name="T0" fmla="*/ 22 w 37"/>
              <a:gd name="T1" fmla="*/ 39 h 41"/>
              <a:gd name="T2" fmla="*/ 22 w 37"/>
              <a:gd name="T3" fmla="*/ 37 h 41"/>
              <a:gd name="T4" fmla="*/ 30 w 37"/>
              <a:gd name="T5" fmla="*/ 31 h 41"/>
              <a:gd name="T6" fmla="*/ 35 w 37"/>
              <a:gd name="T7" fmla="*/ 31 h 41"/>
              <a:gd name="T8" fmla="*/ 37 w 37"/>
              <a:gd name="T9" fmla="*/ 32 h 41"/>
              <a:gd name="T10" fmla="*/ 37 w 37"/>
              <a:gd name="T11" fmla="*/ 25 h 41"/>
              <a:gd name="T12" fmla="*/ 37 w 37"/>
              <a:gd name="T13" fmla="*/ 21 h 41"/>
              <a:gd name="T14" fmla="*/ 31 w 37"/>
              <a:gd name="T15" fmla="*/ 20 h 41"/>
              <a:gd name="T16" fmla="*/ 29 w 37"/>
              <a:gd name="T17" fmla="*/ 17 h 41"/>
              <a:gd name="T18" fmla="*/ 29 w 37"/>
              <a:gd name="T19" fmla="*/ 13 h 41"/>
              <a:gd name="T20" fmla="*/ 22 w 37"/>
              <a:gd name="T21" fmla="*/ 10 h 41"/>
              <a:gd name="T22" fmla="*/ 16 w 37"/>
              <a:gd name="T23" fmla="*/ 7 h 41"/>
              <a:gd name="T24" fmla="*/ 15 w 37"/>
              <a:gd name="T25" fmla="*/ 1 h 41"/>
              <a:gd name="T26" fmla="*/ 9 w 37"/>
              <a:gd name="T27" fmla="*/ 0 h 41"/>
              <a:gd name="T28" fmla="*/ 5 w 37"/>
              <a:gd name="T29" fmla="*/ 3 h 41"/>
              <a:gd name="T30" fmla="*/ 1 w 37"/>
              <a:gd name="T31" fmla="*/ 4 h 41"/>
              <a:gd name="T32" fmla="*/ 3 w 37"/>
              <a:gd name="T33" fmla="*/ 7 h 41"/>
              <a:gd name="T34" fmla="*/ 2 w 37"/>
              <a:gd name="T35" fmla="*/ 15 h 41"/>
              <a:gd name="T36" fmla="*/ 1 w 37"/>
              <a:gd name="T37" fmla="*/ 21 h 41"/>
              <a:gd name="T38" fmla="*/ 0 w 37"/>
              <a:gd name="T39" fmla="*/ 26 h 41"/>
              <a:gd name="T40" fmla="*/ 1 w 37"/>
              <a:gd name="T41" fmla="*/ 25 h 41"/>
              <a:gd name="T42" fmla="*/ 4 w 37"/>
              <a:gd name="T43" fmla="*/ 28 h 41"/>
              <a:gd name="T44" fmla="*/ 3 w 37"/>
              <a:gd name="T45" fmla="*/ 32 h 41"/>
              <a:gd name="T46" fmla="*/ 7 w 37"/>
              <a:gd name="T47" fmla="*/ 39 h 41"/>
              <a:gd name="T48" fmla="*/ 8 w 37"/>
              <a:gd name="T49" fmla="*/ 41 h 41"/>
              <a:gd name="T50" fmla="*/ 10 w 37"/>
              <a:gd name="T51" fmla="*/ 40 h 41"/>
              <a:gd name="T52" fmla="*/ 12 w 37"/>
              <a:gd name="T53" fmla="*/ 40 h 41"/>
              <a:gd name="T54" fmla="*/ 17 w 37"/>
              <a:gd name="T55" fmla="*/ 41 h 41"/>
              <a:gd name="T56" fmla="*/ 18 w 37"/>
              <a:gd name="T57" fmla="*/ 40 h 41"/>
              <a:gd name="T58" fmla="*/ 22 w 37"/>
              <a:gd name="T59" fmla="*/ 39 h 41"/>
              <a:gd name="T60" fmla="*/ 22 w 37"/>
              <a:gd name="T61" fmla="*/ 39 h 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"/>
              <a:gd name="T94" fmla="*/ 0 h 41"/>
              <a:gd name="T95" fmla="*/ 37 w 37"/>
              <a:gd name="T96" fmla="*/ 41 h 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4" name="Freeform 413"/>
          <p:cNvSpPr>
            <a:spLocks/>
          </p:cNvSpPr>
          <p:nvPr/>
        </p:nvSpPr>
        <p:spPr bwMode="auto">
          <a:xfrm>
            <a:off x="2955927" y="2764401"/>
            <a:ext cx="863600" cy="1020763"/>
          </a:xfrm>
          <a:custGeom>
            <a:avLst/>
            <a:gdLst>
              <a:gd name="T0" fmla="*/ 62 w 122"/>
              <a:gd name="T1" fmla="*/ 102 h 130"/>
              <a:gd name="T2" fmla="*/ 57 w 122"/>
              <a:gd name="T3" fmla="*/ 110 h 130"/>
              <a:gd name="T4" fmla="*/ 50 w 122"/>
              <a:gd name="T5" fmla="*/ 117 h 130"/>
              <a:gd name="T6" fmla="*/ 50 w 122"/>
              <a:gd name="T7" fmla="*/ 117 h 130"/>
              <a:gd name="T8" fmla="*/ 58 w 122"/>
              <a:gd name="T9" fmla="*/ 121 h 130"/>
              <a:gd name="T10" fmla="*/ 64 w 122"/>
              <a:gd name="T11" fmla="*/ 130 h 130"/>
              <a:gd name="T12" fmla="*/ 69 w 122"/>
              <a:gd name="T13" fmla="*/ 123 h 130"/>
              <a:gd name="T14" fmla="*/ 78 w 122"/>
              <a:gd name="T15" fmla="*/ 105 h 130"/>
              <a:gd name="T16" fmla="*/ 92 w 122"/>
              <a:gd name="T17" fmla="*/ 92 h 130"/>
              <a:gd name="T18" fmla="*/ 101 w 122"/>
              <a:gd name="T19" fmla="*/ 90 h 130"/>
              <a:gd name="T20" fmla="*/ 104 w 122"/>
              <a:gd name="T21" fmla="*/ 82 h 130"/>
              <a:gd name="T22" fmla="*/ 108 w 122"/>
              <a:gd name="T23" fmla="*/ 75 h 130"/>
              <a:gd name="T24" fmla="*/ 112 w 122"/>
              <a:gd name="T25" fmla="*/ 57 h 130"/>
              <a:gd name="T26" fmla="*/ 122 w 122"/>
              <a:gd name="T27" fmla="*/ 41 h 130"/>
              <a:gd name="T28" fmla="*/ 114 w 122"/>
              <a:gd name="T29" fmla="*/ 32 h 130"/>
              <a:gd name="T30" fmla="*/ 95 w 122"/>
              <a:gd name="T31" fmla="*/ 26 h 130"/>
              <a:gd name="T32" fmla="*/ 90 w 122"/>
              <a:gd name="T33" fmla="*/ 22 h 130"/>
              <a:gd name="T34" fmla="*/ 75 w 122"/>
              <a:gd name="T35" fmla="*/ 15 h 130"/>
              <a:gd name="T36" fmla="*/ 71 w 122"/>
              <a:gd name="T37" fmla="*/ 3 h 130"/>
              <a:gd name="T38" fmla="*/ 66 w 122"/>
              <a:gd name="T39" fmla="*/ 9 h 130"/>
              <a:gd name="T40" fmla="*/ 61 w 122"/>
              <a:gd name="T41" fmla="*/ 10 h 130"/>
              <a:gd name="T42" fmla="*/ 56 w 122"/>
              <a:gd name="T43" fmla="*/ 10 h 130"/>
              <a:gd name="T44" fmla="*/ 53 w 122"/>
              <a:gd name="T45" fmla="*/ 11 h 130"/>
              <a:gd name="T46" fmla="*/ 48 w 122"/>
              <a:gd name="T47" fmla="*/ 12 h 130"/>
              <a:gd name="T48" fmla="*/ 42 w 122"/>
              <a:gd name="T49" fmla="*/ 10 h 130"/>
              <a:gd name="T50" fmla="*/ 41 w 122"/>
              <a:gd name="T51" fmla="*/ 1 h 130"/>
              <a:gd name="T52" fmla="*/ 40 w 122"/>
              <a:gd name="T53" fmla="*/ 2 h 130"/>
              <a:gd name="T54" fmla="*/ 27 w 122"/>
              <a:gd name="T55" fmla="*/ 4 h 130"/>
              <a:gd name="T56" fmla="*/ 31 w 122"/>
              <a:gd name="T57" fmla="*/ 12 h 130"/>
              <a:gd name="T58" fmla="*/ 19 w 122"/>
              <a:gd name="T59" fmla="*/ 12 h 130"/>
              <a:gd name="T60" fmla="*/ 12 w 122"/>
              <a:gd name="T61" fmla="*/ 19 h 130"/>
              <a:gd name="T62" fmla="*/ 8 w 122"/>
              <a:gd name="T63" fmla="*/ 28 h 130"/>
              <a:gd name="T64" fmla="*/ 4 w 122"/>
              <a:gd name="T65" fmla="*/ 33 h 130"/>
              <a:gd name="T66" fmla="*/ 0 w 122"/>
              <a:gd name="T67" fmla="*/ 45 h 130"/>
              <a:gd name="T68" fmla="*/ 9 w 122"/>
              <a:gd name="T69" fmla="*/ 46 h 130"/>
              <a:gd name="T70" fmla="*/ 12 w 122"/>
              <a:gd name="T71" fmla="*/ 52 h 130"/>
              <a:gd name="T72" fmla="*/ 16 w 122"/>
              <a:gd name="T73" fmla="*/ 52 h 130"/>
              <a:gd name="T74" fmla="*/ 26 w 122"/>
              <a:gd name="T75" fmla="*/ 50 h 130"/>
              <a:gd name="T76" fmla="*/ 33 w 122"/>
              <a:gd name="T77" fmla="*/ 59 h 130"/>
              <a:gd name="T78" fmla="*/ 40 w 122"/>
              <a:gd name="T79" fmla="*/ 66 h 130"/>
              <a:gd name="T80" fmla="*/ 48 w 122"/>
              <a:gd name="T81" fmla="*/ 70 h 130"/>
              <a:gd name="T82" fmla="*/ 48 w 122"/>
              <a:gd name="T83" fmla="*/ 81 h 1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30"/>
              <a:gd name="T128" fmla="*/ 122 w 122"/>
              <a:gd name="T129" fmla="*/ 130 h 1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5" name="Freeform 414"/>
          <p:cNvSpPr>
            <a:spLocks/>
          </p:cNvSpPr>
          <p:nvPr/>
        </p:nvSpPr>
        <p:spPr bwMode="auto">
          <a:xfrm>
            <a:off x="3297239" y="3400989"/>
            <a:ext cx="93663" cy="158750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w 78"/>
              <a:gd name="T17" fmla="*/ 0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120"/>
              <a:gd name="T29" fmla="*/ 78 w 78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6" name="Freeform 415"/>
          <p:cNvSpPr>
            <a:spLocks/>
          </p:cNvSpPr>
          <p:nvPr/>
        </p:nvSpPr>
        <p:spPr bwMode="auto">
          <a:xfrm>
            <a:off x="3297239" y="3400989"/>
            <a:ext cx="93663" cy="158750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120"/>
              <a:gd name="T26" fmla="*/ 78 w 78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7" name="Freeform 416"/>
          <p:cNvSpPr>
            <a:spLocks/>
          </p:cNvSpPr>
          <p:nvPr/>
        </p:nvSpPr>
        <p:spPr bwMode="auto">
          <a:xfrm>
            <a:off x="3302001" y="2740589"/>
            <a:ext cx="88900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8" name="Freeform 417"/>
          <p:cNvSpPr>
            <a:spLocks/>
          </p:cNvSpPr>
          <p:nvPr/>
        </p:nvSpPr>
        <p:spPr bwMode="auto">
          <a:xfrm>
            <a:off x="3302001" y="2740589"/>
            <a:ext cx="88900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49" name="Freeform 418"/>
          <p:cNvSpPr>
            <a:spLocks/>
          </p:cNvSpPr>
          <p:nvPr/>
        </p:nvSpPr>
        <p:spPr bwMode="auto">
          <a:xfrm>
            <a:off x="2965452" y="2597714"/>
            <a:ext cx="303212" cy="282575"/>
          </a:xfrm>
          <a:custGeom>
            <a:avLst/>
            <a:gdLst>
              <a:gd name="T0" fmla="*/ 38 w 43"/>
              <a:gd name="T1" fmla="*/ 21 h 36"/>
              <a:gd name="T2" fmla="*/ 37 w 43"/>
              <a:gd name="T3" fmla="*/ 18 h 36"/>
              <a:gd name="T4" fmla="*/ 39 w 43"/>
              <a:gd name="T5" fmla="*/ 15 h 36"/>
              <a:gd name="T6" fmla="*/ 43 w 43"/>
              <a:gd name="T7" fmla="*/ 11 h 36"/>
              <a:gd name="T8" fmla="*/ 42 w 43"/>
              <a:gd name="T9" fmla="*/ 11 h 36"/>
              <a:gd name="T10" fmla="*/ 39 w 43"/>
              <a:gd name="T11" fmla="*/ 10 h 36"/>
              <a:gd name="T12" fmla="*/ 38 w 43"/>
              <a:gd name="T13" fmla="*/ 8 h 36"/>
              <a:gd name="T14" fmla="*/ 32 w 43"/>
              <a:gd name="T15" fmla="*/ 5 h 36"/>
              <a:gd name="T16" fmla="*/ 22 w 43"/>
              <a:gd name="T17" fmla="*/ 6 h 36"/>
              <a:gd name="T18" fmla="*/ 17 w 43"/>
              <a:gd name="T19" fmla="*/ 5 h 36"/>
              <a:gd name="T20" fmla="*/ 16 w 43"/>
              <a:gd name="T21" fmla="*/ 3 h 36"/>
              <a:gd name="T22" fmla="*/ 11 w 43"/>
              <a:gd name="T23" fmla="*/ 2 h 36"/>
              <a:gd name="T24" fmla="*/ 6 w 43"/>
              <a:gd name="T25" fmla="*/ 3 h 36"/>
              <a:gd name="T26" fmla="*/ 5 w 43"/>
              <a:gd name="T27" fmla="*/ 0 h 36"/>
              <a:gd name="T28" fmla="*/ 1 w 43"/>
              <a:gd name="T29" fmla="*/ 2 h 36"/>
              <a:gd name="T30" fmla="*/ 0 w 43"/>
              <a:gd name="T31" fmla="*/ 10 h 36"/>
              <a:gd name="T32" fmla="*/ 2 w 43"/>
              <a:gd name="T33" fmla="*/ 15 h 36"/>
              <a:gd name="T34" fmla="*/ 12 w 43"/>
              <a:gd name="T35" fmla="*/ 19 h 36"/>
              <a:gd name="T36" fmla="*/ 17 w 43"/>
              <a:gd name="T37" fmla="*/ 20 h 36"/>
              <a:gd name="T38" fmla="*/ 16 w 43"/>
              <a:gd name="T39" fmla="*/ 22 h 36"/>
              <a:gd name="T40" fmla="*/ 18 w 43"/>
              <a:gd name="T41" fmla="*/ 26 h 36"/>
              <a:gd name="T42" fmla="*/ 18 w 43"/>
              <a:gd name="T43" fmla="*/ 33 h 36"/>
              <a:gd name="T44" fmla="*/ 18 w 43"/>
              <a:gd name="T45" fmla="*/ 33 h 36"/>
              <a:gd name="T46" fmla="*/ 21 w 43"/>
              <a:gd name="T47" fmla="*/ 36 h 36"/>
              <a:gd name="T48" fmla="*/ 30 w 43"/>
              <a:gd name="T49" fmla="*/ 33 h 36"/>
              <a:gd name="T50" fmla="*/ 29 w 43"/>
              <a:gd name="T51" fmla="*/ 30 h 36"/>
              <a:gd name="T52" fmla="*/ 26 w 43"/>
              <a:gd name="T53" fmla="*/ 25 h 36"/>
              <a:gd name="T54" fmla="*/ 34 w 43"/>
              <a:gd name="T55" fmla="*/ 25 h 36"/>
              <a:gd name="T56" fmla="*/ 39 w 43"/>
              <a:gd name="T57" fmla="*/ 23 h 36"/>
              <a:gd name="T58" fmla="*/ 38 w 43"/>
              <a:gd name="T59" fmla="*/ 21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0" name="Freeform 419"/>
          <p:cNvSpPr>
            <a:spLocks/>
          </p:cNvSpPr>
          <p:nvPr/>
        </p:nvSpPr>
        <p:spPr bwMode="auto">
          <a:xfrm>
            <a:off x="2771776" y="2913626"/>
            <a:ext cx="284162" cy="439738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1" name="Freeform 420"/>
          <p:cNvSpPr>
            <a:spLocks/>
          </p:cNvSpPr>
          <p:nvPr/>
        </p:nvSpPr>
        <p:spPr bwMode="auto">
          <a:xfrm>
            <a:off x="2771776" y="2913626"/>
            <a:ext cx="284162" cy="439738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2" name="Freeform 421"/>
          <p:cNvSpPr>
            <a:spLocks/>
          </p:cNvSpPr>
          <p:nvPr/>
        </p:nvSpPr>
        <p:spPr bwMode="auto">
          <a:xfrm>
            <a:off x="2790827" y="2866001"/>
            <a:ext cx="122237" cy="149225"/>
          </a:xfrm>
          <a:custGeom>
            <a:avLst/>
            <a:gdLst>
              <a:gd name="T0" fmla="*/ 24 w 102"/>
              <a:gd name="T1" fmla="*/ 114 h 114"/>
              <a:gd name="T2" fmla="*/ 48 w 102"/>
              <a:gd name="T3" fmla="*/ 90 h 114"/>
              <a:gd name="T4" fmla="*/ 66 w 102"/>
              <a:gd name="T5" fmla="*/ 84 h 114"/>
              <a:gd name="T6" fmla="*/ 90 w 102"/>
              <a:gd name="T7" fmla="*/ 60 h 114"/>
              <a:gd name="T8" fmla="*/ 102 w 102"/>
              <a:gd name="T9" fmla="*/ 36 h 114"/>
              <a:gd name="T10" fmla="*/ 78 w 102"/>
              <a:gd name="T11" fmla="*/ 18 h 114"/>
              <a:gd name="T12" fmla="*/ 30 w 102"/>
              <a:gd name="T13" fmla="*/ 0 h 114"/>
              <a:gd name="T14" fmla="*/ 24 w 102"/>
              <a:gd name="T15" fmla="*/ 12 h 114"/>
              <a:gd name="T16" fmla="*/ 0 w 102"/>
              <a:gd name="T17" fmla="*/ 66 h 114"/>
              <a:gd name="T18" fmla="*/ 12 w 102"/>
              <a:gd name="T19" fmla="*/ 90 h 114"/>
              <a:gd name="T20" fmla="*/ 0 w 102"/>
              <a:gd name="T21" fmla="*/ 96 h 114"/>
              <a:gd name="T22" fmla="*/ 6 w 102"/>
              <a:gd name="T23" fmla="*/ 108 h 114"/>
              <a:gd name="T24" fmla="*/ 24 w 102"/>
              <a:gd name="T25" fmla="*/ 11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3" name="Freeform 422"/>
          <p:cNvSpPr>
            <a:spLocks/>
          </p:cNvSpPr>
          <p:nvPr/>
        </p:nvSpPr>
        <p:spPr bwMode="auto">
          <a:xfrm>
            <a:off x="2590802" y="2496113"/>
            <a:ext cx="136525" cy="68262"/>
          </a:xfrm>
          <a:custGeom>
            <a:avLst/>
            <a:gdLst>
              <a:gd name="T0" fmla="*/ 19 w 19"/>
              <a:gd name="T1" fmla="*/ 3 h 9"/>
              <a:gd name="T2" fmla="*/ 8 w 19"/>
              <a:gd name="T3" fmla="*/ 1 h 9"/>
              <a:gd name="T4" fmla="*/ 5 w 19"/>
              <a:gd name="T5" fmla="*/ 0 h 9"/>
              <a:gd name="T6" fmla="*/ 1 w 19"/>
              <a:gd name="T7" fmla="*/ 3 h 9"/>
              <a:gd name="T8" fmla="*/ 0 w 19"/>
              <a:gd name="T9" fmla="*/ 6 h 9"/>
              <a:gd name="T10" fmla="*/ 0 w 19"/>
              <a:gd name="T11" fmla="*/ 6 h 9"/>
              <a:gd name="T12" fmla="*/ 5 w 19"/>
              <a:gd name="T13" fmla="*/ 9 h 9"/>
              <a:gd name="T14" fmla="*/ 12 w 19"/>
              <a:gd name="T15" fmla="*/ 6 h 9"/>
              <a:gd name="T16" fmla="*/ 19 w 19"/>
              <a:gd name="T17" fmla="*/ 3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9"/>
              <a:gd name="T29" fmla="*/ 19 w 1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4" name="Freeform 423"/>
          <p:cNvSpPr>
            <a:spLocks/>
          </p:cNvSpPr>
          <p:nvPr/>
        </p:nvSpPr>
        <p:spPr bwMode="auto">
          <a:xfrm>
            <a:off x="2519364" y="2454839"/>
            <a:ext cx="107950" cy="98425"/>
          </a:xfrm>
          <a:custGeom>
            <a:avLst/>
            <a:gdLst>
              <a:gd name="T0" fmla="*/ 15 w 15"/>
              <a:gd name="T1" fmla="*/ 5 h 12"/>
              <a:gd name="T2" fmla="*/ 11 w 15"/>
              <a:gd name="T3" fmla="*/ 4 h 12"/>
              <a:gd name="T4" fmla="*/ 11 w 15"/>
              <a:gd name="T5" fmla="*/ 0 h 12"/>
              <a:gd name="T6" fmla="*/ 6 w 15"/>
              <a:gd name="T7" fmla="*/ 0 h 12"/>
              <a:gd name="T8" fmla="*/ 4 w 15"/>
              <a:gd name="T9" fmla="*/ 1 h 12"/>
              <a:gd name="T10" fmla="*/ 6 w 15"/>
              <a:gd name="T11" fmla="*/ 5 h 12"/>
              <a:gd name="T12" fmla="*/ 3 w 15"/>
              <a:gd name="T13" fmla="*/ 5 h 12"/>
              <a:gd name="T14" fmla="*/ 1 w 15"/>
              <a:gd name="T15" fmla="*/ 8 h 12"/>
              <a:gd name="T16" fmla="*/ 0 w 15"/>
              <a:gd name="T17" fmla="*/ 10 h 12"/>
              <a:gd name="T18" fmla="*/ 1 w 15"/>
              <a:gd name="T19" fmla="*/ 11 h 12"/>
              <a:gd name="T20" fmla="*/ 7 w 15"/>
              <a:gd name="T21" fmla="*/ 12 h 12"/>
              <a:gd name="T22" fmla="*/ 10 w 15"/>
              <a:gd name="T23" fmla="*/ 11 h 12"/>
              <a:gd name="T24" fmla="*/ 11 w 15"/>
              <a:gd name="T25" fmla="*/ 8 h 12"/>
              <a:gd name="T26" fmla="*/ 15 w 15"/>
              <a:gd name="T27" fmla="*/ 5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5" name="Freeform 424"/>
          <p:cNvSpPr>
            <a:spLocks/>
          </p:cNvSpPr>
          <p:nvPr/>
        </p:nvSpPr>
        <p:spPr bwMode="auto">
          <a:xfrm>
            <a:off x="1968502" y="2037326"/>
            <a:ext cx="682625" cy="498475"/>
          </a:xfrm>
          <a:custGeom>
            <a:avLst/>
            <a:gdLst>
              <a:gd name="T0" fmla="*/ 486 w 576"/>
              <a:gd name="T1" fmla="*/ 348 h 379"/>
              <a:gd name="T2" fmla="*/ 504 w 576"/>
              <a:gd name="T3" fmla="*/ 348 h 379"/>
              <a:gd name="T4" fmla="*/ 492 w 576"/>
              <a:gd name="T5" fmla="*/ 324 h 379"/>
              <a:gd name="T6" fmla="*/ 504 w 576"/>
              <a:gd name="T7" fmla="*/ 318 h 379"/>
              <a:gd name="T8" fmla="*/ 534 w 576"/>
              <a:gd name="T9" fmla="*/ 318 h 379"/>
              <a:gd name="T10" fmla="*/ 528 w 576"/>
              <a:gd name="T11" fmla="*/ 312 h 379"/>
              <a:gd name="T12" fmla="*/ 546 w 576"/>
              <a:gd name="T13" fmla="*/ 300 h 379"/>
              <a:gd name="T14" fmla="*/ 564 w 576"/>
              <a:gd name="T15" fmla="*/ 288 h 379"/>
              <a:gd name="T16" fmla="*/ 576 w 576"/>
              <a:gd name="T17" fmla="*/ 240 h 379"/>
              <a:gd name="T18" fmla="*/ 504 w 576"/>
              <a:gd name="T19" fmla="*/ 252 h 379"/>
              <a:gd name="T20" fmla="*/ 474 w 576"/>
              <a:gd name="T21" fmla="*/ 294 h 379"/>
              <a:gd name="T22" fmla="*/ 426 w 576"/>
              <a:gd name="T23" fmla="*/ 300 h 379"/>
              <a:gd name="T24" fmla="*/ 378 w 576"/>
              <a:gd name="T25" fmla="*/ 240 h 379"/>
              <a:gd name="T26" fmla="*/ 372 w 576"/>
              <a:gd name="T27" fmla="*/ 162 h 379"/>
              <a:gd name="T28" fmla="*/ 384 w 576"/>
              <a:gd name="T29" fmla="*/ 144 h 379"/>
              <a:gd name="T30" fmla="*/ 354 w 576"/>
              <a:gd name="T31" fmla="*/ 138 h 379"/>
              <a:gd name="T32" fmla="*/ 330 w 576"/>
              <a:gd name="T33" fmla="*/ 114 h 379"/>
              <a:gd name="T34" fmla="*/ 312 w 576"/>
              <a:gd name="T35" fmla="*/ 84 h 379"/>
              <a:gd name="T36" fmla="*/ 288 w 576"/>
              <a:gd name="T37" fmla="*/ 66 h 379"/>
              <a:gd name="T38" fmla="*/ 252 w 576"/>
              <a:gd name="T39" fmla="*/ 78 h 379"/>
              <a:gd name="T40" fmla="*/ 204 w 576"/>
              <a:gd name="T41" fmla="*/ 24 h 379"/>
              <a:gd name="T42" fmla="*/ 174 w 576"/>
              <a:gd name="T43" fmla="*/ 18 h 379"/>
              <a:gd name="T44" fmla="*/ 156 w 576"/>
              <a:gd name="T45" fmla="*/ 30 h 379"/>
              <a:gd name="T46" fmla="*/ 108 w 576"/>
              <a:gd name="T47" fmla="*/ 30 h 379"/>
              <a:gd name="T48" fmla="*/ 48 w 576"/>
              <a:gd name="T49" fmla="*/ 0 h 379"/>
              <a:gd name="T50" fmla="*/ 0 w 576"/>
              <a:gd name="T51" fmla="*/ 6 h 379"/>
              <a:gd name="T52" fmla="*/ 36 w 576"/>
              <a:gd name="T53" fmla="*/ 72 h 379"/>
              <a:gd name="T54" fmla="*/ 60 w 576"/>
              <a:gd name="T55" fmla="*/ 108 h 379"/>
              <a:gd name="T56" fmla="*/ 54 w 576"/>
              <a:gd name="T57" fmla="*/ 120 h 379"/>
              <a:gd name="T58" fmla="*/ 96 w 576"/>
              <a:gd name="T59" fmla="*/ 150 h 379"/>
              <a:gd name="T60" fmla="*/ 102 w 576"/>
              <a:gd name="T61" fmla="*/ 180 h 379"/>
              <a:gd name="T62" fmla="*/ 120 w 576"/>
              <a:gd name="T63" fmla="*/ 192 h 379"/>
              <a:gd name="T64" fmla="*/ 144 w 576"/>
              <a:gd name="T65" fmla="*/ 216 h 379"/>
              <a:gd name="T66" fmla="*/ 150 w 576"/>
              <a:gd name="T67" fmla="*/ 198 h 379"/>
              <a:gd name="T68" fmla="*/ 126 w 576"/>
              <a:gd name="T69" fmla="*/ 180 h 379"/>
              <a:gd name="T70" fmla="*/ 102 w 576"/>
              <a:gd name="T71" fmla="*/ 126 h 379"/>
              <a:gd name="T72" fmla="*/ 60 w 576"/>
              <a:gd name="T73" fmla="*/ 66 h 379"/>
              <a:gd name="T74" fmla="*/ 48 w 576"/>
              <a:gd name="T75" fmla="*/ 30 h 379"/>
              <a:gd name="T76" fmla="*/ 78 w 576"/>
              <a:gd name="T77" fmla="*/ 42 h 379"/>
              <a:gd name="T78" fmla="*/ 108 w 576"/>
              <a:gd name="T79" fmla="*/ 102 h 379"/>
              <a:gd name="T80" fmla="*/ 120 w 576"/>
              <a:gd name="T81" fmla="*/ 120 h 379"/>
              <a:gd name="T82" fmla="*/ 150 w 576"/>
              <a:gd name="T83" fmla="*/ 138 h 379"/>
              <a:gd name="T84" fmla="*/ 150 w 576"/>
              <a:gd name="T85" fmla="*/ 156 h 379"/>
              <a:gd name="T86" fmla="*/ 174 w 576"/>
              <a:gd name="T87" fmla="*/ 168 h 379"/>
              <a:gd name="T88" fmla="*/ 186 w 576"/>
              <a:gd name="T89" fmla="*/ 186 h 379"/>
              <a:gd name="T90" fmla="*/ 216 w 576"/>
              <a:gd name="T91" fmla="*/ 216 h 379"/>
              <a:gd name="T92" fmla="*/ 222 w 576"/>
              <a:gd name="T93" fmla="*/ 258 h 379"/>
              <a:gd name="T94" fmla="*/ 222 w 576"/>
              <a:gd name="T95" fmla="*/ 276 h 379"/>
              <a:gd name="T96" fmla="*/ 300 w 576"/>
              <a:gd name="T97" fmla="*/ 324 h 379"/>
              <a:gd name="T98" fmla="*/ 336 w 576"/>
              <a:gd name="T99" fmla="*/ 342 h 379"/>
              <a:gd name="T100" fmla="*/ 402 w 576"/>
              <a:gd name="T101" fmla="*/ 360 h 379"/>
              <a:gd name="T102" fmla="*/ 420 w 576"/>
              <a:gd name="T103" fmla="*/ 354 h 379"/>
              <a:gd name="T104" fmla="*/ 438 w 576"/>
              <a:gd name="T105" fmla="*/ 354 h 379"/>
              <a:gd name="T106" fmla="*/ 468 w 576"/>
              <a:gd name="T107" fmla="*/ 379 h 379"/>
              <a:gd name="T108" fmla="*/ 474 w 576"/>
              <a:gd name="T109" fmla="*/ 366 h 379"/>
              <a:gd name="T110" fmla="*/ 486 w 576"/>
              <a:gd name="T111" fmla="*/ 348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6" name="Freeform 425"/>
          <p:cNvSpPr>
            <a:spLocks/>
          </p:cNvSpPr>
          <p:nvPr/>
        </p:nvSpPr>
        <p:spPr bwMode="auto">
          <a:xfrm rot="20747712">
            <a:off x="3084514" y="43425"/>
            <a:ext cx="733425" cy="903288"/>
          </a:xfrm>
          <a:custGeom>
            <a:avLst/>
            <a:gdLst>
              <a:gd name="T0" fmla="*/ 764 w 1125"/>
              <a:gd name="T1" fmla="*/ 46 h 2047"/>
              <a:gd name="T2" fmla="*/ 700 w 1125"/>
              <a:gd name="T3" fmla="*/ 13 h 2047"/>
              <a:gd name="T4" fmla="*/ 651 w 1125"/>
              <a:gd name="T5" fmla="*/ 2 h 2047"/>
              <a:gd name="T6" fmla="*/ 496 w 1125"/>
              <a:gd name="T7" fmla="*/ 52 h 2047"/>
              <a:gd name="T8" fmla="*/ 452 w 1125"/>
              <a:gd name="T9" fmla="*/ 110 h 2047"/>
              <a:gd name="T10" fmla="*/ 334 w 1125"/>
              <a:gd name="T11" fmla="*/ 112 h 2047"/>
              <a:gd name="T12" fmla="*/ 241 w 1125"/>
              <a:gd name="T13" fmla="*/ 182 h 2047"/>
              <a:gd name="T14" fmla="*/ 160 w 1125"/>
              <a:gd name="T15" fmla="*/ 289 h 2047"/>
              <a:gd name="T16" fmla="*/ 44 w 1125"/>
              <a:gd name="T17" fmla="*/ 319 h 2047"/>
              <a:gd name="T18" fmla="*/ 17 w 1125"/>
              <a:gd name="T19" fmla="*/ 402 h 2047"/>
              <a:gd name="T20" fmla="*/ 2 w 1125"/>
              <a:gd name="T21" fmla="*/ 482 h 2047"/>
              <a:gd name="T22" fmla="*/ 59 w 1125"/>
              <a:gd name="T23" fmla="*/ 568 h 2047"/>
              <a:gd name="T24" fmla="*/ 169 w 1125"/>
              <a:gd name="T25" fmla="*/ 621 h 2047"/>
              <a:gd name="T26" fmla="*/ 203 w 1125"/>
              <a:gd name="T27" fmla="*/ 785 h 2047"/>
              <a:gd name="T28" fmla="*/ 181 w 1125"/>
              <a:gd name="T29" fmla="*/ 986 h 2047"/>
              <a:gd name="T30" fmla="*/ 218 w 1125"/>
              <a:gd name="T31" fmla="*/ 1042 h 2047"/>
              <a:gd name="T32" fmla="*/ 183 w 1125"/>
              <a:gd name="T33" fmla="*/ 1075 h 2047"/>
              <a:gd name="T34" fmla="*/ 206 w 1125"/>
              <a:gd name="T35" fmla="*/ 1111 h 2047"/>
              <a:gd name="T36" fmla="*/ 154 w 1125"/>
              <a:gd name="T37" fmla="*/ 1135 h 2047"/>
              <a:gd name="T38" fmla="*/ 219 w 1125"/>
              <a:gd name="T39" fmla="*/ 1201 h 2047"/>
              <a:gd name="T40" fmla="*/ 258 w 1125"/>
              <a:gd name="T41" fmla="*/ 1158 h 2047"/>
              <a:gd name="T42" fmla="*/ 252 w 1125"/>
              <a:gd name="T43" fmla="*/ 1261 h 2047"/>
              <a:gd name="T44" fmla="*/ 184 w 1125"/>
              <a:gd name="T45" fmla="*/ 1302 h 2047"/>
              <a:gd name="T46" fmla="*/ 142 w 1125"/>
              <a:gd name="T47" fmla="*/ 1483 h 2047"/>
              <a:gd name="T48" fmla="*/ 180 w 1125"/>
              <a:gd name="T49" fmla="*/ 1606 h 2047"/>
              <a:gd name="T50" fmla="*/ 200 w 1125"/>
              <a:gd name="T51" fmla="*/ 1754 h 2047"/>
              <a:gd name="T52" fmla="*/ 270 w 1125"/>
              <a:gd name="T53" fmla="*/ 1897 h 2047"/>
              <a:gd name="T54" fmla="*/ 370 w 1125"/>
              <a:gd name="T55" fmla="*/ 1959 h 2047"/>
              <a:gd name="T56" fmla="*/ 401 w 1125"/>
              <a:gd name="T57" fmla="*/ 2022 h 2047"/>
              <a:gd name="T58" fmla="*/ 460 w 1125"/>
              <a:gd name="T59" fmla="*/ 2047 h 2047"/>
              <a:gd name="T60" fmla="*/ 512 w 1125"/>
              <a:gd name="T61" fmla="*/ 1998 h 2047"/>
              <a:gd name="T62" fmla="*/ 539 w 1125"/>
              <a:gd name="T63" fmla="*/ 1891 h 2047"/>
              <a:gd name="T64" fmla="*/ 570 w 1125"/>
              <a:gd name="T65" fmla="*/ 1779 h 2047"/>
              <a:gd name="T66" fmla="*/ 622 w 1125"/>
              <a:gd name="T67" fmla="*/ 1629 h 2047"/>
              <a:gd name="T68" fmla="*/ 718 w 1125"/>
              <a:gd name="T69" fmla="*/ 1524 h 2047"/>
              <a:gd name="T70" fmla="*/ 831 w 1125"/>
              <a:gd name="T71" fmla="*/ 1436 h 2047"/>
              <a:gd name="T72" fmla="*/ 893 w 1125"/>
              <a:gd name="T73" fmla="*/ 1316 h 2047"/>
              <a:gd name="T74" fmla="*/ 974 w 1125"/>
              <a:gd name="T75" fmla="*/ 1265 h 2047"/>
              <a:gd name="T76" fmla="*/ 1092 w 1125"/>
              <a:gd name="T77" fmla="*/ 1158 h 2047"/>
              <a:gd name="T78" fmla="*/ 1088 w 1125"/>
              <a:gd name="T79" fmla="*/ 1080 h 2047"/>
              <a:gd name="T80" fmla="*/ 983 w 1125"/>
              <a:gd name="T81" fmla="*/ 1102 h 2047"/>
              <a:gd name="T82" fmla="*/ 958 w 1125"/>
              <a:gd name="T83" fmla="*/ 1038 h 2047"/>
              <a:gd name="T84" fmla="*/ 1058 w 1125"/>
              <a:gd name="T85" fmla="*/ 1028 h 2047"/>
              <a:gd name="T86" fmla="*/ 1123 w 1125"/>
              <a:gd name="T87" fmla="*/ 1019 h 2047"/>
              <a:gd name="T88" fmla="*/ 1085 w 1125"/>
              <a:gd name="T89" fmla="*/ 937 h 2047"/>
              <a:gd name="T90" fmla="*/ 1003 w 1125"/>
              <a:gd name="T91" fmla="*/ 908 h 2047"/>
              <a:gd name="T92" fmla="*/ 1042 w 1125"/>
              <a:gd name="T93" fmla="*/ 896 h 2047"/>
              <a:gd name="T94" fmla="*/ 1021 w 1125"/>
              <a:gd name="T95" fmla="*/ 838 h 2047"/>
              <a:gd name="T96" fmla="*/ 1043 w 1125"/>
              <a:gd name="T97" fmla="*/ 801 h 2047"/>
              <a:gd name="T98" fmla="*/ 1062 w 1125"/>
              <a:gd name="T99" fmla="*/ 725 h 2047"/>
              <a:gd name="T100" fmla="*/ 1064 w 1125"/>
              <a:gd name="T101" fmla="*/ 663 h 2047"/>
              <a:gd name="T102" fmla="*/ 1052 w 1125"/>
              <a:gd name="T103" fmla="*/ 610 h 2047"/>
              <a:gd name="T104" fmla="*/ 974 w 1125"/>
              <a:gd name="T105" fmla="*/ 535 h 2047"/>
              <a:gd name="T106" fmla="*/ 1006 w 1125"/>
              <a:gd name="T107" fmla="*/ 468 h 2047"/>
              <a:gd name="T108" fmla="*/ 958 w 1125"/>
              <a:gd name="T109" fmla="*/ 436 h 2047"/>
              <a:gd name="T110" fmla="*/ 912 w 1125"/>
              <a:gd name="T111" fmla="*/ 328 h 2047"/>
              <a:gd name="T112" fmla="*/ 924 w 1125"/>
              <a:gd name="T113" fmla="*/ 146 h 2047"/>
              <a:gd name="T114" fmla="*/ 917 w 1125"/>
              <a:gd name="T115" fmla="*/ 60 h 2047"/>
              <a:gd name="T116" fmla="*/ 863 w 1125"/>
              <a:gd name="T117" fmla="*/ 84 h 2047"/>
              <a:gd name="T118" fmla="*/ 821 w 1125"/>
              <a:gd name="T119" fmla="*/ 143 h 2047"/>
              <a:gd name="T120" fmla="*/ 795 w 1125"/>
              <a:gd name="T121" fmla="*/ 110 h 2047"/>
              <a:gd name="T122" fmla="*/ 750 w 1125"/>
              <a:gd name="T123" fmla="*/ 151 h 2047"/>
              <a:gd name="T124" fmla="*/ 718 w 1125"/>
              <a:gd name="T125" fmla="*/ 105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7" name="Freeform 426"/>
          <p:cNvSpPr>
            <a:spLocks/>
          </p:cNvSpPr>
          <p:nvPr/>
        </p:nvSpPr>
        <p:spPr bwMode="auto">
          <a:xfrm>
            <a:off x="2209801" y="286314"/>
            <a:ext cx="36512" cy="36512"/>
          </a:xfrm>
          <a:custGeom>
            <a:avLst/>
            <a:gdLst>
              <a:gd name="T0" fmla="*/ 39 w 40"/>
              <a:gd name="T1" fmla="*/ 19 h 36"/>
              <a:gd name="T2" fmla="*/ 38 w 40"/>
              <a:gd name="T3" fmla="*/ 21 h 36"/>
              <a:gd name="T4" fmla="*/ 35 w 40"/>
              <a:gd name="T5" fmla="*/ 25 h 36"/>
              <a:gd name="T6" fmla="*/ 31 w 40"/>
              <a:gd name="T7" fmla="*/ 29 h 36"/>
              <a:gd name="T8" fmla="*/ 27 w 40"/>
              <a:gd name="T9" fmla="*/ 33 h 36"/>
              <a:gd name="T10" fmla="*/ 23 w 40"/>
              <a:gd name="T11" fmla="*/ 35 h 36"/>
              <a:gd name="T12" fmla="*/ 18 w 40"/>
              <a:gd name="T13" fmla="*/ 36 h 36"/>
              <a:gd name="T14" fmla="*/ 13 w 40"/>
              <a:gd name="T15" fmla="*/ 36 h 36"/>
              <a:gd name="T16" fmla="*/ 12 w 40"/>
              <a:gd name="T17" fmla="*/ 36 h 36"/>
              <a:gd name="T18" fmla="*/ 11 w 40"/>
              <a:gd name="T19" fmla="*/ 35 h 36"/>
              <a:gd name="T20" fmla="*/ 10 w 40"/>
              <a:gd name="T21" fmla="*/ 33 h 36"/>
              <a:gd name="T22" fmla="*/ 8 w 40"/>
              <a:gd name="T23" fmla="*/ 31 h 36"/>
              <a:gd name="T24" fmla="*/ 4 w 40"/>
              <a:gd name="T25" fmla="*/ 27 h 36"/>
              <a:gd name="T26" fmla="*/ 1 w 40"/>
              <a:gd name="T27" fmla="*/ 24 h 36"/>
              <a:gd name="T28" fmla="*/ 0 w 40"/>
              <a:gd name="T29" fmla="*/ 19 h 36"/>
              <a:gd name="T30" fmla="*/ 1 w 40"/>
              <a:gd name="T31" fmla="*/ 16 h 36"/>
              <a:gd name="T32" fmla="*/ 7 w 40"/>
              <a:gd name="T33" fmla="*/ 11 h 36"/>
              <a:gd name="T34" fmla="*/ 12 w 40"/>
              <a:gd name="T35" fmla="*/ 6 h 36"/>
              <a:gd name="T36" fmla="*/ 16 w 40"/>
              <a:gd name="T37" fmla="*/ 2 h 36"/>
              <a:gd name="T38" fmla="*/ 19 w 40"/>
              <a:gd name="T39" fmla="*/ 0 h 36"/>
              <a:gd name="T40" fmla="*/ 24 w 40"/>
              <a:gd name="T41" fmla="*/ 1 h 36"/>
              <a:gd name="T42" fmla="*/ 31 w 40"/>
              <a:gd name="T43" fmla="*/ 3 h 36"/>
              <a:gd name="T44" fmla="*/ 37 w 40"/>
              <a:gd name="T45" fmla="*/ 6 h 36"/>
              <a:gd name="T46" fmla="*/ 40 w 40"/>
              <a:gd name="T47" fmla="*/ 11 h 36"/>
              <a:gd name="T48" fmla="*/ 39 w 40"/>
              <a:gd name="T49" fmla="*/ 19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1F497D">
              <a:lumMod val="75000"/>
            </a:srgbClr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8" name="Freeform 427"/>
          <p:cNvSpPr>
            <a:spLocks/>
          </p:cNvSpPr>
          <p:nvPr/>
        </p:nvSpPr>
        <p:spPr bwMode="auto">
          <a:xfrm>
            <a:off x="2528888" y="583176"/>
            <a:ext cx="0" cy="4763"/>
          </a:xfrm>
          <a:custGeom>
            <a:avLst/>
            <a:gdLst>
              <a:gd name="T0" fmla="*/ 1 w 1"/>
              <a:gd name="T1" fmla="*/ 2 h 4"/>
              <a:gd name="T2" fmla="*/ 1 w 1"/>
              <a:gd name="T3" fmla="*/ 1 h 4"/>
              <a:gd name="T4" fmla="*/ 1 w 1"/>
              <a:gd name="T5" fmla="*/ 1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 h 4"/>
              <a:gd name="T12" fmla="*/ 1 w 1"/>
              <a:gd name="T13" fmla="*/ 4 h 4"/>
              <a:gd name="T14" fmla="*/ 1 w 1"/>
              <a:gd name="T15" fmla="*/ 4 h 4"/>
              <a:gd name="T16" fmla="*/ 1 w 1"/>
              <a:gd name="T17" fmla="*/ 2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4"/>
              <a:gd name="T29" fmla="*/ 0 w 1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1F497D">
              <a:lumMod val="75000"/>
            </a:srgbClr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59" name="Freeform 428"/>
          <p:cNvSpPr>
            <a:spLocks/>
          </p:cNvSpPr>
          <p:nvPr/>
        </p:nvSpPr>
        <p:spPr bwMode="auto">
          <a:xfrm>
            <a:off x="2851152" y="618101"/>
            <a:ext cx="3175" cy="4763"/>
          </a:xfrm>
          <a:custGeom>
            <a:avLst/>
            <a:gdLst>
              <a:gd name="T0" fmla="*/ 5 w 5"/>
              <a:gd name="T1" fmla="*/ 8 h 8"/>
              <a:gd name="T2" fmla="*/ 5 w 5"/>
              <a:gd name="T3" fmla="*/ 6 h 8"/>
              <a:gd name="T4" fmla="*/ 5 w 5"/>
              <a:gd name="T5" fmla="*/ 5 h 8"/>
              <a:gd name="T6" fmla="*/ 5 w 5"/>
              <a:gd name="T7" fmla="*/ 2 h 8"/>
              <a:gd name="T8" fmla="*/ 3 w 5"/>
              <a:gd name="T9" fmla="*/ 0 h 8"/>
              <a:gd name="T10" fmla="*/ 0 w 5"/>
              <a:gd name="T11" fmla="*/ 0 h 8"/>
              <a:gd name="T12" fmla="*/ 0 w 5"/>
              <a:gd name="T13" fmla="*/ 1 h 8"/>
              <a:gd name="T14" fmla="*/ 2 w 5"/>
              <a:gd name="T15" fmla="*/ 5 h 8"/>
              <a:gd name="T16" fmla="*/ 5 w 5"/>
              <a:gd name="T17" fmla="*/ 8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0" name="Freeform 429"/>
          <p:cNvSpPr>
            <a:spLocks/>
          </p:cNvSpPr>
          <p:nvPr/>
        </p:nvSpPr>
        <p:spPr bwMode="auto">
          <a:xfrm>
            <a:off x="2533652" y="197414"/>
            <a:ext cx="12700" cy="12700"/>
          </a:xfrm>
          <a:custGeom>
            <a:avLst/>
            <a:gdLst>
              <a:gd name="T0" fmla="*/ 2 w 14"/>
              <a:gd name="T1" fmla="*/ 7 h 15"/>
              <a:gd name="T2" fmla="*/ 9 w 14"/>
              <a:gd name="T3" fmla="*/ 13 h 15"/>
              <a:gd name="T4" fmla="*/ 14 w 14"/>
              <a:gd name="T5" fmla="*/ 15 h 15"/>
              <a:gd name="T6" fmla="*/ 14 w 14"/>
              <a:gd name="T7" fmla="*/ 14 h 15"/>
              <a:gd name="T8" fmla="*/ 10 w 14"/>
              <a:gd name="T9" fmla="*/ 7 h 15"/>
              <a:gd name="T10" fmla="*/ 9 w 14"/>
              <a:gd name="T11" fmla="*/ 5 h 15"/>
              <a:gd name="T12" fmla="*/ 9 w 14"/>
              <a:gd name="T13" fmla="*/ 3 h 15"/>
              <a:gd name="T14" fmla="*/ 8 w 14"/>
              <a:gd name="T15" fmla="*/ 1 h 15"/>
              <a:gd name="T16" fmla="*/ 7 w 14"/>
              <a:gd name="T17" fmla="*/ 0 h 15"/>
              <a:gd name="T18" fmla="*/ 6 w 14"/>
              <a:gd name="T19" fmla="*/ 1 h 15"/>
              <a:gd name="T20" fmla="*/ 3 w 14"/>
              <a:gd name="T21" fmla="*/ 2 h 15"/>
              <a:gd name="T22" fmla="*/ 2 w 14"/>
              <a:gd name="T23" fmla="*/ 3 h 15"/>
              <a:gd name="T24" fmla="*/ 0 w 14"/>
              <a:gd name="T25" fmla="*/ 5 h 15"/>
              <a:gd name="T26" fmla="*/ 1 w 14"/>
              <a:gd name="T27" fmla="*/ 6 h 15"/>
              <a:gd name="T28" fmla="*/ 1 w 14"/>
              <a:gd name="T29" fmla="*/ 6 h 15"/>
              <a:gd name="T30" fmla="*/ 1 w 14"/>
              <a:gd name="T31" fmla="*/ 6 h 15"/>
              <a:gd name="T32" fmla="*/ 2 w 14"/>
              <a:gd name="T33" fmla="*/ 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1F497D">
              <a:lumMod val="75000"/>
            </a:srgbClr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1" name="Freeform 430"/>
          <p:cNvSpPr>
            <a:spLocks/>
          </p:cNvSpPr>
          <p:nvPr/>
        </p:nvSpPr>
        <p:spPr bwMode="auto">
          <a:xfrm>
            <a:off x="2703514" y="668901"/>
            <a:ext cx="130175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1225246408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084628185 h 119"/>
              <a:gd name="T60" fmla="*/ 2147483647 w 135"/>
              <a:gd name="T61" fmla="*/ 1042314600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2" name="Freeform 431"/>
          <p:cNvSpPr>
            <a:spLocks/>
          </p:cNvSpPr>
          <p:nvPr/>
        </p:nvSpPr>
        <p:spPr bwMode="auto">
          <a:xfrm>
            <a:off x="2598738" y="303776"/>
            <a:ext cx="541338" cy="403225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3" name="Freeform 432"/>
          <p:cNvSpPr>
            <a:spLocks/>
          </p:cNvSpPr>
          <p:nvPr/>
        </p:nvSpPr>
        <p:spPr bwMode="auto">
          <a:xfrm>
            <a:off x="2130426" y="237101"/>
            <a:ext cx="144462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1000684415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4" name="Freeform 433"/>
          <p:cNvSpPr>
            <a:spLocks/>
          </p:cNvSpPr>
          <p:nvPr/>
        </p:nvSpPr>
        <p:spPr bwMode="auto">
          <a:xfrm>
            <a:off x="2282827" y="181538"/>
            <a:ext cx="130175" cy="95250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1090082763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1090082763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5" name="Freeform 434"/>
          <p:cNvSpPr>
            <a:spLocks/>
          </p:cNvSpPr>
          <p:nvPr/>
        </p:nvSpPr>
        <p:spPr bwMode="auto">
          <a:xfrm>
            <a:off x="2228852" y="132326"/>
            <a:ext cx="98425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6" name="Freeform 435"/>
          <p:cNvSpPr>
            <a:spLocks/>
          </p:cNvSpPr>
          <p:nvPr/>
        </p:nvSpPr>
        <p:spPr bwMode="auto">
          <a:xfrm>
            <a:off x="2424114" y="194239"/>
            <a:ext cx="82550" cy="82550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1227654276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072968980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7" name="Freeform 436"/>
          <p:cNvSpPr>
            <a:spLocks/>
          </p:cNvSpPr>
          <p:nvPr/>
        </p:nvSpPr>
        <p:spPr bwMode="auto">
          <a:xfrm>
            <a:off x="2508252" y="245039"/>
            <a:ext cx="33337" cy="46037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1238562193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1002654514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1002654514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8" name="Freeform 437"/>
          <p:cNvSpPr>
            <a:spLocks/>
          </p:cNvSpPr>
          <p:nvPr/>
        </p:nvSpPr>
        <p:spPr bwMode="auto">
          <a:xfrm>
            <a:off x="2500314" y="179951"/>
            <a:ext cx="195263" cy="104775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69" name="Freeform 438"/>
          <p:cNvSpPr>
            <a:spLocks/>
          </p:cNvSpPr>
          <p:nvPr/>
        </p:nvSpPr>
        <p:spPr bwMode="auto">
          <a:xfrm>
            <a:off x="2346326" y="114863"/>
            <a:ext cx="39687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0" name="Freeform 440"/>
          <p:cNvSpPr>
            <a:spLocks/>
          </p:cNvSpPr>
          <p:nvPr/>
        </p:nvSpPr>
        <p:spPr bwMode="auto">
          <a:xfrm>
            <a:off x="2505077" y="141851"/>
            <a:ext cx="31750" cy="17463"/>
          </a:xfrm>
          <a:custGeom>
            <a:avLst/>
            <a:gdLst>
              <a:gd name="T0" fmla="*/ 31 w 34"/>
              <a:gd name="T1" fmla="*/ 0 h 18"/>
              <a:gd name="T2" fmla="*/ 32 w 34"/>
              <a:gd name="T3" fmla="*/ 1 h 18"/>
              <a:gd name="T4" fmla="*/ 34 w 34"/>
              <a:gd name="T5" fmla="*/ 3 h 18"/>
              <a:gd name="T6" fmla="*/ 34 w 34"/>
              <a:gd name="T7" fmla="*/ 6 h 18"/>
              <a:gd name="T8" fmla="*/ 30 w 34"/>
              <a:gd name="T9" fmla="*/ 10 h 18"/>
              <a:gd name="T10" fmla="*/ 24 w 34"/>
              <a:gd name="T11" fmla="*/ 14 h 18"/>
              <a:gd name="T12" fmla="*/ 22 w 34"/>
              <a:gd name="T13" fmla="*/ 16 h 18"/>
              <a:gd name="T14" fmla="*/ 19 w 34"/>
              <a:gd name="T15" fmla="*/ 18 h 18"/>
              <a:gd name="T16" fmla="*/ 12 w 34"/>
              <a:gd name="T17" fmla="*/ 18 h 18"/>
              <a:gd name="T18" fmla="*/ 4 w 34"/>
              <a:gd name="T19" fmla="*/ 16 h 18"/>
              <a:gd name="T20" fmla="*/ 0 w 34"/>
              <a:gd name="T21" fmla="*/ 13 h 18"/>
              <a:gd name="T22" fmla="*/ 0 w 34"/>
              <a:gd name="T23" fmla="*/ 9 h 18"/>
              <a:gd name="T24" fmla="*/ 4 w 34"/>
              <a:gd name="T25" fmla="*/ 7 h 18"/>
              <a:gd name="T26" fmla="*/ 14 w 34"/>
              <a:gd name="T27" fmla="*/ 4 h 18"/>
              <a:gd name="T28" fmla="*/ 22 w 34"/>
              <a:gd name="T29" fmla="*/ 2 h 18"/>
              <a:gd name="T30" fmla="*/ 29 w 34"/>
              <a:gd name="T31" fmla="*/ 1 h 18"/>
              <a:gd name="T32" fmla="*/ 31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1F497D">
              <a:lumMod val="75000"/>
            </a:srgbClr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1" name="Freeform 441"/>
          <p:cNvSpPr>
            <a:spLocks/>
          </p:cNvSpPr>
          <p:nvPr/>
        </p:nvSpPr>
        <p:spPr bwMode="auto">
          <a:xfrm>
            <a:off x="2486026" y="95813"/>
            <a:ext cx="30162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943170082 w 34"/>
              <a:gd name="T11" fmla="*/ 2147483647 h 46"/>
              <a:gd name="T12" fmla="*/ 0 w 34"/>
              <a:gd name="T13" fmla="*/ 2147483647 h 46"/>
              <a:gd name="T14" fmla="*/ 943170082 w 34"/>
              <a:gd name="T15" fmla="*/ 2147483647 h 46"/>
              <a:gd name="T16" fmla="*/ 943170082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2" name="Freeform 442"/>
          <p:cNvSpPr>
            <a:spLocks/>
          </p:cNvSpPr>
          <p:nvPr/>
        </p:nvSpPr>
        <p:spPr bwMode="auto">
          <a:xfrm>
            <a:off x="2427289" y="73588"/>
            <a:ext cx="5397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15496999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3" name="Freeform 443"/>
          <p:cNvSpPr>
            <a:spLocks/>
          </p:cNvSpPr>
          <p:nvPr/>
        </p:nvSpPr>
        <p:spPr bwMode="auto">
          <a:xfrm>
            <a:off x="2206627" y="322825"/>
            <a:ext cx="244475" cy="236538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1273374528 w 249"/>
              <a:gd name="T29" fmla="*/ 2147483647 h 231"/>
              <a:gd name="T30" fmla="*/ 1273374528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4" name="Freeform 444"/>
          <p:cNvSpPr>
            <a:spLocks/>
          </p:cNvSpPr>
          <p:nvPr/>
        </p:nvSpPr>
        <p:spPr bwMode="auto">
          <a:xfrm>
            <a:off x="3033714" y="3443851"/>
            <a:ext cx="366713" cy="1023938"/>
          </a:xfrm>
          <a:custGeom>
            <a:avLst/>
            <a:gdLst>
              <a:gd name="T0" fmla="*/ 54 w 146"/>
              <a:gd name="T1" fmla="*/ 7 h 367"/>
              <a:gd name="T2" fmla="*/ 68 w 146"/>
              <a:gd name="T3" fmla="*/ 0 h 367"/>
              <a:gd name="T4" fmla="*/ 77 w 146"/>
              <a:gd name="T5" fmla="*/ 16 h 367"/>
              <a:gd name="T6" fmla="*/ 107 w 146"/>
              <a:gd name="T7" fmla="*/ 31 h 367"/>
              <a:gd name="T8" fmla="*/ 110 w 146"/>
              <a:gd name="T9" fmla="*/ 48 h 367"/>
              <a:gd name="T10" fmla="*/ 116 w 146"/>
              <a:gd name="T11" fmla="*/ 57 h 367"/>
              <a:gd name="T12" fmla="*/ 146 w 146"/>
              <a:gd name="T13" fmla="*/ 43 h 367"/>
              <a:gd name="T14" fmla="*/ 140 w 146"/>
              <a:gd name="T15" fmla="*/ 64 h 367"/>
              <a:gd name="T16" fmla="*/ 114 w 146"/>
              <a:gd name="T17" fmla="*/ 85 h 367"/>
              <a:gd name="T18" fmla="*/ 107 w 146"/>
              <a:gd name="T19" fmla="*/ 99 h 367"/>
              <a:gd name="T20" fmla="*/ 110 w 146"/>
              <a:gd name="T21" fmla="*/ 121 h 367"/>
              <a:gd name="T22" fmla="*/ 117 w 146"/>
              <a:gd name="T23" fmla="*/ 129 h 367"/>
              <a:gd name="T24" fmla="*/ 105 w 146"/>
              <a:gd name="T25" fmla="*/ 129 h 367"/>
              <a:gd name="T26" fmla="*/ 125 w 146"/>
              <a:gd name="T27" fmla="*/ 141 h 367"/>
              <a:gd name="T28" fmla="*/ 122 w 146"/>
              <a:gd name="T29" fmla="*/ 162 h 367"/>
              <a:gd name="T30" fmla="*/ 111 w 146"/>
              <a:gd name="T31" fmla="*/ 169 h 367"/>
              <a:gd name="T32" fmla="*/ 84 w 146"/>
              <a:gd name="T33" fmla="*/ 178 h 367"/>
              <a:gd name="T34" fmla="*/ 69 w 146"/>
              <a:gd name="T35" fmla="*/ 202 h 367"/>
              <a:gd name="T36" fmla="*/ 56 w 146"/>
              <a:gd name="T37" fmla="*/ 207 h 367"/>
              <a:gd name="T38" fmla="*/ 62 w 146"/>
              <a:gd name="T39" fmla="*/ 216 h 367"/>
              <a:gd name="T40" fmla="*/ 53 w 146"/>
              <a:gd name="T41" fmla="*/ 238 h 367"/>
              <a:gd name="T42" fmla="*/ 33 w 146"/>
              <a:gd name="T43" fmla="*/ 261 h 367"/>
              <a:gd name="T44" fmla="*/ 35 w 146"/>
              <a:gd name="T45" fmla="*/ 274 h 367"/>
              <a:gd name="T46" fmla="*/ 42 w 146"/>
              <a:gd name="T47" fmla="*/ 282 h 367"/>
              <a:gd name="T48" fmla="*/ 38 w 146"/>
              <a:gd name="T49" fmla="*/ 300 h 367"/>
              <a:gd name="T50" fmla="*/ 26 w 146"/>
              <a:gd name="T51" fmla="*/ 318 h 367"/>
              <a:gd name="T52" fmla="*/ 14 w 146"/>
              <a:gd name="T53" fmla="*/ 336 h 367"/>
              <a:gd name="T54" fmla="*/ 29 w 146"/>
              <a:gd name="T55" fmla="*/ 367 h 367"/>
              <a:gd name="T56" fmla="*/ 7 w 146"/>
              <a:gd name="T57" fmla="*/ 345 h 367"/>
              <a:gd name="T58" fmla="*/ 1 w 146"/>
              <a:gd name="T59" fmla="*/ 338 h 367"/>
              <a:gd name="T60" fmla="*/ 0 w 146"/>
              <a:gd name="T61" fmla="*/ 306 h 367"/>
              <a:gd name="T62" fmla="*/ 24 w 146"/>
              <a:gd name="T63" fmla="*/ 154 h 367"/>
              <a:gd name="T64" fmla="*/ 12 w 146"/>
              <a:gd name="T65" fmla="*/ 224 h 367"/>
              <a:gd name="T66" fmla="*/ 35 w 146"/>
              <a:gd name="T67" fmla="*/ 87 h 367"/>
              <a:gd name="T68" fmla="*/ 47 w 146"/>
              <a:gd name="T69" fmla="*/ 52 h 367"/>
              <a:gd name="T70" fmla="*/ 57 w 146"/>
              <a:gd name="T71" fmla="*/ 33 h 367"/>
              <a:gd name="T72" fmla="*/ 54 w 146"/>
              <a:gd name="T73" fmla="*/ 7 h 3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6"/>
              <a:gd name="T112" fmla="*/ 0 h 367"/>
              <a:gd name="T113" fmla="*/ 146 w 146"/>
              <a:gd name="T114" fmla="*/ 367 h 3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5" name="Freeform 445"/>
          <p:cNvSpPr>
            <a:spLocks/>
          </p:cNvSpPr>
          <p:nvPr/>
        </p:nvSpPr>
        <p:spPr bwMode="auto">
          <a:xfrm>
            <a:off x="3136902" y="2475476"/>
            <a:ext cx="33337" cy="20638"/>
          </a:xfrm>
          <a:custGeom>
            <a:avLst/>
            <a:gdLst>
              <a:gd name="T0" fmla="*/ 2 w 23"/>
              <a:gd name="T1" fmla="*/ 0 h 18"/>
              <a:gd name="T2" fmla="*/ 23 w 23"/>
              <a:gd name="T3" fmla="*/ 1 h 18"/>
              <a:gd name="T4" fmla="*/ 21 w 23"/>
              <a:gd name="T5" fmla="*/ 18 h 18"/>
              <a:gd name="T6" fmla="*/ 0 w 23"/>
              <a:gd name="T7" fmla="*/ 13 h 18"/>
              <a:gd name="T8" fmla="*/ 2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6" name="Freeform 448"/>
          <p:cNvSpPr>
            <a:spLocks/>
          </p:cNvSpPr>
          <p:nvPr/>
        </p:nvSpPr>
        <p:spPr bwMode="auto">
          <a:xfrm>
            <a:off x="6973889" y="2718363"/>
            <a:ext cx="104775" cy="133350"/>
          </a:xfrm>
          <a:custGeom>
            <a:avLst/>
            <a:gdLst>
              <a:gd name="T0" fmla="*/ 0 w 675"/>
              <a:gd name="T1" fmla="*/ 41 h 773"/>
              <a:gd name="T2" fmla="*/ 75 w 675"/>
              <a:gd name="T3" fmla="*/ 339 h 773"/>
              <a:gd name="T4" fmla="*/ 273 w 675"/>
              <a:gd name="T5" fmla="*/ 579 h 773"/>
              <a:gd name="T6" fmla="*/ 605 w 675"/>
              <a:gd name="T7" fmla="*/ 769 h 773"/>
              <a:gd name="T8" fmla="*/ 675 w 675"/>
              <a:gd name="T9" fmla="*/ 773 h 773"/>
              <a:gd name="T10" fmla="*/ 563 w 675"/>
              <a:gd name="T11" fmla="*/ 583 h 773"/>
              <a:gd name="T12" fmla="*/ 493 w 675"/>
              <a:gd name="T13" fmla="*/ 521 h 773"/>
              <a:gd name="T14" fmla="*/ 493 w 675"/>
              <a:gd name="T15" fmla="*/ 269 h 773"/>
              <a:gd name="T16" fmla="*/ 323 w 675"/>
              <a:gd name="T17" fmla="*/ 78 h 773"/>
              <a:gd name="T18" fmla="*/ 286 w 675"/>
              <a:gd name="T19" fmla="*/ 58 h 773"/>
              <a:gd name="T20" fmla="*/ 253 w 675"/>
              <a:gd name="T21" fmla="*/ 111 h 773"/>
              <a:gd name="T22" fmla="*/ 141 w 675"/>
              <a:gd name="T23" fmla="*/ 128 h 773"/>
              <a:gd name="T24" fmla="*/ 145 w 675"/>
              <a:gd name="T25" fmla="*/ 70 h 773"/>
              <a:gd name="T26" fmla="*/ 17 w 675"/>
              <a:gd name="T27" fmla="*/ 0 h 773"/>
              <a:gd name="T28" fmla="*/ 0 w 675"/>
              <a:gd name="T29" fmla="*/ 41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7" name="Freeform 450"/>
          <p:cNvSpPr>
            <a:spLocks/>
          </p:cNvSpPr>
          <p:nvPr/>
        </p:nvSpPr>
        <p:spPr bwMode="auto">
          <a:xfrm>
            <a:off x="4079877" y="687951"/>
            <a:ext cx="119062" cy="50800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 anchor="ctr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8" name="Freeform 451"/>
          <p:cNvSpPr>
            <a:spLocks/>
          </p:cNvSpPr>
          <p:nvPr/>
        </p:nvSpPr>
        <p:spPr bwMode="auto">
          <a:xfrm>
            <a:off x="7693026" y="2839014"/>
            <a:ext cx="195262" cy="188912"/>
          </a:xfrm>
          <a:custGeom>
            <a:avLst/>
            <a:gdLst>
              <a:gd name="T0" fmla="*/ 410 w 575"/>
              <a:gd name="T1" fmla="*/ 71 h 488"/>
              <a:gd name="T2" fmla="*/ 321 w 575"/>
              <a:gd name="T3" fmla="*/ 142 h 488"/>
              <a:gd name="T4" fmla="*/ 233 w 575"/>
              <a:gd name="T5" fmla="*/ 142 h 488"/>
              <a:gd name="T6" fmla="*/ 178 w 575"/>
              <a:gd name="T7" fmla="*/ 71 h 488"/>
              <a:gd name="T8" fmla="*/ 107 w 575"/>
              <a:gd name="T9" fmla="*/ 0 h 488"/>
              <a:gd name="T10" fmla="*/ 36 w 575"/>
              <a:gd name="T11" fmla="*/ 19 h 488"/>
              <a:gd name="T12" fmla="*/ 0 w 575"/>
              <a:gd name="T13" fmla="*/ 90 h 488"/>
              <a:gd name="T14" fmla="*/ 72 w 575"/>
              <a:gd name="T15" fmla="*/ 124 h 488"/>
              <a:gd name="T16" fmla="*/ 89 w 575"/>
              <a:gd name="T17" fmla="*/ 159 h 488"/>
              <a:gd name="T18" fmla="*/ 107 w 575"/>
              <a:gd name="T19" fmla="*/ 213 h 488"/>
              <a:gd name="T20" fmla="*/ 160 w 575"/>
              <a:gd name="T21" fmla="*/ 213 h 488"/>
              <a:gd name="T22" fmla="*/ 197 w 575"/>
              <a:gd name="T23" fmla="*/ 230 h 488"/>
              <a:gd name="T24" fmla="*/ 321 w 575"/>
              <a:gd name="T25" fmla="*/ 283 h 488"/>
              <a:gd name="T26" fmla="*/ 446 w 575"/>
              <a:gd name="T27" fmla="*/ 353 h 488"/>
              <a:gd name="T28" fmla="*/ 465 w 575"/>
              <a:gd name="T29" fmla="*/ 389 h 488"/>
              <a:gd name="T30" fmla="*/ 393 w 575"/>
              <a:gd name="T31" fmla="*/ 424 h 488"/>
              <a:gd name="T32" fmla="*/ 465 w 575"/>
              <a:gd name="T33" fmla="*/ 442 h 488"/>
              <a:gd name="T34" fmla="*/ 518 w 575"/>
              <a:gd name="T35" fmla="*/ 459 h 488"/>
              <a:gd name="T36" fmla="*/ 575 w 575"/>
              <a:gd name="T37" fmla="*/ 488 h 488"/>
              <a:gd name="T38" fmla="*/ 575 w 575"/>
              <a:gd name="T39" fmla="*/ 122 h 488"/>
              <a:gd name="T40" fmla="*/ 410 w 575"/>
              <a:gd name="T41" fmla="*/ 71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79" name="Freeform 452"/>
          <p:cNvSpPr>
            <a:spLocks/>
          </p:cNvSpPr>
          <p:nvPr/>
        </p:nvSpPr>
        <p:spPr bwMode="auto">
          <a:xfrm>
            <a:off x="7888289" y="2883463"/>
            <a:ext cx="157163" cy="171450"/>
          </a:xfrm>
          <a:custGeom>
            <a:avLst/>
            <a:gdLst>
              <a:gd name="T0" fmla="*/ 353 w 460"/>
              <a:gd name="T1" fmla="*/ 302 h 443"/>
              <a:gd name="T2" fmla="*/ 336 w 460"/>
              <a:gd name="T3" fmla="*/ 249 h 443"/>
              <a:gd name="T4" fmla="*/ 372 w 460"/>
              <a:gd name="T5" fmla="*/ 214 h 443"/>
              <a:gd name="T6" fmla="*/ 283 w 460"/>
              <a:gd name="T7" fmla="*/ 161 h 443"/>
              <a:gd name="T8" fmla="*/ 247 w 460"/>
              <a:gd name="T9" fmla="*/ 108 h 443"/>
              <a:gd name="T10" fmla="*/ 122 w 460"/>
              <a:gd name="T11" fmla="*/ 37 h 443"/>
              <a:gd name="T12" fmla="*/ 0 w 460"/>
              <a:gd name="T13" fmla="*/ 0 h 443"/>
              <a:gd name="T14" fmla="*/ 0 w 460"/>
              <a:gd name="T15" fmla="*/ 366 h 443"/>
              <a:gd name="T16" fmla="*/ 14 w 460"/>
              <a:gd name="T17" fmla="*/ 373 h 443"/>
              <a:gd name="T18" fmla="*/ 67 w 460"/>
              <a:gd name="T19" fmla="*/ 373 h 443"/>
              <a:gd name="T20" fmla="*/ 122 w 460"/>
              <a:gd name="T21" fmla="*/ 320 h 443"/>
              <a:gd name="T22" fmla="*/ 211 w 460"/>
              <a:gd name="T23" fmla="*/ 284 h 443"/>
              <a:gd name="T24" fmla="*/ 264 w 460"/>
              <a:gd name="T25" fmla="*/ 320 h 443"/>
              <a:gd name="T26" fmla="*/ 389 w 460"/>
              <a:gd name="T27" fmla="*/ 408 h 443"/>
              <a:gd name="T28" fmla="*/ 460 w 460"/>
              <a:gd name="T29" fmla="*/ 443 h 443"/>
              <a:gd name="T30" fmla="*/ 460 w 460"/>
              <a:gd name="T31" fmla="*/ 337 h 443"/>
              <a:gd name="T32" fmla="*/ 353 w 460"/>
              <a:gd name="T33" fmla="*/ 302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180" name="Group 453"/>
          <p:cNvGrpSpPr>
            <a:grpSpLocks/>
          </p:cNvGrpSpPr>
          <p:nvPr/>
        </p:nvGrpSpPr>
        <p:grpSpPr bwMode="auto">
          <a:xfrm>
            <a:off x="4508267" y="1080772"/>
            <a:ext cx="226800" cy="371429"/>
            <a:chOff x="2201" y="1250"/>
            <a:chExt cx="133" cy="193"/>
          </a:xfrm>
          <a:solidFill>
            <a:srgbClr val="7AB732"/>
          </a:solidFill>
        </p:grpSpPr>
        <p:sp>
          <p:nvSpPr>
            <p:cNvPr id="181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6 w 24"/>
                <a:gd name="T1" fmla="*/ 35 h 47"/>
                <a:gd name="T2" fmla="*/ 4 w 24"/>
                <a:gd name="T3" fmla="*/ 33 h 47"/>
                <a:gd name="T4" fmla="*/ 10 w 24"/>
                <a:gd name="T5" fmla="*/ 29 h 47"/>
                <a:gd name="T6" fmla="*/ 9 w 24"/>
                <a:gd name="T7" fmla="*/ 25 h 47"/>
                <a:gd name="T8" fmla="*/ 8 w 24"/>
                <a:gd name="T9" fmla="*/ 22 h 47"/>
                <a:gd name="T10" fmla="*/ 3 w 24"/>
                <a:gd name="T11" fmla="*/ 22 h 47"/>
                <a:gd name="T12" fmla="*/ 4 w 24"/>
                <a:gd name="T13" fmla="*/ 16 h 47"/>
                <a:gd name="T14" fmla="*/ 1 w 24"/>
                <a:gd name="T15" fmla="*/ 18 h 47"/>
                <a:gd name="T16" fmla="*/ 0 w 24"/>
                <a:gd name="T17" fmla="*/ 13 h 47"/>
                <a:gd name="T18" fmla="*/ 0 w 24"/>
                <a:gd name="T19" fmla="*/ 8 h 47"/>
                <a:gd name="T20" fmla="*/ 1 w 24"/>
                <a:gd name="T21" fmla="*/ 4 h 47"/>
                <a:gd name="T22" fmla="*/ 5 w 24"/>
                <a:gd name="T23" fmla="*/ 0 h 47"/>
                <a:gd name="T24" fmla="*/ 8 w 24"/>
                <a:gd name="T25" fmla="*/ 1 h 47"/>
                <a:gd name="T26" fmla="*/ 7 w 24"/>
                <a:gd name="T27" fmla="*/ 6 h 47"/>
                <a:gd name="T28" fmla="*/ 13 w 24"/>
                <a:gd name="T29" fmla="*/ 6 h 47"/>
                <a:gd name="T30" fmla="*/ 11 w 24"/>
                <a:gd name="T31" fmla="*/ 11 h 47"/>
                <a:gd name="T32" fmla="*/ 9 w 24"/>
                <a:gd name="T33" fmla="*/ 15 h 47"/>
                <a:gd name="T34" fmla="*/ 13 w 24"/>
                <a:gd name="T35" fmla="*/ 17 h 47"/>
                <a:gd name="T36" fmla="*/ 17 w 24"/>
                <a:gd name="T37" fmla="*/ 24 h 47"/>
                <a:gd name="T38" fmla="*/ 19 w 24"/>
                <a:gd name="T39" fmla="*/ 29 h 47"/>
                <a:gd name="T40" fmla="*/ 19 w 24"/>
                <a:gd name="T41" fmla="*/ 32 h 47"/>
                <a:gd name="T42" fmla="*/ 23 w 24"/>
                <a:gd name="T43" fmla="*/ 32 h 47"/>
                <a:gd name="T44" fmla="*/ 22 w 24"/>
                <a:gd name="T45" fmla="*/ 39 h 47"/>
                <a:gd name="T46" fmla="*/ 24 w 24"/>
                <a:gd name="T47" fmla="*/ 40 h 47"/>
                <a:gd name="T48" fmla="*/ 17 w 24"/>
                <a:gd name="T49" fmla="*/ 43 h 47"/>
                <a:gd name="T50" fmla="*/ 11 w 24"/>
                <a:gd name="T51" fmla="*/ 44 h 47"/>
                <a:gd name="T52" fmla="*/ 8 w 24"/>
                <a:gd name="T53" fmla="*/ 45 h 47"/>
                <a:gd name="T54" fmla="*/ 4 w 24"/>
                <a:gd name="T55" fmla="*/ 45 h 47"/>
                <a:gd name="T56" fmla="*/ 1 w 24"/>
                <a:gd name="T57" fmla="*/ 46 h 47"/>
                <a:gd name="T58" fmla="*/ 5 w 24"/>
                <a:gd name="T59" fmla="*/ 42 h 47"/>
                <a:gd name="T60" fmla="*/ 6 w 24"/>
                <a:gd name="T61" fmla="*/ 38 h 47"/>
                <a:gd name="T62" fmla="*/ 3 w 24"/>
                <a:gd name="T63" fmla="*/ 3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7"/>
                <a:gd name="T98" fmla="*/ 24 w 24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rgbClr val="EEECE1">
                  <a:alpha val="69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82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>
              <a:solidFill>
                <a:srgbClr val="EEECE1">
                  <a:alpha val="69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83" name="Freeform 457"/>
          <p:cNvSpPr>
            <a:spLocks/>
          </p:cNvSpPr>
          <p:nvPr/>
        </p:nvSpPr>
        <p:spPr bwMode="auto">
          <a:xfrm>
            <a:off x="4995864" y="1562663"/>
            <a:ext cx="61913" cy="47625"/>
          </a:xfrm>
          <a:custGeom>
            <a:avLst/>
            <a:gdLst>
              <a:gd name="T0" fmla="*/ 2147483647 w 44"/>
              <a:gd name="T1" fmla="*/ 2147483647 h 34"/>
              <a:gd name="T2" fmla="*/ 2147483647 w 44"/>
              <a:gd name="T3" fmla="*/ 2147483647 h 34"/>
              <a:gd name="T4" fmla="*/ 2147483647 w 44"/>
              <a:gd name="T5" fmla="*/ 2147483647 h 34"/>
              <a:gd name="T6" fmla="*/ 2147483647 w 44"/>
              <a:gd name="T7" fmla="*/ 2147483647 h 34"/>
              <a:gd name="T8" fmla="*/ 2147483647 w 44"/>
              <a:gd name="T9" fmla="*/ 2147483647 h 34"/>
              <a:gd name="T10" fmla="*/ 2147483647 w 44"/>
              <a:gd name="T11" fmla="*/ 2147483647 h 34"/>
              <a:gd name="T12" fmla="*/ 2147483647 w 44"/>
              <a:gd name="T13" fmla="*/ 2147483647 h 34"/>
              <a:gd name="T14" fmla="*/ 2147483647 w 44"/>
              <a:gd name="T15" fmla="*/ 2147483647 h 34"/>
              <a:gd name="T16" fmla="*/ 2147483647 w 44"/>
              <a:gd name="T17" fmla="*/ 2147483647 h 34"/>
              <a:gd name="T18" fmla="*/ 2147483647 w 44"/>
              <a:gd name="T19" fmla="*/ 2147483647 h 34"/>
              <a:gd name="T20" fmla="*/ 2147483647 w 44"/>
              <a:gd name="T21" fmla="*/ 2147483647 h 34"/>
              <a:gd name="T22" fmla="*/ 2147483647 w 44"/>
              <a:gd name="T23" fmla="*/ 2147483647 h 34"/>
              <a:gd name="T24" fmla="*/ 2147483647 w 44"/>
              <a:gd name="T25" fmla="*/ 2147483647 h 34"/>
              <a:gd name="T26" fmla="*/ 2147483647 w 44"/>
              <a:gd name="T27" fmla="*/ 2147483647 h 34"/>
              <a:gd name="T28" fmla="*/ 2147483647 w 44"/>
              <a:gd name="T29" fmla="*/ 2147483647 h 34"/>
              <a:gd name="T30" fmla="*/ 2147483647 w 44"/>
              <a:gd name="T31" fmla="*/ 2147483647 h 34"/>
              <a:gd name="T32" fmla="*/ 2147483647 w 44"/>
              <a:gd name="T33" fmla="*/ 2147483647 h 34"/>
              <a:gd name="T34" fmla="*/ 2147483647 w 44"/>
              <a:gd name="T35" fmla="*/ 2147483647 h 34"/>
              <a:gd name="T36" fmla="*/ 2147483647 w 44"/>
              <a:gd name="T37" fmla="*/ 2147483647 h 34"/>
              <a:gd name="T38" fmla="*/ 2147483647 w 44"/>
              <a:gd name="T39" fmla="*/ 2147483647 h 34"/>
              <a:gd name="T40" fmla="*/ 2147483647 w 44"/>
              <a:gd name="T41" fmla="*/ 2147483647 h 34"/>
              <a:gd name="T42" fmla="*/ 2147483647 w 44"/>
              <a:gd name="T43" fmla="*/ 2147483647 h 34"/>
              <a:gd name="T44" fmla="*/ 2147483647 w 44"/>
              <a:gd name="T45" fmla="*/ 2147483647 h 34"/>
              <a:gd name="T46" fmla="*/ 2147483647 w 44"/>
              <a:gd name="T47" fmla="*/ 2147483647 h 34"/>
              <a:gd name="T48" fmla="*/ 2147483647 w 44"/>
              <a:gd name="T49" fmla="*/ 2147483647 h 34"/>
              <a:gd name="T50" fmla="*/ 2147483647 w 44"/>
              <a:gd name="T51" fmla="*/ 2147483647 h 34"/>
              <a:gd name="T52" fmla="*/ 2147483647 w 44"/>
              <a:gd name="T53" fmla="*/ 2147483647 h 34"/>
              <a:gd name="T54" fmla="*/ 2147483647 w 44"/>
              <a:gd name="T55" fmla="*/ 2147483647 h 34"/>
              <a:gd name="T56" fmla="*/ 2147483647 w 44"/>
              <a:gd name="T57" fmla="*/ 0 h 34"/>
              <a:gd name="T58" fmla="*/ 2147483647 w 44"/>
              <a:gd name="T59" fmla="*/ 2147483647 h 34"/>
              <a:gd name="T60" fmla="*/ 2147483647 w 44"/>
              <a:gd name="T61" fmla="*/ 2147483647 h 34"/>
              <a:gd name="T62" fmla="*/ 2147483647 w 44"/>
              <a:gd name="T63" fmla="*/ 2147483647 h 34"/>
              <a:gd name="T64" fmla="*/ 2147483647 w 44"/>
              <a:gd name="T65" fmla="*/ 2147483647 h 34"/>
              <a:gd name="T66" fmla="*/ 2147483647 w 44"/>
              <a:gd name="T67" fmla="*/ 2147483647 h 34"/>
              <a:gd name="T68" fmla="*/ 2147483647 w 44"/>
              <a:gd name="T69" fmla="*/ 2147483647 h 34"/>
              <a:gd name="T70" fmla="*/ 2147483647 w 44"/>
              <a:gd name="T71" fmla="*/ 2147483647 h 34"/>
              <a:gd name="T72" fmla="*/ 2147483647 w 44"/>
              <a:gd name="T73" fmla="*/ 2147483647 h 34"/>
              <a:gd name="T74" fmla="*/ 2147483647 w 44"/>
              <a:gd name="T75" fmla="*/ 2147483647 h 34"/>
              <a:gd name="T76" fmla="*/ 2147483647 w 44"/>
              <a:gd name="T77" fmla="*/ 2147483647 h 34"/>
              <a:gd name="T78" fmla="*/ 2147483647 w 44"/>
              <a:gd name="T79" fmla="*/ 2147483647 h 34"/>
              <a:gd name="T80" fmla="*/ 2147483647 w 44"/>
              <a:gd name="T81" fmla="*/ 2147483647 h 34"/>
              <a:gd name="T82" fmla="*/ 2147483647 w 44"/>
              <a:gd name="T83" fmla="*/ 2147483647 h 34"/>
              <a:gd name="T84" fmla="*/ 2147483647 w 44"/>
              <a:gd name="T85" fmla="*/ 2147483647 h 34"/>
              <a:gd name="T86" fmla="*/ 2147483647 w 44"/>
              <a:gd name="T87" fmla="*/ 2147483647 h 34"/>
              <a:gd name="T88" fmla="*/ 2147483647 w 44"/>
              <a:gd name="T89" fmla="*/ 2147483647 h 34"/>
              <a:gd name="T90" fmla="*/ 2147483647 w 44"/>
              <a:gd name="T91" fmla="*/ 2147483647 h 34"/>
              <a:gd name="T92" fmla="*/ 2147483647 w 44"/>
              <a:gd name="T93" fmla="*/ 2147483647 h 34"/>
              <a:gd name="T94" fmla="*/ 2147483647 w 44"/>
              <a:gd name="T95" fmla="*/ 2147483647 h 34"/>
              <a:gd name="T96" fmla="*/ 2147483647 w 44"/>
              <a:gd name="T97" fmla="*/ 2147483647 h 34"/>
              <a:gd name="T98" fmla="*/ 0 w 44"/>
              <a:gd name="T99" fmla="*/ 2147483647 h 34"/>
              <a:gd name="T100" fmla="*/ 2147483647 w 44"/>
              <a:gd name="T101" fmla="*/ 2147483647 h 34"/>
              <a:gd name="T102" fmla="*/ 2147483647 w 44"/>
              <a:gd name="T103" fmla="*/ 2147483647 h 34"/>
              <a:gd name="T104" fmla="*/ 2147483647 w 44"/>
              <a:gd name="T105" fmla="*/ 2147483647 h 34"/>
              <a:gd name="T106" fmla="*/ 2147483647 w 44"/>
              <a:gd name="T107" fmla="*/ 2147483647 h 34"/>
              <a:gd name="T108" fmla="*/ 2147483647 w 44"/>
              <a:gd name="T109" fmla="*/ 2147483647 h 34"/>
              <a:gd name="T110" fmla="*/ 2147483647 w 44"/>
              <a:gd name="T111" fmla="*/ 2147483647 h 34"/>
              <a:gd name="T112" fmla="*/ 2147483647 w 44"/>
              <a:gd name="T113" fmla="*/ 2147483647 h 34"/>
              <a:gd name="T114" fmla="*/ 2147483647 w 44"/>
              <a:gd name="T115" fmla="*/ 2147483647 h 34"/>
              <a:gd name="T116" fmla="*/ 2147483647 w 44"/>
              <a:gd name="T117" fmla="*/ 2147483647 h 34"/>
              <a:gd name="T118" fmla="*/ 2147483647 w 44"/>
              <a:gd name="T119" fmla="*/ 2147483647 h 34"/>
              <a:gd name="T120" fmla="*/ 2147483647 w 44"/>
              <a:gd name="T121" fmla="*/ 2147483647 h 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"/>
              <a:gd name="T184" fmla="*/ 0 h 34"/>
              <a:gd name="T185" fmla="*/ 44 w 44"/>
              <a:gd name="T186" fmla="*/ 34 h 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84" name="Freeform 458"/>
          <p:cNvSpPr>
            <a:spLocks/>
          </p:cNvSpPr>
          <p:nvPr/>
        </p:nvSpPr>
        <p:spPr bwMode="auto">
          <a:xfrm>
            <a:off x="5395913" y="1935725"/>
            <a:ext cx="66675" cy="46038"/>
          </a:xfrm>
          <a:custGeom>
            <a:avLst/>
            <a:gdLst>
              <a:gd name="T0" fmla="*/ 0 w 46"/>
              <a:gd name="T1" fmla="*/ 15 h 28"/>
              <a:gd name="T2" fmla="*/ 3 w 46"/>
              <a:gd name="T3" fmla="*/ 17 h 28"/>
              <a:gd name="T4" fmla="*/ 12 w 46"/>
              <a:gd name="T5" fmla="*/ 14 h 28"/>
              <a:gd name="T6" fmla="*/ 13 w 46"/>
              <a:gd name="T7" fmla="*/ 8 h 28"/>
              <a:gd name="T8" fmla="*/ 27 w 46"/>
              <a:gd name="T9" fmla="*/ 9 h 28"/>
              <a:gd name="T10" fmla="*/ 46 w 46"/>
              <a:gd name="T11" fmla="*/ 0 h 28"/>
              <a:gd name="T12" fmla="*/ 46 w 46"/>
              <a:gd name="T13" fmla="*/ 1 h 28"/>
              <a:gd name="T14" fmla="*/ 33 w 46"/>
              <a:gd name="T15" fmla="*/ 11 h 28"/>
              <a:gd name="T16" fmla="*/ 36 w 46"/>
              <a:gd name="T17" fmla="*/ 18 h 28"/>
              <a:gd name="T18" fmla="*/ 27 w 46"/>
              <a:gd name="T19" fmla="*/ 21 h 28"/>
              <a:gd name="T20" fmla="*/ 15 w 46"/>
              <a:gd name="T21" fmla="*/ 28 h 28"/>
              <a:gd name="T22" fmla="*/ 13 w 46"/>
              <a:gd name="T23" fmla="*/ 28 h 28"/>
              <a:gd name="T24" fmla="*/ 8 w 46"/>
              <a:gd name="T25" fmla="*/ 26 h 28"/>
              <a:gd name="T26" fmla="*/ 2 w 46"/>
              <a:gd name="T27" fmla="*/ 23 h 28"/>
              <a:gd name="T28" fmla="*/ 0 w 46"/>
              <a:gd name="T29" fmla="*/ 15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85" name="Freeform 507"/>
          <p:cNvSpPr>
            <a:spLocks/>
          </p:cNvSpPr>
          <p:nvPr/>
        </p:nvSpPr>
        <p:spPr bwMode="auto">
          <a:xfrm>
            <a:off x="6361114" y="1316600"/>
            <a:ext cx="1363663" cy="1057275"/>
          </a:xfrm>
          <a:custGeom>
            <a:avLst/>
            <a:gdLst>
              <a:gd name="T0" fmla="*/ 840 w 950"/>
              <a:gd name="T1" fmla="*/ 88 h 660"/>
              <a:gd name="T2" fmla="*/ 732 w 950"/>
              <a:gd name="T3" fmla="*/ 24 h 660"/>
              <a:gd name="T4" fmla="*/ 668 w 950"/>
              <a:gd name="T5" fmla="*/ 88 h 660"/>
              <a:gd name="T6" fmla="*/ 668 w 950"/>
              <a:gd name="T7" fmla="*/ 88 h 660"/>
              <a:gd name="T8" fmla="*/ 670 w 950"/>
              <a:gd name="T9" fmla="*/ 90 h 660"/>
              <a:gd name="T10" fmla="*/ 672 w 950"/>
              <a:gd name="T11" fmla="*/ 92 h 660"/>
              <a:gd name="T12" fmla="*/ 676 w 950"/>
              <a:gd name="T13" fmla="*/ 92 h 660"/>
              <a:gd name="T14" fmla="*/ 676 w 950"/>
              <a:gd name="T15" fmla="*/ 94 h 660"/>
              <a:gd name="T16" fmla="*/ 678 w 950"/>
              <a:gd name="T17" fmla="*/ 94 h 660"/>
              <a:gd name="T18" fmla="*/ 678 w 950"/>
              <a:gd name="T19" fmla="*/ 94 h 660"/>
              <a:gd name="T20" fmla="*/ 676 w 950"/>
              <a:gd name="T21" fmla="*/ 92 h 660"/>
              <a:gd name="T22" fmla="*/ 674 w 950"/>
              <a:gd name="T23" fmla="*/ 92 h 660"/>
              <a:gd name="T24" fmla="*/ 672 w 950"/>
              <a:gd name="T25" fmla="*/ 90 h 660"/>
              <a:gd name="T26" fmla="*/ 668 w 950"/>
              <a:gd name="T27" fmla="*/ 90 h 660"/>
              <a:gd name="T28" fmla="*/ 668 w 950"/>
              <a:gd name="T29" fmla="*/ 88 h 660"/>
              <a:gd name="T30" fmla="*/ 658 w 950"/>
              <a:gd name="T31" fmla="*/ 108 h 660"/>
              <a:gd name="T32" fmla="*/ 712 w 950"/>
              <a:gd name="T33" fmla="*/ 158 h 660"/>
              <a:gd name="T34" fmla="*/ 598 w 950"/>
              <a:gd name="T35" fmla="*/ 202 h 660"/>
              <a:gd name="T36" fmla="*/ 480 w 950"/>
              <a:gd name="T37" fmla="*/ 276 h 660"/>
              <a:gd name="T38" fmla="*/ 326 w 950"/>
              <a:gd name="T39" fmla="*/ 202 h 660"/>
              <a:gd name="T40" fmla="*/ 226 w 950"/>
              <a:gd name="T41" fmla="*/ 118 h 660"/>
              <a:gd name="T42" fmla="*/ 222 w 950"/>
              <a:gd name="T43" fmla="*/ 114 h 660"/>
              <a:gd name="T44" fmla="*/ 220 w 950"/>
              <a:gd name="T45" fmla="*/ 116 h 660"/>
              <a:gd name="T46" fmla="*/ 218 w 950"/>
              <a:gd name="T47" fmla="*/ 122 h 660"/>
              <a:gd name="T48" fmla="*/ 218 w 950"/>
              <a:gd name="T49" fmla="*/ 122 h 660"/>
              <a:gd name="T50" fmla="*/ 218 w 950"/>
              <a:gd name="T51" fmla="*/ 122 h 660"/>
              <a:gd name="T52" fmla="*/ 222 w 950"/>
              <a:gd name="T53" fmla="*/ 114 h 660"/>
              <a:gd name="T54" fmla="*/ 218 w 950"/>
              <a:gd name="T55" fmla="*/ 108 h 660"/>
              <a:gd name="T56" fmla="*/ 208 w 950"/>
              <a:gd name="T57" fmla="*/ 114 h 660"/>
              <a:gd name="T58" fmla="*/ 142 w 950"/>
              <a:gd name="T59" fmla="*/ 142 h 660"/>
              <a:gd name="T60" fmla="*/ 88 w 950"/>
              <a:gd name="T61" fmla="*/ 256 h 660"/>
              <a:gd name="T62" fmla="*/ 4 w 950"/>
              <a:gd name="T63" fmla="*/ 306 h 660"/>
              <a:gd name="T64" fmla="*/ 14 w 950"/>
              <a:gd name="T65" fmla="*/ 350 h 660"/>
              <a:gd name="T66" fmla="*/ 30 w 950"/>
              <a:gd name="T67" fmla="*/ 370 h 660"/>
              <a:gd name="T68" fmla="*/ 94 w 950"/>
              <a:gd name="T69" fmla="*/ 390 h 660"/>
              <a:gd name="T70" fmla="*/ 84 w 950"/>
              <a:gd name="T71" fmla="*/ 444 h 660"/>
              <a:gd name="T72" fmla="*/ 108 w 950"/>
              <a:gd name="T73" fmla="*/ 488 h 660"/>
              <a:gd name="T74" fmla="*/ 148 w 950"/>
              <a:gd name="T75" fmla="*/ 508 h 660"/>
              <a:gd name="T76" fmla="*/ 218 w 950"/>
              <a:gd name="T77" fmla="*/ 536 h 660"/>
              <a:gd name="T78" fmla="*/ 262 w 950"/>
              <a:gd name="T79" fmla="*/ 546 h 660"/>
              <a:gd name="T80" fmla="*/ 316 w 950"/>
              <a:gd name="T81" fmla="*/ 512 h 660"/>
              <a:gd name="T82" fmla="*/ 370 w 950"/>
              <a:gd name="T83" fmla="*/ 528 h 660"/>
              <a:gd name="T84" fmla="*/ 376 w 950"/>
              <a:gd name="T85" fmla="*/ 586 h 660"/>
              <a:gd name="T86" fmla="*/ 400 w 950"/>
              <a:gd name="T87" fmla="*/ 616 h 660"/>
              <a:gd name="T88" fmla="*/ 420 w 950"/>
              <a:gd name="T89" fmla="*/ 640 h 660"/>
              <a:gd name="T90" fmla="*/ 500 w 950"/>
              <a:gd name="T91" fmla="*/ 616 h 660"/>
              <a:gd name="T92" fmla="*/ 534 w 950"/>
              <a:gd name="T93" fmla="*/ 640 h 660"/>
              <a:gd name="T94" fmla="*/ 608 w 950"/>
              <a:gd name="T95" fmla="*/ 630 h 660"/>
              <a:gd name="T96" fmla="*/ 632 w 950"/>
              <a:gd name="T97" fmla="*/ 626 h 660"/>
              <a:gd name="T98" fmla="*/ 702 w 950"/>
              <a:gd name="T99" fmla="*/ 582 h 660"/>
              <a:gd name="T100" fmla="*/ 742 w 950"/>
              <a:gd name="T101" fmla="*/ 512 h 660"/>
              <a:gd name="T102" fmla="*/ 742 w 950"/>
              <a:gd name="T103" fmla="*/ 472 h 660"/>
              <a:gd name="T104" fmla="*/ 716 w 950"/>
              <a:gd name="T105" fmla="*/ 398 h 660"/>
              <a:gd name="T106" fmla="*/ 752 w 950"/>
              <a:gd name="T107" fmla="*/ 360 h 660"/>
              <a:gd name="T108" fmla="*/ 702 w 950"/>
              <a:gd name="T109" fmla="*/ 354 h 660"/>
              <a:gd name="T110" fmla="*/ 706 w 950"/>
              <a:gd name="T111" fmla="*/ 320 h 660"/>
              <a:gd name="T112" fmla="*/ 756 w 950"/>
              <a:gd name="T113" fmla="*/ 290 h 660"/>
              <a:gd name="T114" fmla="*/ 762 w 950"/>
              <a:gd name="T115" fmla="*/ 316 h 660"/>
              <a:gd name="T116" fmla="*/ 818 w 950"/>
              <a:gd name="T117" fmla="*/ 262 h 660"/>
              <a:gd name="T118" fmla="*/ 890 w 950"/>
              <a:gd name="T119" fmla="*/ 252 h 660"/>
              <a:gd name="T120" fmla="*/ 950 w 950"/>
              <a:gd name="T121" fmla="*/ 118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86" name="Freeform 260"/>
          <p:cNvSpPr>
            <a:spLocks/>
          </p:cNvSpPr>
          <p:nvPr/>
        </p:nvSpPr>
        <p:spPr bwMode="auto">
          <a:xfrm>
            <a:off x="6486527" y="2659625"/>
            <a:ext cx="52387" cy="66675"/>
          </a:xfrm>
          <a:custGeom>
            <a:avLst/>
            <a:gdLst>
              <a:gd name="T0" fmla="*/ 6 w 42"/>
              <a:gd name="T1" fmla="*/ 0 h 54"/>
              <a:gd name="T2" fmla="*/ 0 w 42"/>
              <a:gd name="T3" fmla="*/ 24 h 54"/>
              <a:gd name="T4" fmla="*/ 6 w 42"/>
              <a:gd name="T5" fmla="*/ 54 h 54"/>
              <a:gd name="T6" fmla="*/ 30 w 42"/>
              <a:gd name="T7" fmla="*/ 54 h 54"/>
              <a:gd name="T8" fmla="*/ 42 w 42"/>
              <a:gd name="T9" fmla="*/ 30 h 54"/>
              <a:gd name="T10" fmla="*/ 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4"/>
              <a:gd name="T20" fmla="*/ 42 w 4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87" name="Freeform 261"/>
          <p:cNvSpPr>
            <a:spLocks/>
          </p:cNvSpPr>
          <p:nvPr/>
        </p:nvSpPr>
        <p:spPr bwMode="auto">
          <a:xfrm>
            <a:off x="7142164" y="2373876"/>
            <a:ext cx="49213" cy="53975"/>
          </a:xfrm>
          <a:custGeom>
            <a:avLst/>
            <a:gdLst>
              <a:gd name="T0" fmla="*/ 0 w 42"/>
              <a:gd name="T1" fmla="*/ 30 h 42"/>
              <a:gd name="T2" fmla="*/ 12 w 42"/>
              <a:gd name="T3" fmla="*/ 12 h 42"/>
              <a:gd name="T4" fmla="*/ 30 w 42"/>
              <a:gd name="T5" fmla="*/ 0 h 42"/>
              <a:gd name="T6" fmla="*/ 42 w 42"/>
              <a:gd name="T7" fmla="*/ 12 h 42"/>
              <a:gd name="T8" fmla="*/ 30 w 42"/>
              <a:gd name="T9" fmla="*/ 30 h 42"/>
              <a:gd name="T10" fmla="*/ 12 w 42"/>
              <a:gd name="T11" fmla="*/ 42 h 42"/>
              <a:gd name="T12" fmla="*/ 0 w 42"/>
              <a:gd name="T13" fmla="*/ 3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88" name="Freeform 262"/>
          <p:cNvSpPr>
            <a:spLocks/>
          </p:cNvSpPr>
          <p:nvPr/>
        </p:nvSpPr>
        <p:spPr bwMode="auto">
          <a:xfrm>
            <a:off x="7404101" y="2240525"/>
            <a:ext cx="30162" cy="93663"/>
          </a:xfrm>
          <a:custGeom>
            <a:avLst/>
            <a:gdLst>
              <a:gd name="T0" fmla="*/ 0 w 24"/>
              <a:gd name="T1" fmla="*/ 42 h 72"/>
              <a:gd name="T2" fmla="*/ 0 w 24"/>
              <a:gd name="T3" fmla="*/ 18 h 72"/>
              <a:gd name="T4" fmla="*/ 24 w 24"/>
              <a:gd name="T5" fmla="*/ 0 h 72"/>
              <a:gd name="T6" fmla="*/ 24 w 24"/>
              <a:gd name="T7" fmla="*/ 24 h 72"/>
              <a:gd name="T8" fmla="*/ 6 w 24"/>
              <a:gd name="T9" fmla="*/ 72 h 72"/>
              <a:gd name="T10" fmla="*/ 0 w 24"/>
              <a:gd name="T11" fmla="*/ 42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89" name="Freeform 263"/>
          <p:cNvSpPr>
            <a:spLocks/>
          </p:cNvSpPr>
          <p:nvPr/>
        </p:nvSpPr>
        <p:spPr bwMode="auto">
          <a:xfrm>
            <a:off x="7616827" y="1994463"/>
            <a:ext cx="41275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0" name="Freeform 264"/>
          <p:cNvSpPr>
            <a:spLocks/>
          </p:cNvSpPr>
          <p:nvPr/>
        </p:nvSpPr>
        <p:spPr bwMode="auto">
          <a:xfrm>
            <a:off x="7667626" y="1632514"/>
            <a:ext cx="311150" cy="377825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1" name="Freeform 265"/>
          <p:cNvSpPr>
            <a:spLocks/>
          </p:cNvSpPr>
          <p:nvPr/>
        </p:nvSpPr>
        <p:spPr bwMode="auto">
          <a:xfrm>
            <a:off x="7886701" y="1284851"/>
            <a:ext cx="57150" cy="309563"/>
          </a:xfrm>
          <a:custGeom>
            <a:avLst/>
            <a:gdLst>
              <a:gd name="T0" fmla="*/ 12 w 48"/>
              <a:gd name="T1" fmla="*/ 222 h 234"/>
              <a:gd name="T2" fmla="*/ 12 w 48"/>
              <a:gd name="T3" fmla="*/ 180 h 234"/>
              <a:gd name="T4" fmla="*/ 6 w 48"/>
              <a:gd name="T5" fmla="*/ 90 h 234"/>
              <a:gd name="T6" fmla="*/ 0 w 48"/>
              <a:gd name="T7" fmla="*/ 66 h 234"/>
              <a:gd name="T8" fmla="*/ 6 w 48"/>
              <a:gd name="T9" fmla="*/ 30 h 234"/>
              <a:gd name="T10" fmla="*/ 12 w 48"/>
              <a:gd name="T11" fmla="*/ 0 h 234"/>
              <a:gd name="T12" fmla="*/ 24 w 48"/>
              <a:gd name="T13" fmla="*/ 36 h 234"/>
              <a:gd name="T14" fmla="*/ 24 w 48"/>
              <a:gd name="T15" fmla="*/ 60 h 234"/>
              <a:gd name="T16" fmla="*/ 48 w 48"/>
              <a:gd name="T17" fmla="*/ 156 h 234"/>
              <a:gd name="T18" fmla="*/ 30 w 48"/>
              <a:gd name="T19" fmla="*/ 144 h 234"/>
              <a:gd name="T20" fmla="*/ 24 w 48"/>
              <a:gd name="T21" fmla="*/ 168 h 234"/>
              <a:gd name="T22" fmla="*/ 24 w 48"/>
              <a:gd name="T23" fmla="*/ 198 h 234"/>
              <a:gd name="T24" fmla="*/ 42 w 48"/>
              <a:gd name="T25" fmla="*/ 234 h 234"/>
              <a:gd name="T26" fmla="*/ 12 w 48"/>
              <a:gd name="T27" fmla="*/ 222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2" name="Freeform 272"/>
          <p:cNvSpPr>
            <a:spLocks/>
          </p:cNvSpPr>
          <p:nvPr/>
        </p:nvSpPr>
        <p:spPr bwMode="auto">
          <a:xfrm>
            <a:off x="7388227" y="2419914"/>
            <a:ext cx="128587" cy="196850"/>
          </a:xfrm>
          <a:custGeom>
            <a:avLst/>
            <a:gdLst>
              <a:gd name="T0" fmla="*/ 12 w 108"/>
              <a:gd name="T1" fmla="*/ 18 h 151"/>
              <a:gd name="T2" fmla="*/ 0 w 108"/>
              <a:gd name="T3" fmla="*/ 42 h 151"/>
              <a:gd name="T4" fmla="*/ 6 w 108"/>
              <a:gd name="T5" fmla="*/ 72 h 151"/>
              <a:gd name="T6" fmla="*/ 18 w 108"/>
              <a:gd name="T7" fmla="*/ 85 h 151"/>
              <a:gd name="T8" fmla="*/ 36 w 108"/>
              <a:gd name="T9" fmla="*/ 91 h 151"/>
              <a:gd name="T10" fmla="*/ 72 w 108"/>
              <a:gd name="T11" fmla="*/ 109 h 151"/>
              <a:gd name="T12" fmla="*/ 78 w 108"/>
              <a:gd name="T13" fmla="*/ 139 h 151"/>
              <a:gd name="T14" fmla="*/ 108 w 108"/>
              <a:gd name="T15" fmla="*/ 151 h 151"/>
              <a:gd name="T16" fmla="*/ 102 w 108"/>
              <a:gd name="T17" fmla="*/ 127 h 151"/>
              <a:gd name="T18" fmla="*/ 78 w 108"/>
              <a:gd name="T19" fmla="*/ 91 h 151"/>
              <a:gd name="T20" fmla="*/ 42 w 108"/>
              <a:gd name="T21" fmla="*/ 66 h 151"/>
              <a:gd name="T22" fmla="*/ 48 w 108"/>
              <a:gd name="T23" fmla="*/ 48 h 151"/>
              <a:gd name="T24" fmla="*/ 54 w 108"/>
              <a:gd name="T25" fmla="*/ 12 h 151"/>
              <a:gd name="T26" fmla="*/ 30 w 108"/>
              <a:gd name="T27" fmla="*/ 0 h 151"/>
              <a:gd name="T28" fmla="*/ 12 w 108"/>
              <a:gd name="T29" fmla="*/ 18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3" name="Freeform 273"/>
          <p:cNvSpPr>
            <a:spLocks/>
          </p:cNvSpPr>
          <p:nvPr/>
        </p:nvSpPr>
        <p:spPr bwMode="auto">
          <a:xfrm>
            <a:off x="7440614" y="2650101"/>
            <a:ext cx="104775" cy="92075"/>
          </a:xfrm>
          <a:custGeom>
            <a:avLst/>
            <a:gdLst>
              <a:gd name="T0" fmla="*/ 0 w 90"/>
              <a:gd name="T1" fmla="*/ 54 h 72"/>
              <a:gd name="T2" fmla="*/ 18 w 90"/>
              <a:gd name="T3" fmla="*/ 24 h 72"/>
              <a:gd name="T4" fmla="*/ 42 w 90"/>
              <a:gd name="T5" fmla="*/ 24 h 72"/>
              <a:gd name="T6" fmla="*/ 60 w 90"/>
              <a:gd name="T7" fmla="*/ 0 h 72"/>
              <a:gd name="T8" fmla="*/ 90 w 90"/>
              <a:gd name="T9" fmla="*/ 24 h 72"/>
              <a:gd name="T10" fmla="*/ 90 w 90"/>
              <a:gd name="T11" fmla="*/ 72 h 72"/>
              <a:gd name="T12" fmla="*/ 60 w 90"/>
              <a:gd name="T13" fmla="*/ 60 h 72"/>
              <a:gd name="T14" fmla="*/ 42 w 90"/>
              <a:gd name="T15" fmla="*/ 60 h 72"/>
              <a:gd name="T16" fmla="*/ 24 w 90"/>
              <a:gd name="T17" fmla="*/ 48 h 72"/>
              <a:gd name="T18" fmla="*/ 0 w 90"/>
              <a:gd name="T19" fmla="*/ 54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4" name="Freeform 298"/>
          <p:cNvSpPr>
            <a:spLocks/>
          </p:cNvSpPr>
          <p:nvPr/>
        </p:nvSpPr>
        <p:spPr bwMode="auto">
          <a:xfrm>
            <a:off x="6665914" y="2221475"/>
            <a:ext cx="106363" cy="103188"/>
          </a:xfrm>
          <a:custGeom>
            <a:avLst/>
            <a:gdLst>
              <a:gd name="T0" fmla="*/ 72 w 90"/>
              <a:gd name="T1" fmla="*/ 42 h 78"/>
              <a:gd name="T2" fmla="*/ 78 w 90"/>
              <a:gd name="T3" fmla="*/ 30 h 78"/>
              <a:gd name="T4" fmla="*/ 84 w 90"/>
              <a:gd name="T5" fmla="*/ 18 h 78"/>
              <a:gd name="T6" fmla="*/ 48 w 90"/>
              <a:gd name="T7" fmla="*/ 12 h 78"/>
              <a:gd name="T8" fmla="*/ 30 w 90"/>
              <a:gd name="T9" fmla="*/ 0 h 78"/>
              <a:gd name="T10" fmla="*/ 12 w 90"/>
              <a:gd name="T11" fmla="*/ 0 h 78"/>
              <a:gd name="T12" fmla="*/ 6 w 90"/>
              <a:gd name="T13" fmla="*/ 12 h 78"/>
              <a:gd name="T14" fmla="*/ 0 w 90"/>
              <a:gd name="T15" fmla="*/ 18 h 78"/>
              <a:gd name="T16" fmla="*/ 6 w 90"/>
              <a:gd name="T17" fmla="*/ 30 h 78"/>
              <a:gd name="T18" fmla="*/ 18 w 90"/>
              <a:gd name="T19" fmla="*/ 78 h 78"/>
              <a:gd name="T20" fmla="*/ 54 w 90"/>
              <a:gd name="T21" fmla="*/ 72 h 78"/>
              <a:gd name="T22" fmla="*/ 78 w 90"/>
              <a:gd name="T23" fmla="*/ 66 h 78"/>
              <a:gd name="T24" fmla="*/ 84 w 90"/>
              <a:gd name="T25" fmla="*/ 72 h 78"/>
              <a:gd name="T26" fmla="*/ 90 w 90"/>
              <a:gd name="T27" fmla="*/ 48 h 78"/>
              <a:gd name="T28" fmla="*/ 72 w 90"/>
              <a:gd name="T29" fmla="*/ 42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5" name="Freeform 329"/>
          <p:cNvSpPr>
            <a:spLocks/>
          </p:cNvSpPr>
          <p:nvPr/>
        </p:nvSpPr>
        <p:spPr bwMode="auto">
          <a:xfrm>
            <a:off x="6948488" y="2334189"/>
            <a:ext cx="161925" cy="290512"/>
          </a:xfrm>
          <a:custGeom>
            <a:avLst/>
            <a:gdLst>
              <a:gd name="T0" fmla="*/ 102 w 138"/>
              <a:gd name="T1" fmla="*/ 205 h 223"/>
              <a:gd name="T2" fmla="*/ 120 w 138"/>
              <a:gd name="T3" fmla="*/ 199 h 223"/>
              <a:gd name="T4" fmla="*/ 138 w 138"/>
              <a:gd name="T5" fmla="*/ 187 h 223"/>
              <a:gd name="T6" fmla="*/ 138 w 138"/>
              <a:gd name="T7" fmla="*/ 151 h 223"/>
              <a:gd name="T8" fmla="*/ 138 w 138"/>
              <a:gd name="T9" fmla="*/ 120 h 223"/>
              <a:gd name="T10" fmla="*/ 120 w 138"/>
              <a:gd name="T11" fmla="*/ 102 h 223"/>
              <a:gd name="T12" fmla="*/ 96 w 138"/>
              <a:gd name="T13" fmla="*/ 72 h 223"/>
              <a:gd name="T14" fmla="*/ 78 w 138"/>
              <a:gd name="T15" fmla="*/ 48 h 223"/>
              <a:gd name="T16" fmla="*/ 84 w 138"/>
              <a:gd name="T17" fmla="*/ 36 h 223"/>
              <a:gd name="T18" fmla="*/ 78 w 138"/>
              <a:gd name="T19" fmla="*/ 24 h 223"/>
              <a:gd name="T20" fmla="*/ 60 w 138"/>
              <a:gd name="T21" fmla="*/ 18 h 223"/>
              <a:gd name="T22" fmla="*/ 48 w 138"/>
              <a:gd name="T23" fmla="*/ 0 h 223"/>
              <a:gd name="T24" fmla="*/ 42 w 138"/>
              <a:gd name="T25" fmla="*/ 0 h 223"/>
              <a:gd name="T26" fmla="*/ 12 w 138"/>
              <a:gd name="T27" fmla="*/ 6 h 223"/>
              <a:gd name="T28" fmla="*/ 0 w 138"/>
              <a:gd name="T29" fmla="*/ 24 h 223"/>
              <a:gd name="T30" fmla="*/ 0 w 138"/>
              <a:gd name="T31" fmla="*/ 24 h 223"/>
              <a:gd name="T32" fmla="*/ 6 w 138"/>
              <a:gd name="T33" fmla="*/ 36 h 223"/>
              <a:gd name="T34" fmla="*/ 12 w 138"/>
              <a:gd name="T35" fmla="*/ 72 h 223"/>
              <a:gd name="T36" fmla="*/ 54 w 138"/>
              <a:gd name="T37" fmla="*/ 72 h 223"/>
              <a:gd name="T38" fmla="*/ 72 w 138"/>
              <a:gd name="T39" fmla="*/ 78 h 223"/>
              <a:gd name="T40" fmla="*/ 102 w 138"/>
              <a:gd name="T41" fmla="*/ 126 h 223"/>
              <a:gd name="T42" fmla="*/ 96 w 138"/>
              <a:gd name="T43" fmla="*/ 145 h 223"/>
              <a:gd name="T44" fmla="*/ 60 w 138"/>
              <a:gd name="T45" fmla="*/ 151 h 223"/>
              <a:gd name="T46" fmla="*/ 42 w 138"/>
              <a:gd name="T47" fmla="*/ 163 h 223"/>
              <a:gd name="T48" fmla="*/ 42 w 138"/>
              <a:gd name="T49" fmla="*/ 187 h 223"/>
              <a:gd name="T50" fmla="*/ 72 w 138"/>
              <a:gd name="T51" fmla="*/ 217 h 223"/>
              <a:gd name="T52" fmla="*/ 84 w 138"/>
              <a:gd name="T53" fmla="*/ 223 h 223"/>
              <a:gd name="T54" fmla="*/ 96 w 138"/>
              <a:gd name="T55" fmla="*/ 217 h 223"/>
              <a:gd name="T56" fmla="*/ 102 w 138"/>
              <a:gd name="T57" fmla="*/ 205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23"/>
              <a:gd name="T89" fmla="*/ 138 w 138"/>
              <a:gd name="T90" fmla="*/ 223 h 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6" name="Freeform 330"/>
          <p:cNvSpPr>
            <a:spLocks/>
          </p:cNvSpPr>
          <p:nvPr/>
        </p:nvSpPr>
        <p:spPr bwMode="auto">
          <a:xfrm>
            <a:off x="7000876" y="2299264"/>
            <a:ext cx="163512" cy="360362"/>
          </a:xfrm>
          <a:custGeom>
            <a:avLst/>
            <a:gdLst>
              <a:gd name="T0" fmla="*/ 66 w 138"/>
              <a:gd name="T1" fmla="*/ 0 h 271"/>
              <a:gd name="T2" fmla="*/ 6 w 138"/>
              <a:gd name="T3" fmla="*/ 0 h 271"/>
              <a:gd name="T4" fmla="*/ 0 w 138"/>
              <a:gd name="T5" fmla="*/ 24 h 271"/>
              <a:gd name="T6" fmla="*/ 6 w 138"/>
              <a:gd name="T7" fmla="*/ 24 h 271"/>
              <a:gd name="T8" fmla="*/ 18 w 138"/>
              <a:gd name="T9" fmla="*/ 42 h 271"/>
              <a:gd name="T10" fmla="*/ 36 w 138"/>
              <a:gd name="T11" fmla="*/ 48 h 271"/>
              <a:gd name="T12" fmla="*/ 42 w 138"/>
              <a:gd name="T13" fmla="*/ 60 h 271"/>
              <a:gd name="T14" fmla="*/ 36 w 138"/>
              <a:gd name="T15" fmla="*/ 72 h 271"/>
              <a:gd name="T16" fmla="*/ 54 w 138"/>
              <a:gd name="T17" fmla="*/ 96 h 271"/>
              <a:gd name="T18" fmla="*/ 78 w 138"/>
              <a:gd name="T19" fmla="*/ 126 h 271"/>
              <a:gd name="T20" fmla="*/ 96 w 138"/>
              <a:gd name="T21" fmla="*/ 144 h 271"/>
              <a:gd name="T22" fmla="*/ 96 w 138"/>
              <a:gd name="T23" fmla="*/ 175 h 271"/>
              <a:gd name="T24" fmla="*/ 96 w 138"/>
              <a:gd name="T25" fmla="*/ 211 h 271"/>
              <a:gd name="T26" fmla="*/ 78 w 138"/>
              <a:gd name="T27" fmla="*/ 223 h 271"/>
              <a:gd name="T28" fmla="*/ 60 w 138"/>
              <a:gd name="T29" fmla="*/ 229 h 271"/>
              <a:gd name="T30" fmla="*/ 54 w 138"/>
              <a:gd name="T31" fmla="*/ 241 h 271"/>
              <a:gd name="T32" fmla="*/ 42 w 138"/>
              <a:gd name="T33" fmla="*/ 247 h 271"/>
              <a:gd name="T34" fmla="*/ 48 w 138"/>
              <a:gd name="T35" fmla="*/ 253 h 271"/>
              <a:gd name="T36" fmla="*/ 66 w 138"/>
              <a:gd name="T37" fmla="*/ 271 h 271"/>
              <a:gd name="T38" fmla="*/ 108 w 138"/>
              <a:gd name="T39" fmla="*/ 241 h 271"/>
              <a:gd name="T40" fmla="*/ 138 w 138"/>
              <a:gd name="T41" fmla="*/ 211 h 271"/>
              <a:gd name="T42" fmla="*/ 114 w 138"/>
              <a:gd name="T43" fmla="*/ 132 h 271"/>
              <a:gd name="T44" fmla="*/ 102 w 138"/>
              <a:gd name="T45" fmla="*/ 114 h 271"/>
              <a:gd name="T46" fmla="*/ 78 w 138"/>
              <a:gd name="T47" fmla="*/ 84 h 271"/>
              <a:gd name="T48" fmla="*/ 66 w 138"/>
              <a:gd name="T49" fmla="*/ 60 h 271"/>
              <a:gd name="T50" fmla="*/ 78 w 138"/>
              <a:gd name="T51" fmla="*/ 48 h 271"/>
              <a:gd name="T52" fmla="*/ 96 w 138"/>
              <a:gd name="T53" fmla="*/ 36 h 271"/>
              <a:gd name="T54" fmla="*/ 90 w 138"/>
              <a:gd name="T55" fmla="*/ 18 h 271"/>
              <a:gd name="T56" fmla="*/ 6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7" name="Freeform 331"/>
          <p:cNvSpPr>
            <a:spLocks/>
          </p:cNvSpPr>
          <p:nvPr/>
        </p:nvSpPr>
        <p:spPr bwMode="auto">
          <a:xfrm>
            <a:off x="6494464" y="2104000"/>
            <a:ext cx="177800" cy="95250"/>
          </a:xfrm>
          <a:custGeom>
            <a:avLst/>
            <a:gdLst>
              <a:gd name="T0" fmla="*/ 102 w 150"/>
              <a:gd name="T1" fmla="*/ 36 h 72"/>
              <a:gd name="T2" fmla="*/ 66 w 150"/>
              <a:gd name="T3" fmla="*/ 18 h 72"/>
              <a:gd name="T4" fmla="*/ 24 w 150"/>
              <a:gd name="T5" fmla="*/ 0 h 72"/>
              <a:gd name="T6" fmla="*/ 12 w 150"/>
              <a:gd name="T7" fmla="*/ 0 h 72"/>
              <a:gd name="T8" fmla="*/ 0 w 150"/>
              <a:gd name="T9" fmla="*/ 30 h 72"/>
              <a:gd name="T10" fmla="*/ 60 w 150"/>
              <a:gd name="T11" fmla="*/ 60 h 72"/>
              <a:gd name="T12" fmla="*/ 102 w 150"/>
              <a:gd name="T13" fmla="*/ 66 h 72"/>
              <a:gd name="T14" fmla="*/ 126 w 150"/>
              <a:gd name="T15" fmla="*/ 72 h 72"/>
              <a:gd name="T16" fmla="*/ 138 w 150"/>
              <a:gd name="T17" fmla="*/ 72 h 72"/>
              <a:gd name="T18" fmla="*/ 150 w 150"/>
              <a:gd name="T19" fmla="*/ 54 h 72"/>
              <a:gd name="T20" fmla="*/ 150 w 150"/>
              <a:gd name="T21" fmla="*/ 54 h 72"/>
              <a:gd name="T22" fmla="*/ 138 w 150"/>
              <a:gd name="T23" fmla="*/ 42 h 72"/>
              <a:gd name="T24" fmla="*/ 102 w 150"/>
              <a:gd name="T25" fmla="*/ 36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72"/>
              <a:gd name="T41" fmla="*/ 150 w 15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8" name="Freeform 333"/>
          <p:cNvSpPr>
            <a:spLocks/>
          </p:cNvSpPr>
          <p:nvPr/>
        </p:nvSpPr>
        <p:spPr bwMode="auto">
          <a:xfrm>
            <a:off x="6678614" y="1364226"/>
            <a:ext cx="703263" cy="395288"/>
          </a:xfrm>
          <a:custGeom>
            <a:avLst/>
            <a:gdLst>
              <a:gd name="T0" fmla="*/ 42 w 595"/>
              <a:gd name="T1" fmla="*/ 126 h 301"/>
              <a:gd name="T2" fmla="*/ 48 w 595"/>
              <a:gd name="T3" fmla="*/ 186 h 301"/>
              <a:gd name="T4" fmla="*/ 127 w 595"/>
              <a:gd name="T5" fmla="*/ 210 h 301"/>
              <a:gd name="T6" fmla="*/ 181 w 595"/>
              <a:gd name="T7" fmla="*/ 264 h 301"/>
              <a:gd name="T8" fmla="*/ 253 w 595"/>
              <a:gd name="T9" fmla="*/ 270 h 301"/>
              <a:gd name="T10" fmla="*/ 313 w 595"/>
              <a:gd name="T11" fmla="*/ 301 h 301"/>
              <a:gd name="T12" fmla="*/ 379 w 595"/>
              <a:gd name="T13" fmla="*/ 258 h 301"/>
              <a:gd name="T14" fmla="*/ 445 w 595"/>
              <a:gd name="T15" fmla="*/ 252 h 301"/>
              <a:gd name="T16" fmla="*/ 457 w 595"/>
              <a:gd name="T17" fmla="*/ 210 h 301"/>
              <a:gd name="T18" fmla="*/ 499 w 595"/>
              <a:gd name="T19" fmla="*/ 192 h 301"/>
              <a:gd name="T20" fmla="*/ 541 w 595"/>
              <a:gd name="T21" fmla="*/ 174 h 301"/>
              <a:gd name="T22" fmla="*/ 595 w 595"/>
              <a:gd name="T23" fmla="*/ 156 h 301"/>
              <a:gd name="T24" fmla="*/ 583 w 595"/>
              <a:gd name="T25" fmla="*/ 132 h 301"/>
              <a:gd name="T26" fmla="*/ 529 w 595"/>
              <a:gd name="T27" fmla="*/ 126 h 301"/>
              <a:gd name="T28" fmla="*/ 529 w 595"/>
              <a:gd name="T29" fmla="*/ 96 h 301"/>
              <a:gd name="T30" fmla="*/ 541 w 595"/>
              <a:gd name="T31" fmla="*/ 72 h 301"/>
              <a:gd name="T32" fmla="*/ 499 w 595"/>
              <a:gd name="T33" fmla="*/ 60 h 301"/>
              <a:gd name="T34" fmla="*/ 403 w 595"/>
              <a:gd name="T35" fmla="*/ 84 h 301"/>
              <a:gd name="T36" fmla="*/ 367 w 595"/>
              <a:gd name="T37" fmla="*/ 54 h 301"/>
              <a:gd name="T38" fmla="*/ 307 w 595"/>
              <a:gd name="T39" fmla="*/ 54 h 301"/>
              <a:gd name="T40" fmla="*/ 289 w 595"/>
              <a:gd name="T41" fmla="*/ 36 h 301"/>
              <a:gd name="T42" fmla="*/ 217 w 595"/>
              <a:gd name="T43" fmla="*/ 0 h 301"/>
              <a:gd name="T44" fmla="*/ 193 w 595"/>
              <a:gd name="T45" fmla="*/ 30 h 301"/>
              <a:gd name="T46" fmla="*/ 169 w 595"/>
              <a:gd name="T47" fmla="*/ 66 h 301"/>
              <a:gd name="T48" fmla="*/ 121 w 595"/>
              <a:gd name="T49" fmla="*/ 48 h 301"/>
              <a:gd name="T50" fmla="*/ 54 w 595"/>
              <a:gd name="T51" fmla="*/ 54 h 301"/>
              <a:gd name="T52" fmla="*/ 12 w 595"/>
              <a:gd name="T53" fmla="*/ 78 h 301"/>
              <a:gd name="T54" fmla="*/ 0 w 595"/>
              <a:gd name="T55" fmla="*/ 102 h 301"/>
              <a:gd name="T56" fmla="*/ 6 w 595"/>
              <a:gd name="T57" fmla="*/ 108 h 301"/>
              <a:gd name="T58" fmla="*/ 42 w 595"/>
              <a:gd name="T59" fmla="*/ 12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5"/>
              <a:gd name="T91" fmla="*/ 0 h 301"/>
              <a:gd name="T92" fmla="*/ 595 w 595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99" name="Freeform 446"/>
          <p:cNvSpPr>
            <a:spLocks/>
          </p:cNvSpPr>
          <p:nvPr/>
        </p:nvSpPr>
        <p:spPr bwMode="auto">
          <a:xfrm>
            <a:off x="6889751" y="2362763"/>
            <a:ext cx="180975" cy="363537"/>
          </a:xfrm>
          <a:custGeom>
            <a:avLst/>
            <a:gdLst>
              <a:gd name="T0" fmla="*/ 7 w 107"/>
              <a:gd name="T1" fmla="*/ 9 h 190"/>
              <a:gd name="T2" fmla="*/ 0 w 107"/>
              <a:gd name="T3" fmla="*/ 23 h 190"/>
              <a:gd name="T4" fmla="*/ 15 w 107"/>
              <a:gd name="T5" fmla="*/ 47 h 190"/>
              <a:gd name="T6" fmla="*/ 15 w 107"/>
              <a:gd name="T7" fmla="*/ 60 h 190"/>
              <a:gd name="T8" fmla="*/ 22 w 107"/>
              <a:gd name="T9" fmla="*/ 78 h 190"/>
              <a:gd name="T10" fmla="*/ 19 w 107"/>
              <a:gd name="T11" fmla="*/ 93 h 190"/>
              <a:gd name="T12" fmla="*/ 23 w 107"/>
              <a:gd name="T13" fmla="*/ 110 h 190"/>
              <a:gd name="T14" fmla="*/ 26 w 107"/>
              <a:gd name="T15" fmla="*/ 118 h 190"/>
              <a:gd name="T16" fmla="*/ 19 w 107"/>
              <a:gd name="T17" fmla="*/ 126 h 190"/>
              <a:gd name="T18" fmla="*/ 13 w 107"/>
              <a:gd name="T19" fmla="*/ 159 h 190"/>
              <a:gd name="T20" fmla="*/ 33 w 107"/>
              <a:gd name="T21" fmla="*/ 182 h 190"/>
              <a:gd name="T22" fmla="*/ 34 w 107"/>
              <a:gd name="T23" fmla="*/ 178 h 190"/>
              <a:gd name="T24" fmla="*/ 46 w 107"/>
              <a:gd name="T25" fmla="*/ 185 h 190"/>
              <a:gd name="T26" fmla="*/ 46 w 107"/>
              <a:gd name="T27" fmla="*/ 190 h 190"/>
              <a:gd name="T28" fmla="*/ 56 w 107"/>
              <a:gd name="T29" fmla="*/ 188 h 190"/>
              <a:gd name="T30" fmla="*/ 59 w 107"/>
              <a:gd name="T31" fmla="*/ 184 h 190"/>
              <a:gd name="T32" fmla="*/ 43 w 107"/>
              <a:gd name="T33" fmla="*/ 174 h 190"/>
              <a:gd name="T34" fmla="*/ 27 w 107"/>
              <a:gd name="T35" fmla="*/ 149 h 190"/>
              <a:gd name="T36" fmla="*/ 19 w 107"/>
              <a:gd name="T37" fmla="*/ 138 h 190"/>
              <a:gd name="T38" fmla="*/ 32 w 107"/>
              <a:gd name="T39" fmla="*/ 113 h 190"/>
              <a:gd name="T40" fmla="*/ 57 w 107"/>
              <a:gd name="T41" fmla="*/ 108 h 190"/>
              <a:gd name="T42" fmla="*/ 70 w 107"/>
              <a:gd name="T43" fmla="*/ 119 h 190"/>
              <a:gd name="T44" fmla="*/ 63 w 107"/>
              <a:gd name="T45" fmla="*/ 97 h 190"/>
              <a:gd name="T46" fmla="*/ 72 w 107"/>
              <a:gd name="T47" fmla="*/ 87 h 190"/>
              <a:gd name="T48" fmla="*/ 101 w 107"/>
              <a:gd name="T49" fmla="*/ 87 h 190"/>
              <a:gd name="T50" fmla="*/ 107 w 107"/>
              <a:gd name="T51" fmla="*/ 73 h 190"/>
              <a:gd name="T52" fmla="*/ 95 w 107"/>
              <a:gd name="T53" fmla="*/ 50 h 190"/>
              <a:gd name="T54" fmla="*/ 85 w 107"/>
              <a:gd name="T55" fmla="*/ 37 h 190"/>
              <a:gd name="T56" fmla="*/ 48 w 107"/>
              <a:gd name="T57" fmla="*/ 27 h 190"/>
              <a:gd name="T58" fmla="*/ 36 w 107"/>
              <a:gd name="T59" fmla="*/ 0 h 190"/>
              <a:gd name="T60" fmla="*/ 7 w 107"/>
              <a:gd name="T61" fmla="*/ 9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00" name="Freeform 447"/>
          <p:cNvSpPr>
            <a:spLocks/>
          </p:cNvSpPr>
          <p:nvPr/>
        </p:nvSpPr>
        <p:spPr bwMode="auto">
          <a:xfrm>
            <a:off x="6769102" y="2154801"/>
            <a:ext cx="204787" cy="449263"/>
          </a:xfrm>
          <a:custGeom>
            <a:avLst/>
            <a:gdLst>
              <a:gd name="T0" fmla="*/ 72 w 120"/>
              <a:gd name="T1" fmla="*/ 0 h 233"/>
              <a:gd name="T2" fmla="*/ 55 w 120"/>
              <a:gd name="T3" fmla="*/ 17 h 233"/>
              <a:gd name="T4" fmla="*/ 40 w 120"/>
              <a:gd name="T5" fmla="*/ 26 h 233"/>
              <a:gd name="T6" fmla="*/ 15 w 120"/>
              <a:gd name="T7" fmla="*/ 60 h 233"/>
              <a:gd name="T8" fmla="*/ 7 w 120"/>
              <a:gd name="T9" fmla="*/ 85 h 233"/>
              <a:gd name="T10" fmla="*/ 0 w 120"/>
              <a:gd name="T11" fmla="*/ 98 h 233"/>
              <a:gd name="T12" fmla="*/ 23 w 120"/>
              <a:gd name="T13" fmla="*/ 123 h 233"/>
              <a:gd name="T14" fmla="*/ 31 w 120"/>
              <a:gd name="T15" fmla="*/ 142 h 233"/>
              <a:gd name="T16" fmla="*/ 26 w 120"/>
              <a:gd name="T17" fmla="*/ 161 h 233"/>
              <a:gd name="T18" fmla="*/ 44 w 120"/>
              <a:gd name="T19" fmla="*/ 165 h 233"/>
              <a:gd name="T20" fmla="*/ 58 w 120"/>
              <a:gd name="T21" fmla="*/ 157 h 233"/>
              <a:gd name="T22" fmla="*/ 65 w 120"/>
              <a:gd name="T23" fmla="*/ 148 h 233"/>
              <a:gd name="T24" fmla="*/ 80 w 120"/>
              <a:gd name="T25" fmla="*/ 188 h 233"/>
              <a:gd name="T26" fmla="*/ 86 w 120"/>
              <a:gd name="T27" fmla="*/ 211 h 233"/>
              <a:gd name="T28" fmla="*/ 85 w 120"/>
              <a:gd name="T29" fmla="*/ 233 h 233"/>
              <a:gd name="T30" fmla="*/ 99 w 120"/>
              <a:gd name="T31" fmla="*/ 212 h 233"/>
              <a:gd name="T32" fmla="*/ 92 w 120"/>
              <a:gd name="T33" fmla="*/ 188 h 233"/>
              <a:gd name="T34" fmla="*/ 80 w 120"/>
              <a:gd name="T35" fmla="*/ 173 h 233"/>
              <a:gd name="T36" fmla="*/ 86 w 120"/>
              <a:gd name="T37" fmla="*/ 161 h 233"/>
              <a:gd name="T38" fmla="*/ 85 w 120"/>
              <a:gd name="T39" fmla="*/ 151 h 233"/>
              <a:gd name="T40" fmla="*/ 69 w 120"/>
              <a:gd name="T41" fmla="*/ 130 h 233"/>
              <a:gd name="T42" fmla="*/ 77 w 120"/>
              <a:gd name="T43" fmla="*/ 114 h 233"/>
              <a:gd name="T44" fmla="*/ 106 w 120"/>
              <a:gd name="T45" fmla="*/ 106 h 233"/>
              <a:gd name="T46" fmla="*/ 120 w 120"/>
              <a:gd name="T47" fmla="*/ 91 h 233"/>
              <a:gd name="T48" fmla="*/ 111 w 120"/>
              <a:gd name="T49" fmla="*/ 91 h 233"/>
              <a:gd name="T50" fmla="*/ 104 w 120"/>
              <a:gd name="T51" fmla="*/ 87 h 233"/>
              <a:gd name="T52" fmla="*/ 93 w 120"/>
              <a:gd name="T53" fmla="*/ 84 h 233"/>
              <a:gd name="T54" fmla="*/ 98 w 120"/>
              <a:gd name="T55" fmla="*/ 73 h 233"/>
              <a:gd name="T56" fmla="*/ 88 w 120"/>
              <a:gd name="T57" fmla="*/ 60 h 233"/>
              <a:gd name="T58" fmla="*/ 77 w 120"/>
              <a:gd name="T59" fmla="*/ 42 h 233"/>
              <a:gd name="T60" fmla="*/ 86 w 120"/>
              <a:gd name="T61" fmla="*/ 34 h 233"/>
              <a:gd name="T62" fmla="*/ 86 w 120"/>
              <a:gd name="T63" fmla="*/ 13 h 233"/>
              <a:gd name="T64" fmla="*/ 72 w 120"/>
              <a:gd name="T65" fmla="*/ 0 h 2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233"/>
              <a:gd name="T101" fmla="*/ 120 w 120"/>
              <a:gd name="T102" fmla="*/ 233 h 2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01" name="Line 449"/>
          <p:cNvSpPr>
            <a:spLocks noChangeShapeType="1"/>
          </p:cNvSpPr>
          <p:nvPr/>
        </p:nvSpPr>
        <p:spPr bwMode="auto">
          <a:xfrm>
            <a:off x="7354888" y="2437375"/>
            <a:ext cx="0" cy="0"/>
          </a:xfrm>
          <a:prstGeom prst="line">
            <a:avLst/>
          </a:prstGeom>
          <a:solidFill>
            <a:srgbClr val="00B0F0"/>
          </a:solidFill>
          <a:ln w="0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02" name="Freeform 506"/>
          <p:cNvSpPr>
            <a:spLocks/>
          </p:cNvSpPr>
          <p:nvPr/>
        </p:nvSpPr>
        <p:spPr bwMode="auto">
          <a:xfrm>
            <a:off x="7489827" y="1718238"/>
            <a:ext cx="112712" cy="157162"/>
          </a:xfrm>
          <a:custGeom>
            <a:avLst/>
            <a:gdLst>
              <a:gd name="T0" fmla="*/ 32 w 78"/>
              <a:gd name="T1" fmla="*/ 12 h 98"/>
              <a:gd name="T2" fmla="*/ 34 w 78"/>
              <a:gd name="T3" fmla="*/ 32 h 98"/>
              <a:gd name="T4" fmla="*/ 20 w 78"/>
              <a:gd name="T5" fmla="*/ 22 h 98"/>
              <a:gd name="T6" fmla="*/ 6 w 78"/>
              <a:gd name="T7" fmla="*/ 34 h 98"/>
              <a:gd name="T8" fmla="*/ 0 w 78"/>
              <a:gd name="T9" fmla="*/ 56 h 98"/>
              <a:gd name="T10" fmla="*/ 0 w 78"/>
              <a:gd name="T11" fmla="*/ 56 h 98"/>
              <a:gd name="T12" fmla="*/ 6 w 78"/>
              <a:gd name="T13" fmla="*/ 56 h 98"/>
              <a:gd name="T14" fmla="*/ 6 w 78"/>
              <a:gd name="T15" fmla="*/ 56 h 98"/>
              <a:gd name="T16" fmla="*/ 10 w 78"/>
              <a:gd name="T17" fmla="*/ 56 h 98"/>
              <a:gd name="T18" fmla="*/ 10 w 78"/>
              <a:gd name="T19" fmla="*/ 56 h 98"/>
              <a:gd name="T20" fmla="*/ 30 w 78"/>
              <a:gd name="T21" fmla="*/ 70 h 98"/>
              <a:gd name="T22" fmla="*/ 34 w 78"/>
              <a:gd name="T23" fmla="*/ 84 h 98"/>
              <a:gd name="T24" fmla="*/ 34 w 78"/>
              <a:gd name="T25" fmla="*/ 84 h 98"/>
              <a:gd name="T26" fmla="*/ 36 w 78"/>
              <a:gd name="T27" fmla="*/ 92 h 98"/>
              <a:gd name="T28" fmla="*/ 40 w 78"/>
              <a:gd name="T29" fmla="*/ 98 h 98"/>
              <a:gd name="T30" fmla="*/ 70 w 78"/>
              <a:gd name="T31" fmla="*/ 88 h 98"/>
              <a:gd name="T32" fmla="*/ 70 w 78"/>
              <a:gd name="T33" fmla="*/ 84 h 98"/>
              <a:gd name="T34" fmla="*/ 70 w 78"/>
              <a:gd name="T35" fmla="*/ 84 h 98"/>
              <a:gd name="T36" fmla="*/ 68 w 78"/>
              <a:gd name="T37" fmla="*/ 82 h 98"/>
              <a:gd name="T38" fmla="*/ 66 w 78"/>
              <a:gd name="T39" fmla="*/ 78 h 98"/>
              <a:gd name="T40" fmla="*/ 64 w 78"/>
              <a:gd name="T41" fmla="*/ 76 h 98"/>
              <a:gd name="T42" fmla="*/ 64 w 78"/>
              <a:gd name="T43" fmla="*/ 76 h 98"/>
              <a:gd name="T44" fmla="*/ 64 w 78"/>
              <a:gd name="T45" fmla="*/ 60 h 98"/>
              <a:gd name="T46" fmla="*/ 64 w 78"/>
              <a:gd name="T47" fmla="*/ 60 h 98"/>
              <a:gd name="T48" fmla="*/ 64 w 78"/>
              <a:gd name="T49" fmla="*/ 46 h 98"/>
              <a:gd name="T50" fmla="*/ 64 w 78"/>
              <a:gd name="T51" fmla="*/ 46 h 98"/>
              <a:gd name="T52" fmla="*/ 54 w 78"/>
              <a:gd name="T53" fmla="*/ 26 h 98"/>
              <a:gd name="T54" fmla="*/ 54 w 78"/>
              <a:gd name="T55" fmla="*/ 26 h 98"/>
              <a:gd name="T56" fmla="*/ 64 w 78"/>
              <a:gd name="T57" fmla="*/ 16 h 98"/>
              <a:gd name="T58" fmla="*/ 64 w 78"/>
              <a:gd name="T59" fmla="*/ 16 h 98"/>
              <a:gd name="T60" fmla="*/ 78 w 78"/>
              <a:gd name="T61" fmla="*/ 4 h 98"/>
              <a:gd name="T62" fmla="*/ 52 w 78"/>
              <a:gd name="T63" fmla="*/ 0 h 98"/>
              <a:gd name="T64" fmla="*/ 32 w 78"/>
              <a:gd name="T65" fmla="*/ 12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03" name="Freeform 517"/>
          <p:cNvSpPr>
            <a:spLocks/>
          </p:cNvSpPr>
          <p:nvPr/>
        </p:nvSpPr>
        <p:spPr bwMode="auto">
          <a:xfrm>
            <a:off x="7532688" y="1857938"/>
            <a:ext cx="77788" cy="106362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7AB732"/>
          </a:solidFill>
          <a:ln w="9525">
            <a:solidFill>
              <a:srgbClr val="EEECE1">
                <a:alpha val="69000"/>
              </a:srgbClr>
            </a:solidFill>
            <a:round/>
            <a:headEnd/>
            <a:tailEnd/>
          </a:ln>
        </p:spPr>
        <p:txBody>
          <a:bodyPr lIns="91195" tIns="45599" rIns="91195" bIns="45599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04" name="Oval 212"/>
          <p:cNvSpPr/>
          <p:nvPr/>
        </p:nvSpPr>
        <p:spPr>
          <a:xfrm>
            <a:off x="2809876" y="1811901"/>
            <a:ext cx="133350" cy="144463"/>
          </a:xfrm>
          <a:prstGeom prst="ellipse">
            <a:avLst/>
          </a:prstGeom>
          <a:solidFill>
            <a:srgbClr val="FF0099"/>
          </a:solidFill>
          <a:ln w="12700" cap="flat" cmpd="sng" algn="ctr">
            <a:noFill/>
            <a:prstDash val="solid"/>
          </a:ln>
          <a:effectLst/>
        </p:spPr>
        <p:txBody>
          <a:bodyPr lIns="91195" tIns="45599" rIns="91195" bIns="45599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05" name="Group 257"/>
          <p:cNvGrpSpPr>
            <a:grpSpLocks/>
          </p:cNvGrpSpPr>
          <p:nvPr/>
        </p:nvGrpSpPr>
        <p:grpSpPr bwMode="auto">
          <a:xfrm>
            <a:off x="4919664" y="1591230"/>
            <a:ext cx="227014" cy="307777"/>
            <a:chOff x="4906800" y="5306401"/>
            <a:chExt cx="357190" cy="459001"/>
          </a:xfrm>
        </p:grpSpPr>
        <p:sp>
          <p:nvSpPr>
            <p:cNvPr id="206" name="Oval 214"/>
            <p:cNvSpPr/>
            <p:nvPr/>
          </p:nvSpPr>
          <p:spPr>
            <a:xfrm>
              <a:off x="4953165" y="5357168"/>
              <a:ext cx="144250" cy="144369"/>
            </a:xfrm>
            <a:prstGeom prst="ellipse">
              <a:avLst/>
            </a:prstGeom>
            <a:solidFill>
              <a:srgbClr val="333399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07" name="TextBox 215"/>
            <p:cNvSpPr txBox="1"/>
            <p:nvPr/>
          </p:nvSpPr>
          <p:spPr>
            <a:xfrm>
              <a:off x="4906800" y="5306401"/>
              <a:ext cx="357190" cy="459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2DB4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253" name="Cross 261"/>
          <p:cNvSpPr/>
          <p:nvPr/>
        </p:nvSpPr>
        <p:spPr>
          <a:xfrm>
            <a:off x="4854577" y="1186426"/>
            <a:ext cx="131762" cy="142875"/>
          </a:xfrm>
          <a:prstGeom prst="plus">
            <a:avLst/>
          </a:prstGeom>
          <a:solidFill>
            <a:srgbClr val="DE2414"/>
          </a:solidFill>
          <a:ln w="25400" cap="flat" cmpd="sng" algn="ctr">
            <a:noFill/>
            <a:prstDash val="solid"/>
          </a:ln>
          <a:effectLst/>
        </p:spPr>
        <p:txBody>
          <a:bodyPr lIns="91195" tIns="45599" rIns="91195" bIns="45599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55" name="Group 553"/>
          <p:cNvGrpSpPr>
            <a:grpSpLocks/>
          </p:cNvGrpSpPr>
          <p:nvPr/>
        </p:nvGrpSpPr>
        <p:grpSpPr bwMode="auto">
          <a:xfrm>
            <a:off x="3363880" y="3672013"/>
            <a:ext cx="2917848" cy="1639219"/>
            <a:chOff x="5595943" y="4847127"/>
            <a:chExt cx="3160738" cy="1638706"/>
          </a:xfrm>
        </p:grpSpPr>
        <p:grpSp>
          <p:nvGrpSpPr>
            <p:cNvPr id="256" name="Group 288"/>
            <p:cNvGrpSpPr>
              <a:grpSpLocks/>
            </p:cNvGrpSpPr>
            <p:nvPr/>
          </p:nvGrpSpPr>
          <p:grpSpPr bwMode="auto">
            <a:xfrm>
              <a:off x="5687421" y="5870473"/>
              <a:ext cx="3069260" cy="615360"/>
              <a:chOff x="6095991" y="6029019"/>
              <a:chExt cx="3069260" cy="615360"/>
            </a:xfrm>
          </p:grpSpPr>
          <p:sp>
            <p:nvSpPr>
              <p:cNvPr id="268" name="Rectangle 276"/>
              <p:cNvSpPr/>
              <p:nvPr/>
            </p:nvSpPr>
            <p:spPr>
              <a:xfrm>
                <a:off x="6095991" y="6036987"/>
                <a:ext cx="195702" cy="134871"/>
              </a:xfrm>
              <a:prstGeom prst="rect">
                <a:avLst/>
              </a:prstGeom>
              <a:solidFill>
                <a:srgbClr val="7AB73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Gill Sans" charset="0"/>
                </a:endParaRPr>
              </a:p>
            </p:txBody>
          </p:sp>
          <p:sp>
            <p:nvSpPr>
              <p:cNvPr id="269" name="TextBox 277"/>
              <p:cNvSpPr txBox="1"/>
              <p:nvPr/>
            </p:nvSpPr>
            <p:spPr>
              <a:xfrm>
                <a:off x="6345029" y="6029019"/>
                <a:ext cx="2820222" cy="615360"/>
              </a:xfrm>
              <a:prstGeom prst="rect">
                <a:avLst/>
              </a:prstGeom>
              <a:noFill/>
            </p:spPr>
            <p:txBody>
              <a:bodyPr lIns="0" tIns="0" rIns="0" bIns="0" spcCol="360000">
                <a:spAutoFit/>
              </a:bodyPr>
              <a:lstStyle/>
              <a:p>
                <a:pPr marL="0" marR="0" lvl="1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Komitety Narodowe (m.in. Polska)</a:t>
                </a:r>
              </a:p>
              <a:p>
                <a:pPr marL="0" marR="0" lvl="1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endParaRPr>
              </a:p>
              <a:p>
                <a:pPr marL="0" marR="0" lvl="1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endParaRPr>
              </a:p>
              <a:p>
                <a:pPr marL="0" marR="0" lvl="1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7" name="Group 281"/>
            <p:cNvGrpSpPr>
              <a:grpSpLocks/>
            </p:cNvGrpSpPr>
            <p:nvPr/>
          </p:nvGrpSpPr>
          <p:grpSpPr bwMode="auto">
            <a:xfrm>
              <a:off x="5595943" y="4847127"/>
              <a:ext cx="2917566" cy="954660"/>
              <a:chOff x="6024571" y="4835735"/>
              <a:chExt cx="2917566" cy="954660"/>
            </a:xfrm>
          </p:grpSpPr>
          <p:grpSp>
            <p:nvGrpSpPr>
              <p:cNvPr id="264" name="Group 231"/>
              <p:cNvGrpSpPr>
                <a:grpSpLocks/>
              </p:cNvGrpSpPr>
              <p:nvPr/>
            </p:nvGrpSpPr>
            <p:grpSpPr bwMode="auto">
              <a:xfrm>
                <a:off x="6024571" y="4835735"/>
                <a:ext cx="357687" cy="919549"/>
                <a:chOff x="4906801" y="5306400"/>
                <a:chExt cx="357687" cy="919549"/>
              </a:xfrm>
            </p:grpSpPr>
            <p:sp>
              <p:nvSpPr>
                <p:cNvPr id="266" name="Oval 274"/>
                <p:cNvSpPr/>
                <p:nvPr/>
              </p:nvSpPr>
              <p:spPr>
                <a:xfrm>
                  <a:off x="5003673" y="6081532"/>
                  <a:ext cx="144451" cy="144417"/>
                </a:xfrm>
                <a:prstGeom prst="ellipse">
                  <a:avLst/>
                </a:prstGeom>
                <a:solidFill>
                  <a:srgbClr val="333399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Gill Sans" charset="0"/>
                  </a:endParaRPr>
                </a:p>
              </p:txBody>
            </p:sp>
            <p:sp>
              <p:nvSpPr>
                <p:cNvPr id="267" name="TextBox 275"/>
                <p:cNvSpPr txBox="1"/>
                <p:nvPr/>
              </p:nvSpPr>
              <p:spPr>
                <a:xfrm>
                  <a:off x="4906801" y="5306400"/>
                  <a:ext cx="357687" cy="27691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l" defTabSz="6858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2DB4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Gill Sans" charset="0"/>
                  </a:endParaRPr>
                </a:p>
              </p:txBody>
            </p:sp>
          </p:grpSp>
          <p:sp>
            <p:nvSpPr>
              <p:cNvPr id="265" name="Rectangle 273"/>
              <p:cNvSpPr/>
              <p:nvPr/>
            </p:nvSpPr>
            <p:spPr>
              <a:xfrm>
                <a:off x="6269406" y="5544251"/>
                <a:ext cx="2672731" cy="24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1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I</a:t>
                </a:r>
                <a:r>
                  <a:rPr kumimoji="0" lang="pl-PL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nstytut</a:t>
                </a: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 badawczy I</a:t>
                </a:r>
                <a:r>
                  <a:rPr kumimoji="0" lang="en-GB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nnocent</a:t>
                </a: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i we Florencji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8" name="Group 280"/>
            <p:cNvGrpSpPr>
              <a:grpSpLocks/>
            </p:cNvGrpSpPr>
            <p:nvPr/>
          </p:nvGrpSpPr>
          <p:grpSpPr bwMode="auto">
            <a:xfrm>
              <a:off x="5688803" y="5318466"/>
              <a:ext cx="2904072" cy="246144"/>
              <a:chOff x="6111826" y="5426434"/>
              <a:chExt cx="2904072" cy="246144"/>
            </a:xfrm>
          </p:grpSpPr>
          <p:sp>
            <p:nvSpPr>
              <p:cNvPr id="262" name="Cross 270"/>
              <p:cNvSpPr/>
              <p:nvPr/>
            </p:nvSpPr>
            <p:spPr>
              <a:xfrm>
                <a:off x="6111826" y="5475632"/>
                <a:ext cx="142730" cy="142830"/>
              </a:xfrm>
              <a:prstGeom prst="plus">
                <a:avLst/>
              </a:prstGeom>
              <a:solidFill>
                <a:srgbClr val="DE241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Gill Sans" charset="0"/>
                </a:endParaRPr>
              </a:p>
            </p:txBody>
          </p:sp>
          <p:sp>
            <p:nvSpPr>
              <p:cNvPr id="263" name="Rectangle 271"/>
              <p:cNvSpPr/>
              <p:nvPr/>
            </p:nvSpPr>
            <p:spPr>
              <a:xfrm>
                <a:off x="6249399" y="5426434"/>
                <a:ext cx="2766499" cy="24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1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Główny magazyn UNICEF w Kopenhadze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9" name="Group 285"/>
            <p:cNvGrpSpPr>
              <a:grpSpLocks/>
            </p:cNvGrpSpPr>
            <p:nvPr/>
          </p:nvGrpSpPr>
          <p:grpSpPr bwMode="auto">
            <a:xfrm>
              <a:off x="5683073" y="5081535"/>
              <a:ext cx="1882716" cy="246143"/>
              <a:chOff x="6098167" y="5242668"/>
              <a:chExt cx="1882716" cy="246143"/>
            </a:xfrm>
          </p:grpSpPr>
          <p:sp>
            <p:nvSpPr>
              <p:cNvPr id="260" name="Oval 268"/>
              <p:cNvSpPr/>
              <p:nvPr/>
            </p:nvSpPr>
            <p:spPr>
              <a:xfrm>
                <a:off x="6098167" y="5306170"/>
                <a:ext cx="144450" cy="142830"/>
              </a:xfrm>
              <a:prstGeom prst="ellipse">
                <a:avLst/>
              </a:prstGeom>
              <a:solidFill>
                <a:srgbClr val="FF0099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Gill Sans" charset="0"/>
                </a:endParaRPr>
              </a:p>
            </p:txBody>
          </p:sp>
          <p:sp>
            <p:nvSpPr>
              <p:cNvPr id="261" name="Rectangle 269"/>
              <p:cNvSpPr/>
              <p:nvPr/>
            </p:nvSpPr>
            <p:spPr>
              <a:xfrm>
                <a:off x="6240621" y="5242668"/>
                <a:ext cx="1740262" cy="24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1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Gill Sans" charset="0"/>
                  </a:rPr>
                  <a:t>Centrala w Nowym Jorku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270" name="Group 273"/>
          <p:cNvGrpSpPr>
            <a:grpSpLocks/>
          </p:cNvGrpSpPr>
          <p:nvPr/>
        </p:nvGrpSpPr>
        <p:grpSpPr bwMode="auto">
          <a:xfrm>
            <a:off x="1060451" y="2810439"/>
            <a:ext cx="2057400" cy="1817687"/>
            <a:chOff x="3555465" y="2367333"/>
            <a:chExt cx="1818061" cy="1818061"/>
          </a:xfrm>
        </p:grpSpPr>
        <p:sp>
          <p:nvSpPr>
            <p:cNvPr id="271" name="Oval 279"/>
            <p:cNvSpPr/>
            <p:nvPr/>
          </p:nvSpPr>
          <p:spPr>
            <a:xfrm>
              <a:off x="3555465" y="2367333"/>
              <a:ext cx="1818061" cy="181806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2" name="Oval 4"/>
            <p:cNvSpPr/>
            <p:nvPr/>
          </p:nvSpPr>
          <p:spPr>
            <a:xfrm>
              <a:off x="3800959" y="2607094"/>
              <a:ext cx="1400019" cy="1284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marL="0" marR="0" lvl="0" indent="0" algn="ctr" defTabSz="1152569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  <a:t>88%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  <a:t>pracowników UNICEF pracuje </a:t>
              </a:r>
              <a:b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</a:b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  <a:t>w terenie.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273" name="Group 273"/>
          <p:cNvGrpSpPr>
            <a:grpSpLocks/>
          </p:cNvGrpSpPr>
          <p:nvPr/>
        </p:nvGrpSpPr>
        <p:grpSpPr bwMode="auto">
          <a:xfrm>
            <a:off x="347663" y="1202301"/>
            <a:ext cx="1981200" cy="1905000"/>
            <a:chOff x="3555465" y="2367333"/>
            <a:chExt cx="1818061" cy="1818061"/>
          </a:xfrm>
        </p:grpSpPr>
        <p:sp>
          <p:nvSpPr>
            <p:cNvPr id="274" name="Oval 282"/>
            <p:cNvSpPr/>
            <p:nvPr/>
          </p:nvSpPr>
          <p:spPr>
            <a:xfrm>
              <a:off x="3555465" y="2367333"/>
              <a:ext cx="1818061" cy="181806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5" name="Oval 4"/>
            <p:cNvSpPr/>
            <p:nvPr/>
          </p:nvSpPr>
          <p:spPr>
            <a:xfrm>
              <a:off x="3695316" y="2512778"/>
              <a:ext cx="1621396" cy="1405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marL="0" marR="0" lvl="0" indent="0" algn="ctr" defTabSz="1152569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  <a:t>UNICEF działa </a:t>
              </a:r>
              <a:b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</a:b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  <a:t>w ponad 190 krajach.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276" name="Oval 2"/>
          <p:cNvSpPr/>
          <p:nvPr/>
        </p:nvSpPr>
        <p:spPr bwMode="auto">
          <a:xfrm>
            <a:off x="2913063" y="170236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7" name="Oval 288"/>
          <p:cNvSpPr/>
          <p:nvPr/>
        </p:nvSpPr>
        <p:spPr bwMode="auto">
          <a:xfrm>
            <a:off x="4481513" y="12785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8" name="Oval 289"/>
          <p:cNvSpPr/>
          <p:nvPr/>
        </p:nvSpPr>
        <p:spPr bwMode="auto">
          <a:xfrm>
            <a:off x="4632326" y="1316601"/>
            <a:ext cx="77787" cy="777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9" name="Oval 290"/>
          <p:cNvSpPr/>
          <p:nvPr/>
        </p:nvSpPr>
        <p:spPr bwMode="auto">
          <a:xfrm>
            <a:off x="4460876" y="1791263"/>
            <a:ext cx="77787" cy="777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0" name="Oval 291"/>
          <p:cNvSpPr/>
          <p:nvPr/>
        </p:nvSpPr>
        <p:spPr bwMode="auto">
          <a:xfrm>
            <a:off x="4594226" y="1749988"/>
            <a:ext cx="77787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1" name="Oval 292"/>
          <p:cNvSpPr/>
          <p:nvPr/>
        </p:nvSpPr>
        <p:spPr bwMode="auto">
          <a:xfrm>
            <a:off x="4679951" y="167855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2" name="Oval 293"/>
          <p:cNvSpPr/>
          <p:nvPr/>
        </p:nvSpPr>
        <p:spPr bwMode="auto">
          <a:xfrm>
            <a:off x="4694238" y="1502338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3" name="Oval 294"/>
          <p:cNvSpPr/>
          <p:nvPr/>
        </p:nvSpPr>
        <p:spPr bwMode="auto">
          <a:xfrm>
            <a:off x="4989513" y="17357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4" name="Oval 295"/>
          <p:cNvSpPr/>
          <p:nvPr/>
        </p:nvSpPr>
        <p:spPr bwMode="auto">
          <a:xfrm>
            <a:off x="4937126" y="15071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5" name="Oval 296"/>
          <p:cNvSpPr/>
          <p:nvPr/>
        </p:nvSpPr>
        <p:spPr bwMode="auto">
          <a:xfrm>
            <a:off x="4891088" y="13420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6" name="Oval 297"/>
          <p:cNvSpPr/>
          <p:nvPr/>
        </p:nvSpPr>
        <p:spPr bwMode="auto">
          <a:xfrm>
            <a:off x="4754563" y="140232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7" name="Oval 298"/>
          <p:cNvSpPr/>
          <p:nvPr/>
        </p:nvSpPr>
        <p:spPr bwMode="auto">
          <a:xfrm>
            <a:off x="4784726" y="13039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8" name="Oval 299"/>
          <p:cNvSpPr/>
          <p:nvPr/>
        </p:nvSpPr>
        <p:spPr bwMode="auto">
          <a:xfrm>
            <a:off x="4999038" y="99592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9" name="Oval 300"/>
          <p:cNvSpPr/>
          <p:nvPr/>
        </p:nvSpPr>
        <p:spPr bwMode="auto">
          <a:xfrm>
            <a:off x="4881563" y="110546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0" name="Oval 301"/>
          <p:cNvSpPr/>
          <p:nvPr/>
        </p:nvSpPr>
        <p:spPr bwMode="auto">
          <a:xfrm>
            <a:off x="4841876" y="918139"/>
            <a:ext cx="77787" cy="777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1" name="Oval 302"/>
          <p:cNvSpPr/>
          <p:nvPr/>
        </p:nvSpPr>
        <p:spPr bwMode="auto">
          <a:xfrm>
            <a:off x="5251451" y="841938"/>
            <a:ext cx="77787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2" name="Oval 303"/>
          <p:cNvSpPr/>
          <p:nvPr/>
        </p:nvSpPr>
        <p:spPr bwMode="auto">
          <a:xfrm>
            <a:off x="5237163" y="1041963"/>
            <a:ext cx="77788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3" name="Oval 304"/>
          <p:cNvSpPr/>
          <p:nvPr/>
        </p:nvSpPr>
        <p:spPr bwMode="auto">
          <a:xfrm>
            <a:off x="5213351" y="119277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4" name="Oval 305"/>
          <p:cNvSpPr/>
          <p:nvPr/>
        </p:nvSpPr>
        <p:spPr bwMode="auto">
          <a:xfrm>
            <a:off x="5103813" y="1337238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5" name="Oval 306"/>
          <p:cNvSpPr/>
          <p:nvPr/>
        </p:nvSpPr>
        <p:spPr bwMode="auto">
          <a:xfrm>
            <a:off x="5008563" y="142137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6" name="Oval 307"/>
          <p:cNvSpPr/>
          <p:nvPr/>
        </p:nvSpPr>
        <p:spPr bwMode="auto">
          <a:xfrm>
            <a:off x="5099051" y="145471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7" name="Oval 308"/>
          <p:cNvSpPr/>
          <p:nvPr/>
        </p:nvSpPr>
        <p:spPr bwMode="auto">
          <a:xfrm>
            <a:off x="5227638" y="156107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8" name="Oval 309"/>
          <p:cNvSpPr/>
          <p:nvPr/>
        </p:nvSpPr>
        <p:spPr bwMode="auto">
          <a:xfrm>
            <a:off x="5184776" y="181666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9" name="Oval 310"/>
          <p:cNvSpPr/>
          <p:nvPr/>
        </p:nvSpPr>
        <p:spPr bwMode="auto">
          <a:xfrm>
            <a:off x="5462588" y="180237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0" name="Oval 311"/>
          <p:cNvSpPr/>
          <p:nvPr/>
        </p:nvSpPr>
        <p:spPr bwMode="auto">
          <a:xfrm>
            <a:off x="5089526" y="1534088"/>
            <a:ext cx="77787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1" name="Oval 312"/>
          <p:cNvSpPr/>
          <p:nvPr/>
        </p:nvSpPr>
        <p:spPr bwMode="auto">
          <a:xfrm>
            <a:off x="2633664" y="1469000"/>
            <a:ext cx="77788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2" name="Oval 313"/>
          <p:cNvSpPr/>
          <p:nvPr/>
        </p:nvSpPr>
        <p:spPr bwMode="auto">
          <a:xfrm>
            <a:off x="8027988" y="3723251"/>
            <a:ext cx="77788" cy="777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3" name="Oval 314"/>
          <p:cNvSpPr/>
          <p:nvPr/>
        </p:nvSpPr>
        <p:spPr bwMode="auto">
          <a:xfrm>
            <a:off x="5445126" y="200081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4" name="Oval 315"/>
          <p:cNvSpPr/>
          <p:nvPr/>
        </p:nvSpPr>
        <p:spPr bwMode="auto">
          <a:xfrm>
            <a:off x="8534401" y="40217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5" name="Oval 316"/>
          <p:cNvSpPr/>
          <p:nvPr/>
        </p:nvSpPr>
        <p:spPr bwMode="auto">
          <a:xfrm>
            <a:off x="7521577" y="1872225"/>
            <a:ext cx="77787" cy="777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6" name="Oval 318"/>
          <p:cNvSpPr/>
          <p:nvPr/>
        </p:nvSpPr>
        <p:spPr bwMode="auto">
          <a:xfrm>
            <a:off x="7791451" y="1894451"/>
            <a:ext cx="76200" cy="777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8" name="Oval 321"/>
          <p:cNvSpPr/>
          <p:nvPr/>
        </p:nvSpPr>
        <p:spPr bwMode="auto">
          <a:xfrm>
            <a:off x="5086352" y="1215001"/>
            <a:ext cx="85725" cy="936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9" name="TextBox 322"/>
          <p:cNvSpPr txBox="1"/>
          <p:nvPr/>
        </p:nvSpPr>
        <p:spPr bwMode="auto">
          <a:xfrm>
            <a:off x="3674054" y="4894983"/>
            <a:ext cx="3215697" cy="153888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marL="0" marR="0" lvl="1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Biura Krajowe UNICEF w krajach rozwijających się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10" name="Oval 325"/>
          <p:cNvSpPr/>
          <p:nvPr/>
        </p:nvSpPr>
        <p:spPr bwMode="auto">
          <a:xfrm>
            <a:off x="5037138" y="161981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1" name="Oval 326"/>
          <p:cNvSpPr/>
          <p:nvPr/>
        </p:nvSpPr>
        <p:spPr bwMode="auto">
          <a:xfrm flipH="1">
            <a:off x="4113214" y="668901"/>
            <a:ext cx="55563" cy="603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2" name="Oval 328"/>
          <p:cNvSpPr/>
          <p:nvPr/>
        </p:nvSpPr>
        <p:spPr bwMode="auto">
          <a:xfrm flipH="1" flipV="1">
            <a:off x="5043488" y="1557900"/>
            <a:ext cx="74613" cy="889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3" name="Rectangle 276"/>
          <p:cNvSpPr/>
          <p:nvPr/>
        </p:nvSpPr>
        <p:spPr bwMode="auto">
          <a:xfrm>
            <a:off x="3438648" y="4909918"/>
            <a:ext cx="180663" cy="134913"/>
          </a:xfrm>
          <a:prstGeom prst="rect">
            <a:avLst/>
          </a:prstGeom>
          <a:solidFill>
            <a:srgbClr val="0099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pic>
        <p:nvPicPr>
          <p:cNvPr id="208" name="Obraz 207">
            <a:extLst>
              <a:ext uri="{FF2B5EF4-FFF2-40B4-BE49-F238E27FC236}">
                <a16:creationId xmlns:a16="http://schemas.microsoft.com/office/drawing/2014/main" id="{B9C6EF71-01FB-0F85-D484-477B7319E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55" y="4509958"/>
            <a:ext cx="2342645" cy="6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44847" y="722286"/>
            <a:ext cx="7551420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14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Konstytucja RP -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Art.72 Konstytucji Rzeczypospolitej Polskiej </a:t>
            </a:r>
          </a:p>
          <a:p>
            <a:pPr lvl="0">
              <a:defRPr/>
            </a:pPr>
            <a:endParaRPr lang="pl-PL" sz="14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pl-PL" sz="14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krajowe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 z dnia 7 września 1991 r. o Systemie oświaty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 z dnia 25 lutego 1964 r. Kodeks rodzinny i opiekuńczy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 z dnia 6 stycznia 2000 r. o Rzeczniku Praw Dziecka</a:t>
            </a:r>
          </a:p>
          <a:p>
            <a:pPr lvl="0"/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5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Konwencje Rady Europy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Europejska Konwencja o przysposobieniu dzieci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Europejska Konwencja o wykonywaniu praw dziecka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Europejska Konwencja o uznawaniu i wykonywaniu orzeczeń dotyczących pieczy nad dzieckiem oraz o przywracaniu pieczy nad dzieckiem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Dokumenty Unii Europejskie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Karta Praw Podstawowych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Rozporządzenia Parlamentu i Rady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Dyrektywy Parlamentu i Rady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Konwencje i umowy międzynarodowe Organizacji Narodów Zjednoczonych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Konwencja o prawach dziecka</a:t>
            </a:r>
            <a:endParaRPr kumimoji="0" lang="pl-PL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6375" y="263467"/>
            <a:ext cx="8263639" cy="66029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Prawa dziecka – fundament polityki na rzecz dzieci</a:t>
            </a:r>
            <a:endParaRPr lang="en-US" sz="24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05DD05E-DE67-45D0-8F26-4B1D600D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58" y="4015642"/>
            <a:ext cx="159119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2A80C0C-6587-8726-67BB-6A3E446D2823}"/>
              </a:ext>
            </a:extLst>
          </p:cNvPr>
          <p:cNvSpPr txBox="1"/>
          <p:nvPr/>
        </p:nvSpPr>
        <p:spPr>
          <a:xfrm>
            <a:off x="635431" y="458294"/>
            <a:ext cx="8028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Dlaczego dzieciństwo jest ważne </a:t>
            </a:r>
            <a:endParaRPr lang="en-US" sz="24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F71584D-98E6-FB66-681A-B46BD666E13E}"/>
              </a:ext>
            </a:extLst>
          </p:cNvPr>
          <p:cNvSpPr txBox="1"/>
          <p:nvPr/>
        </p:nvSpPr>
        <p:spPr>
          <a:xfrm>
            <a:off x="790414" y="1295446"/>
            <a:ext cx="7733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Pro 45 Light" panose="020B0403020202020204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Pro 45 Light" panose="020B0403020202020204" pitchFamily="34" charset="-18"/>
                <a:ea typeface="+mn-ea"/>
                <a:cs typeface="+mn-cs"/>
              </a:rPr>
              <a:t>Dzieciństwo jest najważniejszym etapem rozwoju człowieka.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Pro 45 Light" panose="020B0403020202020204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Pro 45 Light" panose="020B0403020202020204" pitchFamily="34" charset="-18"/>
                <a:ea typeface="+mn-ea"/>
                <a:cs typeface="+mn-cs"/>
              </a:rPr>
              <a:t>85% naszego mózgu kształtuje się w ciągu pierwszych 5 lat życia.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Pro 45 Light" panose="020B0403020202020204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Pro 45 Light" panose="020B0403020202020204" pitchFamily="34" charset="-18"/>
                <a:ea typeface="+mn-ea"/>
                <a:cs typeface="+mn-cs"/>
              </a:rPr>
              <a:t>Dzieciństwo jest fundamentem, na którym budujemy naszą przyszłość</a:t>
            </a:r>
            <a:endParaRPr lang="pl-PL" sz="1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4BBBA8B-A14F-6E0E-1B0E-010BF009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47" y="4015642"/>
            <a:ext cx="159119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0637-2539-06A9-1AB4-B1FD06076BA7}"/>
              </a:ext>
            </a:extLst>
          </p:cNvPr>
          <p:cNvSpPr txBox="1">
            <a:spLocks/>
          </p:cNvSpPr>
          <p:nvPr/>
        </p:nvSpPr>
        <p:spPr>
          <a:xfrm>
            <a:off x="601392" y="371955"/>
            <a:ext cx="8263639" cy="66029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Dziecko w centrum</a:t>
            </a:r>
            <a:endParaRPr lang="en-US" sz="24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AC92C59-4E1E-45B0-CC87-AFD795C6B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05" y="965050"/>
            <a:ext cx="3959264" cy="380649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3210B84-C9F5-4A52-6F53-815A0973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806" y="4015642"/>
            <a:ext cx="159119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0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3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7006" y="274226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Miasto Przyjazne Dzieciom – idea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2510" y="835078"/>
            <a:ext cx="394251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Miasto Przyjazne Dzieciom:</a:t>
            </a:r>
          </a:p>
          <a:p>
            <a:pPr algn="l"/>
            <a:endParaRPr lang="pl-PL" sz="12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dąży, by głosy, potrzeby i prawa dzieci stały się integralną częścią realizowanych programów oraz podejmowanych decyzji</a:t>
            </a:r>
          </a:p>
          <a:p>
            <a:pPr algn="l"/>
            <a:endParaRPr lang="pl-PL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aktywnie prowadzi i angażuje się w działania na rzecz podnoszenia jakości i warunków życia dzieci oraz implementuje polityki przeciwdziałające dyskryminacji dzieci</a:t>
            </a:r>
          </a:p>
          <a:p>
            <a:pPr algn="l"/>
            <a:endParaRPr lang="pl-PL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wdraża długookresową strategię działania umożliwiającą ciągły rozwój i dążenie do uzyskania jak najlepszych wyników w obszarach objętych programem</a:t>
            </a:r>
          </a:p>
          <a:p>
            <a:pPr algn="l"/>
            <a:endParaRPr lang="pl-PL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prowadzi działania edukacyjne dotyczące praw dziecka oraz stwarza warunki umożliwiające rzeczywistą partycypację dzieci i młodzieży</a:t>
            </a:r>
            <a:endParaRPr kumimoji="0" lang="pl-PL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0B15E0-2AFD-5714-9906-D7E008C0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485" y="4565191"/>
            <a:ext cx="2146515" cy="577645"/>
          </a:xfrm>
          <a:prstGeom prst="rect">
            <a:avLst/>
          </a:prstGeom>
        </p:spPr>
      </p:pic>
      <p:pic>
        <p:nvPicPr>
          <p:cNvPr id="9" name="Obraz 8" descr="Obraz zawierający mapa&#10;&#10;Opis wygenerowany automatycznie">
            <a:extLst>
              <a:ext uri="{FF2B5EF4-FFF2-40B4-BE49-F238E27FC236}">
                <a16:creationId xmlns:a16="http://schemas.microsoft.com/office/drawing/2014/main" id="{C8743E46-DCE2-EBB5-C143-98DA8C1A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23" y="1314553"/>
            <a:ext cx="4592429" cy="28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243A117-B68F-A7F6-7BAC-E72E2819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90" y="1026239"/>
            <a:ext cx="3944319" cy="394431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F9EEFC7-B3AE-0996-C362-0B4ECED4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22" y="4554122"/>
            <a:ext cx="2145978" cy="5791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E118C4E-271F-FA9A-4EA5-140E2724FB42}"/>
              </a:ext>
            </a:extLst>
          </p:cNvPr>
          <p:cNvSpPr txBox="1"/>
          <p:nvPr/>
        </p:nvSpPr>
        <p:spPr>
          <a:xfrm>
            <a:off x="2401695" y="1188972"/>
            <a:ext cx="1363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Samorząd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E9B4F9-D78D-4E3A-F805-B7F439639CA9}"/>
              </a:ext>
            </a:extLst>
          </p:cNvPr>
          <p:cNvSpPr txBox="1"/>
          <p:nvPr/>
        </p:nvSpPr>
        <p:spPr>
          <a:xfrm>
            <a:off x="3626601" y="1038931"/>
            <a:ext cx="14180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Dzieci i młodzież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11141A-F621-1935-F9D0-A421494017C9}"/>
              </a:ext>
            </a:extLst>
          </p:cNvPr>
          <p:cNvSpPr txBox="1"/>
          <p:nvPr/>
        </p:nvSpPr>
        <p:spPr>
          <a:xfrm>
            <a:off x="4819365" y="1178516"/>
            <a:ext cx="1363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Partnerzy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C19D3B-AC70-7916-0F80-5EBBC5083E42}"/>
              </a:ext>
            </a:extLst>
          </p:cNvPr>
          <p:cNvSpPr txBox="1">
            <a:spLocks/>
          </p:cNvSpPr>
          <p:nvPr/>
        </p:nvSpPr>
        <p:spPr>
          <a:xfrm>
            <a:off x="527006" y="274226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Miasto Przyjazne Dzieciom – filary programu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0135" y="43962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Miasto Przyjazne Dzieciom – etapy programu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D2EBFE-6F56-1078-955B-A870EEF13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22" y="4554122"/>
            <a:ext cx="2145978" cy="5791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A0ECB6-41CC-159D-26CE-872B9D38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18" y="1156041"/>
            <a:ext cx="5619535" cy="30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650791"/>
      </p:ext>
    </p:extLst>
  </p:cSld>
  <p:clrMapOvr>
    <a:masterClrMapping/>
  </p:clrMapOvr>
</p:sld>
</file>

<file path=ppt/theme/theme1.xml><?xml version="1.0" encoding="utf-8"?>
<a:theme xmlns:a="http://schemas.openxmlformats.org/drawingml/2006/main" name="UNICEF Power Point Template 2016 Ver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2CE0BCA08084DAE0C070FBAB6520A" ma:contentTypeVersion="1" ma:contentTypeDescription="Create a new document." ma:contentTypeScope="" ma:versionID="6bb42ada7f9da0bf90d84fee5f2d37bf">
  <xsd:schema xmlns:xsd="http://www.w3.org/2001/XMLSchema" xmlns:xs="http://www.w3.org/2001/XMLSchema" xmlns:p="http://schemas.microsoft.com/office/2006/metadata/properties" xmlns:ns2="8a630de2-6dc5-477e-ac08-a22012840682" targetNamespace="http://schemas.microsoft.com/office/2006/metadata/properties" ma:root="true" ma:fieldsID="811188f82dd31332ceb4600d8cd617cd" ns2:_="">
    <xsd:import namespace="8a630de2-6dc5-477e-ac08-a22012840682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0de2-6dc5-477e-ac08-a22012840682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dmin"/>
          <xsd:enumeration value="DOC"/>
          <xsd:enumeration value="External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a630de2-6dc5-477e-ac08-a22012840682" xsi:nil="true"/>
  </documentManagement>
</p:properties>
</file>

<file path=customXml/itemProps1.xml><?xml version="1.0" encoding="utf-8"?>
<ds:datastoreItem xmlns:ds="http://schemas.openxmlformats.org/officeDocument/2006/customXml" ds:itemID="{3E5C1D2A-F36C-4340-AD8E-E0B5D93E0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119367-76B7-40BB-86D7-7CD587A42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630de2-6dc5-477e-ac08-a220128406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BF71C2-5A86-48FF-8EB4-79118184A74E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8a630de2-6dc5-477e-ac08-a2201284068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UNICEF Power Point Template 2016 Ver1.potx</Template>
  <TotalTime>3213</TotalTime>
  <Words>832</Words>
  <Application>Microsoft Office PowerPoint</Application>
  <PresentationFormat>Pokaz na ekranie (16:9)</PresentationFormat>
  <Paragraphs>92</Paragraphs>
  <Slides>12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Arial Bold</vt:lpstr>
      <vt:lpstr>Calibri</vt:lpstr>
      <vt:lpstr>Calibri Light</vt:lpstr>
      <vt:lpstr>Gill Sans</vt:lpstr>
      <vt:lpstr>Univers LT Pro 45 Light</vt:lpstr>
      <vt:lpstr>UNICEF Power Point Template 2016 Ver1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Elrington</dc:creator>
  <cp:lastModifiedBy>Ewa Falkowska</cp:lastModifiedBy>
  <cp:revision>290</cp:revision>
  <dcterms:created xsi:type="dcterms:W3CDTF">2016-08-29T15:36:18Z</dcterms:created>
  <dcterms:modified xsi:type="dcterms:W3CDTF">2022-10-18T00:16:07Z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0x010100DD92CE0BCA08084DAE0C070FBAB6520A</vt:lpwstr>
  </property>
</Properties>
</file>