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  <p:sldMasterId id="2147483678" r:id="rId5"/>
    <p:sldMasterId id="2147483674" r:id="rId6"/>
  </p:sldMasterIdLst>
  <p:sldIdLst>
    <p:sldId id="264" r:id="rId7"/>
    <p:sldId id="259" r:id="rId8"/>
    <p:sldId id="262" r:id="rId9"/>
    <p:sldId id="266" r:id="rId10"/>
    <p:sldId id="267" r:id="rId11"/>
    <p:sldId id="284" r:id="rId12"/>
    <p:sldId id="273" r:id="rId13"/>
    <p:sldId id="268" r:id="rId14"/>
    <p:sldId id="272" r:id="rId15"/>
    <p:sldId id="274" r:id="rId16"/>
    <p:sldId id="276" r:id="rId17"/>
    <p:sldId id="277" r:id="rId18"/>
    <p:sldId id="278" r:id="rId19"/>
    <p:sldId id="279" r:id="rId20"/>
    <p:sldId id="280" r:id="rId21"/>
    <p:sldId id="270" r:id="rId22"/>
    <p:sldId id="281" r:id="rId23"/>
    <p:sldId id="282" r:id="rId24"/>
    <p:sldId id="283" r:id="rId25"/>
    <p:sldId id="285" r:id="rId26"/>
    <p:sldId id="271" r:id="rId27"/>
    <p:sldId id="269" r:id="rId28"/>
    <p:sldId id="261" r:id="rId29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45F"/>
    <a:srgbClr val="1A1A1A"/>
    <a:srgbClr val="595959"/>
    <a:srgbClr val="434343"/>
    <a:srgbClr val="FBB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941C1-1BCB-4E57-B639-7C79E03F6201}" v="167" dt="2022-09-20T11:16:30.570"/>
    <p1510:client id="{51435BA1-E7AB-40E0-93B9-5F2C41A0138F}" v="405" dt="2022-09-20T07:59:38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26" y="360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szard Grobelny" userId="S::ryszard.grobelny@zmp.poznan.pl::8e977477-2b06-4f17-803d-c463c0214552" providerId="AD" clId="Web-{0D2941C1-1BCB-4E57-B639-7C79E03F6201}"/>
    <pc:docChg chg="delSld modSld">
      <pc:chgData name="Ryszard Grobelny" userId="S::ryszard.grobelny@zmp.poznan.pl::8e977477-2b06-4f17-803d-c463c0214552" providerId="AD" clId="Web-{0D2941C1-1BCB-4E57-B639-7C79E03F6201}" dt="2022-09-20T11:16:30.539" v="108" actId="14100"/>
      <pc:docMkLst>
        <pc:docMk/>
      </pc:docMkLst>
      <pc:sldChg chg="del">
        <pc:chgData name="Ryszard Grobelny" userId="S::ryszard.grobelny@zmp.poznan.pl::8e977477-2b06-4f17-803d-c463c0214552" providerId="AD" clId="Web-{0D2941C1-1BCB-4E57-B639-7C79E03F6201}" dt="2022-09-20T11:15:13.942" v="77"/>
        <pc:sldMkLst>
          <pc:docMk/>
          <pc:sldMk cId="2384255657" sldId="260"/>
        </pc:sldMkLst>
      </pc:sldChg>
      <pc:sldChg chg="delSp modSp">
        <pc:chgData name="Ryszard Grobelny" userId="S::ryszard.grobelny@zmp.poznan.pl::8e977477-2b06-4f17-803d-c463c0214552" providerId="AD" clId="Web-{0D2941C1-1BCB-4E57-B639-7C79E03F6201}" dt="2022-09-20T11:16:30.539" v="108" actId="14100"/>
        <pc:sldMkLst>
          <pc:docMk/>
          <pc:sldMk cId="68940597" sldId="261"/>
        </pc:sldMkLst>
        <pc:spChg chg="mod">
          <ac:chgData name="Ryszard Grobelny" userId="S::ryszard.grobelny@zmp.poznan.pl::8e977477-2b06-4f17-803d-c463c0214552" providerId="AD" clId="Web-{0D2941C1-1BCB-4E57-B639-7C79E03F6201}" dt="2022-09-20T11:16:30.539" v="108" actId="14100"/>
          <ac:spMkLst>
            <pc:docMk/>
            <pc:sldMk cId="68940597" sldId="261"/>
            <ac:spMk id="2" creationId="{89606C05-CAD2-4E8E-8BD5-C0D677D5F7AD}"/>
          </ac:spMkLst>
        </pc:spChg>
        <pc:spChg chg="del">
          <ac:chgData name="Ryszard Grobelny" userId="S::ryszard.grobelny@zmp.poznan.pl::8e977477-2b06-4f17-803d-c463c0214552" providerId="AD" clId="Web-{0D2941C1-1BCB-4E57-B639-7C79E03F6201}" dt="2022-09-20T11:16:17.460" v="103"/>
          <ac:spMkLst>
            <pc:docMk/>
            <pc:sldMk cId="68940597" sldId="261"/>
            <ac:spMk id="3" creationId="{4E3B1BA2-E1E1-44F2-AD34-902ACB2C9E39}"/>
          </ac:spMkLst>
        </pc:spChg>
        <pc:spChg chg="del">
          <ac:chgData name="Ryszard Grobelny" userId="S::ryszard.grobelny@zmp.poznan.pl::8e977477-2b06-4f17-803d-c463c0214552" providerId="AD" clId="Web-{0D2941C1-1BCB-4E57-B639-7C79E03F6201}" dt="2022-09-20T11:16:19.632" v="104"/>
          <ac:spMkLst>
            <pc:docMk/>
            <pc:sldMk cId="68940597" sldId="261"/>
            <ac:spMk id="6" creationId="{5FC36450-AB08-44FB-87AF-53F5E0BA4D44}"/>
          </ac:spMkLst>
        </pc:spChg>
      </pc:sldChg>
      <pc:sldChg chg="addSp delSp modSp">
        <pc:chgData name="Ryszard Grobelny" userId="S::ryszard.grobelny@zmp.poznan.pl::8e977477-2b06-4f17-803d-c463c0214552" providerId="AD" clId="Web-{0D2941C1-1BCB-4E57-B639-7C79E03F6201}" dt="2022-09-20T11:15:10.333" v="76" actId="1076"/>
        <pc:sldMkLst>
          <pc:docMk/>
          <pc:sldMk cId="949090146" sldId="269"/>
        </pc:sldMkLst>
        <pc:spChg chg="mod">
          <ac:chgData name="Ryszard Grobelny" userId="S::ryszard.grobelny@zmp.poznan.pl::8e977477-2b06-4f17-803d-c463c0214552" providerId="AD" clId="Web-{0D2941C1-1BCB-4E57-B639-7C79E03F6201}" dt="2022-09-20T11:09:40.900" v="60" actId="20577"/>
          <ac:spMkLst>
            <pc:docMk/>
            <pc:sldMk cId="949090146" sldId="269"/>
            <ac:spMk id="3" creationId="{8E1C0308-48AB-7301-3561-2384BAF1C13E}"/>
          </ac:spMkLst>
        </pc:spChg>
        <pc:spChg chg="del">
          <ac:chgData name="Ryszard Grobelny" userId="S::ryszard.grobelny@zmp.poznan.pl::8e977477-2b06-4f17-803d-c463c0214552" providerId="AD" clId="Web-{0D2941C1-1BCB-4E57-B639-7C79E03F6201}" dt="2022-09-20T11:14:32.878" v="67"/>
          <ac:spMkLst>
            <pc:docMk/>
            <pc:sldMk cId="949090146" sldId="269"/>
            <ac:spMk id="8" creationId="{0B658260-2887-4694-A746-D5D1DC48B797}"/>
          </ac:spMkLst>
        </pc:spChg>
        <pc:picChg chg="add mod">
          <ac:chgData name="Ryszard Grobelny" userId="S::ryszard.grobelny@zmp.poznan.pl::8e977477-2b06-4f17-803d-c463c0214552" providerId="AD" clId="Web-{0D2941C1-1BCB-4E57-B639-7C79E03F6201}" dt="2022-09-20T11:15:10.333" v="76" actId="1076"/>
          <ac:picMkLst>
            <pc:docMk/>
            <pc:sldMk cId="949090146" sldId="269"/>
            <ac:picMk id="2" creationId="{6DB2E87F-6270-7A38-2C2E-7BE989D8D74A}"/>
          </ac:picMkLst>
        </pc:picChg>
      </pc:sldChg>
      <pc:sldChg chg="addSp modSp">
        <pc:chgData name="Ryszard Grobelny" userId="S::ryszard.grobelny@zmp.poznan.pl::8e977477-2b06-4f17-803d-c463c0214552" providerId="AD" clId="Web-{0D2941C1-1BCB-4E57-B639-7C79E03F6201}" dt="2022-09-20T11:11:53.842" v="66" actId="1076"/>
        <pc:sldMkLst>
          <pc:docMk/>
          <pc:sldMk cId="160232923" sldId="271"/>
        </pc:sldMkLst>
        <pc:spChg chg="mod">
          <ac:chgData name="Ryszard Grobelny" userId="S::ryszard.grobelny@zmp.poznan.pl::8e977477-2b06-4f17-803d-c463c0214552" providerId="AD" clId="Web-{0D2941C1-1BCB-4E57-B639-7C79E03F6201}" dt="2022-09-20T11:08:29.522" v="51" actId="1076"/>
          <ac:spMkLst>
            <pc:docMk/>
            <pc:sldMk cId="160232923" sldId="271"/>
            <ac:spMk id="2" creationId="{C5EBE55B-A661-4D2E-9534-411466A4D4AC}"/>
          </ac:spMkLst>
        </pc:spChg>
        <pc:picChg chg="add mod">
          <ac:chgData name="Ryszard Grobelny" userId="S::ryszard.grobelny@zmp.poznan.pl::8e977477-2b06-4f17-803d-c463c0214552" providerId="AD" clId="Web-{0D2941C1-1BCB-4E57-B639-7C79E03F6201}" dt="2022-09-20T11:10:43.214" v="62" actId="1076"/>
          <ac:picMkLst>
            <pc:docMk/>
            <pc:sldMk cId="160232923" sldId="271"/>
            <ac:picMk id="3" creationId="{7D7A61D7-7290-1A09-E71B-B53B3CF05B61}"/>
          </ac:picMkLst>
        </pc:picChg>
        <pc:picChg chg="add mod">
          <ac:chgData name="Ryszard Grobelny" userId="S::ryszard.grobelny@zmp.poznan.pl::8e977477-2b06-4f17-803d-c463c0214552" providerId="AD" clId="Web-{0D2941C1-1BCB-4E57-B639-7C79E03F6201}" dt="2022-09-20T11:11:53.842" v="66" actId="1076"/>
          <ac:picMkLst>
            <pc:docMk/>
            <pc:sldMk cId="160232923" sldId="271"/>
            <ac:picMk id="4" creationId="{D3C5DC5A-C67B-C757-3544-FD4405529B37}"/>
          </ac:picMkLst>
        </pc:picChg>
      </pc:sldChg>
    </pc:docChg>
  </pc:docChgLst>
  <pc:docChgLst>
    <pc:chgData name="Ryszard Grobelny" userId="S::ryszard.grobelny@zmp.poznan.pl::8e977477-2b06-4f17-803d-c463c0214552" providerId="AD" clId="Web-{51435BA1-E7AB-40E0-93B9-5F2C41A0138F}"/>
    <pc:docChg chg="modSld">
      <pc:chgData name="Ryszard Grobelny" userId="S::ryszard.grobelny@zmp.poznan.pl::8e977477-2b06-4f17-803d-c463c0214552" providerId="AD" clId="Web-{51435BA1-E7AB-40E0-93B9-5F2C41A0138F}" dt="2022-09-20T07:59:38.060" v="240" actId="1076"/>
      <pc:docMkLst>
        <pc:docMk/>
      </pc:docMkLst>
      <pc:sldChg chg="addSp delSp modSp">
        <pc:chgData name="Ryszard Grobelny" userId="S::ryszard.grobelny@zmp.poznan.pl::8e977477-2b06-4f17-803d-c463c0214552" providerId="AD" clId="Web-{51435BA1-E7AB-40E0-93B9-5F2C41A0138F}" dt="2022-09-20T07:59:38.060" v="240" actId="1076"/>
        <pc:sldMkLst>
          <pc:docMk/>
          <pc:sldMk cId="949090146" sldId="269"/>
        </pc:sldMkLst>
        <pc:spChg chg="add del">
          <ac:chgData name="Ryszard Grobelny" userId="S::ryszard.grobelny@zmp.poznan.pl::8e977477-2b06-4f17-803d-c463c0214552" providerId="AD" clId="Web-{51435BA1-E7AB-40E0-93B9-5F2C41A0138F}" dt="2022-09-20T07:56:28.209" v="107"/>
          <ac:spMkLst>
            <pc:docMk/>
            <pc:sldMk cId="949090146" sldId="269"/>
            <ac:spMk id="2" creationId="{F647001D-9813-4090-18FA-4D7E1285ED2F}"/>
          </ac:spMkLst>
        </pc:spChg>
        <pc:spChg chg="add mod">
          <ac:chgData name="Ryszard Grobelny" userId="S::ryszard.grobelny@zmp.poznan.pl::8e977477-2b06-4f17-803d-c463c0214552" providerId="AD" clId="Web-{51435BA1-E7AB-40E0-93B9-5F2C41A0138F}" dt="2022-09-20T07:59:38.060" v="240" actId="1076"/>
          <ac:spMkLst>
            <pc:docMk/>
            <pc:sldMk cId="949090146" sldId="269"/>
            <ac:spMk id="3" creationId="{8E1C0308-48AB-7301-3561-2384BAF1C13E}"/>
          </ac:spMkLst>
        </pc:spChg>
        <pc:spChg chg="mod">
          <ac:chgData name="Ryszard Grobelny" userId="S::ryszard.grobelny@zmp.poznan.pl::8e977477-2b06-4f17-803d-c463c0214552" providerId="AD" clId="Web-{51435BA1-E7AB-40E0-93B9-5F2C41A0138F}" dt="2022-09-20T07:52:57.859" v="5" actId="20577"/>
          <ac:spMkLst>
            <pc:docMk/>
            <pc:sldMk cId="949090146" sldId="269"/>
            <ac:spMk id="7" creationId="{04AF7DCB-0D77-4087-8CBE-6DD95546EA13}"/>
          </ac:spMkLst>
        </pc:spChg>
      </pc:sldChg>
      <pc:sldChg chg="addSp delSp modSp">
        <pc:chgData name="Ryszard Grobelny" userId="S::ryszard.grobelny@zmp.poznan.pl::8e977477-2b06-4f17-803d-c463c0214552" providerId="AD" clId="Web-{51435BA1-E7AB-40E0-93B9-5F2C41A0138F}" dt="2022-09-20T07:55:45.989" v="105" actId="1076"/>
        <pc:sldMkLst>
          <pc:docMk/>
          <pc:sldMk cId="160232923" sldId="271"/>
        </pc:sldMkLst>
        <pc:spChg chg="add mod">
          <ac:chgData name="Ryszard Grobelny" userId="S::ryszard.grobelny@zmp.poznan.pl::8e977477-2b06-4f17-803d-c463c0214552" providerId="AD" clId="Web-{51435BA1-E7AB-40E0-93B9-5F2C41A0138F}" dt="2022-09-20T07:55:45.989" v="105" actId="1076"/>
          <ac:spMkLst>
            <pc:docMk/>
            <pc:sldMk cId="160232923" sldId="271"/>
            <ac:spMk id="2" creationId="{C5EBE55B-A661-4D2E-9534-411466A4D4AC}"/>
          </ac:spMkLst>
        </pc:spChg>
        <pc:spChg chg="del">
          <ac:chgData name="Ryszard Grobelny" userId="S::ryszard.grobelny@zmp.poznan.pl::8e977477-2b06-4f17-803d-c463c0214552" providerId="AD" clId="Web-{51435BA1-E7AB-40E0-93B9-5F2C41A0138F}" dt="2022-09-20T07:53:12.547" v="6"/>
          <ac:spMkLst>
            <pc:docMk/>
            <pc:sldMk cId="160232923" sldId="271"/>
            <ac:spMk id="8" creationId="{0B658260-2887-4694-A746-D5D1DC48B79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05D3E-1098-4BB2-9B54-1D1834F14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214077"/>
            <a:ext cx="7387389" cy="17922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lang="pl-PL" sz="4800" b="1" kern="1200" dirty="0">
                <a:solidFill>
                  <a:schemeClr val="bg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F5E6AD7-A91D-48C9-8713-8FBAF00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305" y="3185819"/>
            <a:ext cx="6858000" cy="549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3663" algn="l"/>
              </a:tabLst>
              <a:defRPr sz="1800">
                <a:solidFill>
                  <a:schemeClr val="bg1"/>
                </a:solidFill>
                <a:latin typeface="Lato" panose="020B060402020202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1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C7F9D2-EC17-4255-B79D-BC7DE700C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87954" y="1321285"/>
            <a:ext cx="4140000" cy="279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5A9A52C-233F-4126-80F8-D509E6ABD8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3848" y="1321285"/>
            <a:ext cx="4140000" cy="279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9" name="Google Shape;53;p7">
            <a:extLst>
              <a:ext uri="{FF2B5EF4-FFF2-40B4-BE49-F238E27FC236}">
                <a16:creationId xmlns:a16="http://schemas.microsoft.com/office/drawing/2014/main" id="{04F562EB-0355-4B70-8743-731EA46E5E4C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4987954" y="4233852"/>
            <a:ext cx="4068001" cy="452695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1A1A1A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53;p7">
            <a:extLst>
              <a:ext uri="{FF2B5EF4-FFF2-40B4-BE49-F238E27FC236}">
                <a16:creationId xmlns:a16="http://schemas.microsoft.com/office/drawing/2014/main" id="{71368CDE-33F0-4A5F-8638-DBCF7134DE5C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773848" y="4213432"/>
            <a:ext cx="4068000" cy="45269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1A1A1A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4888968B-5079-4C73-9CA4-3CCF6D86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0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A1A1A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4468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i krótk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C7F9D2-EC17-4255-B79D-BC7DE700C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52116" y="1237065"/>
            <a:ext cx="4683600" cy="356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5A9A52C-233F-4126-80F8-D509E6ABD8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57099" y="3076665"/>
            <a:ext cx="2581200" cy="1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6E9AD8-83CA-4AC6-8B7F-ABC5B9100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DD479602-0B39-4C84-8526-E90362850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099" y="1237065"/>
            <a:ext cx="3322800" cy="160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Lato" panose="020B0604020202020204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342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aż 3 zdjęć (pion)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C7F9D2-EC17-4255-B79D-BC7DE700C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5297" y="1255065"/>
            <a:ext cx="1976400" cy="326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5A9A52C-233F-4126-80F8-D509E6ABD8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71200" y="1255065"/>
            <a:ext cx="1972800" cy="16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5" name="Symbol zastępczy obrazu 2">
            <a:extLst>
              <a:ext uri="{FF2B5EF4-FFF2-40B4-BE49-F238E27FC236}">
                <a16:creationId xmlns:a16="http://schemas.microsoft.com/office/drawing/2014/main" id="{798D8A14-4D13-493C-BE80-435A6CEDFF6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171200" y="2903865"/>
            <a:ext cx="1972800" cy="16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9" name="Google Shape;53;p7">
            <a:extLst>
              <a:ext uri="{FF2B5EF4-FFF2-40B4-BE49-F238E27FC236}">
                <a16:creationId xmlns:a16="http://schemas.microsoft.com/office/drawing/2014/main" id="{2B12E869-96FF-466F-A149-B7AAD23EE87A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5065297" y="4552665"/>
            <a:ext cx="4068000" cy="452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chemeClr val="bg2">
                    <a:lumMod val="10000"/>
                  </a:schemeClr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A5F4AD-9828-49A1-83A3-17FAC94FE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11" name="Google Shape;53;p7">
            <a:extLst>
              <a:ext uri="{FF2B5EF4-FFF2-40B4-BE49-F238E27FC236}">
                <a16:creationId xmlns:a16="http://schemas.microsoft.com/office/drawing/2014/main" id="{6743D218-C9E8-449D-807B-7C4AEA55F65F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757098" y="1255065"/>
            <a:ext cx="3374679" cy="753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800" b="1">
                <a:solidFill>
                  <a:srgbClr val="2C2C2C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66AFD9FD-854E-4796-9E8D-094DC883B7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904" y="2505656"/>
            <a:ext cx="3322800" cy="21564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B0604020202020204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85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aż 3 zdjęć (poziom)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540;p30">
            <a:extLst>
              <a:ext uri="{FF2B5EF4-FFF2-40B4-BE49-F238E27FC236}">
                <a16:creationId xmlns:a16="http://schemas.microsoft.com/office/drawing/2014/main" id="{1A2AF6AF-88F2-4213-98A1-765F7BD8937F}"/>
              </a:ext>
            </a:extLst>
          </p:cNvPr>
          <p:cNvSpPr txBox="1"/>
          <p:nvPr userDrawn="1"/>
        </p:nvSpPr>
        <p:spPr>
          <a:xfrm>
            <a:off x="3389243" y="305505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" name="Google Shape;547;p30">
            <a:extLst>
              <a:ext uri="{FF2B5EF4-FFF2-40B4-BE49-F238E27FC236}">
                <a16:creationId xmlns:a16="http://schemas.microsoft.com/office/drawing/2014/main" id="{4A75AAD0-55C9-45E8-A826-14FD3FFB93BC}"/>
              </a:ext>
            </a:extLst>
          </p:cNvPr>
          <p:cNvSpPr txBox="1"/>
          <p:nvPr userDrawn="1"/>
        </p:nvSpPr>
        <p:spPr>
          <a:xfrm>
            <a:off x="5856250" y="191018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" name="Symbol zastępczy tytułu 1">
            <a:extLst>
              <a:ext uri="{FF2B5EF4-FFF2-40B4-BE49-F238E27FC236}">
                <a16:creationId xmlns:a16="http://schemas.microsoft.com/office/drawing/2014/main" id="{C65EAC7E-B018-4901-9DE8-4C3C9F1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A1A1A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28" name="Google Shape;540;p30">
            <a:extLst>
              <a:ext uri="{FF2B5EF4-FFF2-40B4-BE49-F238E27FC236}">
                <a16:creationId xmlns:a16="http://schemas.microsoft.com/office/drawing/2014/main" id="{869B3BCC-4A32-45DC-84CA-FE9F6B74DF32}"/>
              </a:ext>
            </a:extLst>
          </p:cNvPr>
          <p:cNvSpPr txBox="1"/>
          <p:nvPr userDrawn="1"/>
        </p:nvSpPr>
        <p:spPr>
          <a:xfrm>
            <a:off x="3389243" y="305505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Google Shape;547;p30">
            <a:extLst>
              <a:ext uri="{FF2B5EF4-FFF2-40B4-BE49-F238E27FC236}">
                <a16:creationId xmlns:a16="http://schemas.microsoft.com/office/drawing/2014/main" id="{E9A43360-68F1-4B79-9349-1D7D5214ADF3}"/>
              </a:ext>
            </a:extLst>
          </p:cNvPr>
          <p:cNvSpPr txBox="1"/>
          <p:nvPr userDrawn="1"/>
        </p:nvSpPr>
        <p:spPr>
          <a:xfrm>
            <a:off x="5856250" y="191018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" name="Google Shape;540;p30">
            <a:extLst>
              <a:ext uri="{FF2B5EF4-FFF2-40B4-BE49-F238E27FC236}">
                <a16:creationId xmlns:a16="http://schemas.microsoft.com/office/drawing/2014/main" id="{67459BA8-A166-4787-BEA1-63D774ABB2DF}"/>
              </a:ext>
            </a:extLst>
          </p:cNvPr>
          <p:cNvSpPr txBox="1"/>
          <p:nvPr userDrawn="1"/>
        </p:nvSpPr>
        <p:spPr>
          <a:xfrm>
            <a:off x="3389243" y="305505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" name="Google Shape;547;p30">
            <a:extLst>
              <a:ext uri="{FF2B5EF4-FFF2-40B4-BE49-F238E27FC236}">
                <a16:creationId xmlns:a16="http://schemas.microsoft.com/office/drawing/2014/main" id="{29A9D6FC-E798-48CC-B5A9-1C36D882D50A}"/>
              </a:ext>
            </a:extLst>
          </p:cNvPr>
          <p:cNvSpPr txBox="1"/>
          <p:nvPr userDrawn="1"/>
        </p:nvSpPr>
        <p:spPr>
          <a:xfrm>
            <a:off x="5856250" y="191018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" name="Symbol zastępczy obrazu 3">
            <a:extLst>
              <a:ext uri="{FF2B5EF4-FFF2-40B4-BE49-F238E27FC236}">
                <a16:creationId xmlns:a16="http://schemas.microsoft.com/office/drawing/2014/main" id="{7D35C5A7-BC60-408A-8D3D-1B825A2750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716" y="1583150"/>
            <a:ext cx="2501699" cy="135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39" name="Symbol zastępczy obrazu 32">
            <a:extLst>
              <a:ext uri="{FF2B5EF4-FFF2-40B4-BE49-F238E27FC236}">
                <a16:creationId xmlns:a16="http://schemas.microsoft.com/office/drawing/2014/main" id="{CAC2AA08-A06A-4E5A-9007-A680F9987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5922" y="1583150"/>
            <a:ext cx="2502000" cy="135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40" name="Symbol zastępczy obrazu 36">
            <a:extLst>
              <a:ext uri="{FF2B5EF4-FFF2-40B4-BE49-F238E27FC236}">
                <a16:creationId xmlns:a16="http://schemas.microsoft.com/office/drawing/2014/main" id="{21B7017C-7767-4359-9724-3B5A2917BD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4223" y="2926457"/>
            <a:ext cx="2502000" cy="135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80DA5C08-1A2E-4EAF-A78F-D974132B271A}"/>
              </a:ext>
            </a:extLst>
          </p:cNvPr>
          <p:cNvSpPr/>
          <p:nvPr userDrawn="1"/>
        </p:nvSpPr>
        <p:spPr>
          <a:xfrm>
            <a:off x="3294223" y="1572857"/>
            <a:ext cx="2502000" cy="135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Trójkąt równoramienny 41">
            <a:extLst>
              <a:ext uri="{FF2B5EF4-FFF2-40B4-BE49-F238E27FC236}">
                <a16:creationId xmlns:a16="http://schemas.microsoft.com/office/drawing/2014/main" id="{96E75230-7F16-4019-AED8-4CD10A2AF71F}"/>
              </a:ext>
            </a:extLst>
          </p:cNvPr>
          <p:cNvSpPr/>
          <p:nvPr userDrawn="1"/>
        </p:nvSpPr>
        <p:spPr>
          <a:xfrm rot="10800000">
            <a:off x="3530093" y="2926457"/>
            <a:ext cx="304800" cy="147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D700FE66-780E-4977-9F9D-31EE795C0C20}"/>
              </a:ext>
            </a:extLst>
          </p:cNvPr>
          <p:cNvSpPr/>
          <p:nvPr userDrawn="1"/>
        </p:nvSpPr>
        <p:spPr>
          <a:xfrm>
            <a:off x="792223" y="2936750"/>
            <a:ext cx="2502000" cy="135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673A52D6-94A9-4F7B-B703-E5C002B625BB}"/>
              </a:ext>
            </a:extLst>
          </p:cNvPr>
          <p:cNvSpPr/>
          <p:nvPr userDrawn="1"/>
        </p:nvSpPr>
        <p:spPr>
          <a:xfrm>
            <a:off x="5795922" y="2926456"/>
            <a:ext cx="2502000" cy="135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Trójkąt równoramienny 44">
            <a:extLst>
              <a:ext uri="{FF2B5EF4-FFF2-40B4-BE49-F238E27FC236}">
                <a16:creationId xmlns:a16="http://schemas.microsoft.com/office/drawing/2014/main" id="{DF6A7CBF-FBD3-4D6F-8DD6-306565EFA0A0}"/>
              </a:ext>
            </a:extLst>
          </p:cNvPr>
          <p:cNvSpPr/>
          <p:nvPr userDrawn="1"/>
        </p:nvSpPr>
        <p:spPr>
          <a:xfrm>
            <a:off x="1034563" y="2799923"/>
            <a:ext cx="304800" cy="147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Trójkąt równoramienny 45">
            <a:extLst>
              <a:ext uri="{FF2B5EF4-FFF2-40B4-BE49-F238E27FC236}">
                <a16:creationId xmlns:a16="http://schemas.microsoft.com/office/drawing/2014/main" id="{897A9E98-89FE-487A-8B95-9C768359767F}"/>
              </a:ext>
            </a:extLst>
          </p:cNvPr>
          <p:cNvSpPr/>
          <p:nvPr userDrawn="1"/>
        </p:nvSpPr>
        <p:spPr>
          <a:xfrm>
            <a:off x="7804637" y="2789630"/>
            <a:ext cx="304800" cy="147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Symbol zastępczy tekstu 5">
            <a:extLst>
              <a:ext uri="{FF2B5EF4-FFF2-40B4-BE49-F238E27FC236}">
                <a16:creationId xmlns:a16="http://schemas.microsoft.com/office/drawing/2014/main" id="{E0328A80-7119-43CE-8A2F-8591D8B893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0221" y="1658143"/>
            <a:ext cx="2267153" cy="11124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latin typeface="Lato" panose="020B0604020202020204"/>
              </a:defRPr>
            </a:lvl1pPr>
            <a:lvl5pPr marL="1828800" indent="0">
              <a:buNone/>
              <a:defRPr/>
            </a:lvl5pPr>
          </a:lstStyle>
          <a:p>
            <a:pPr lvl="0"/>
            <a:endParaRPr lang="pl-PL"/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A36CC064-DC4A-44CB-BF03-79B3B15729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7231" y="3047050"/>
            <a:ext cx="2267153" cy="11124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latin typeface="Lato" panose="020B0604020202020204"/>
              </a:defRPr>
            </a:lvl1pPr>
            <a:lvl5pPr marL="1828800" indent="0">
              <a:buNone/>
              <a:defRPr/>
            </a:lvl5pPr>
          </a:lstStyle>
          <a:p>
            <a:pPr lvl="0"/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D4F745A4-70E6-4FA1-A5E1-2521DCB1BE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3496" y="3047050"/>
            <a:ext cx="2267153" cy="11124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latin typeface="Lato" panose="020B0604020202020204"/>
              </a:defRPr>
            </a:lvl1pPr>
            <a:lvl5pPr marL="1828800" indent="0">
              <a:buNone/>
              <a:defRPr/>
            </a:lvl5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2188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540;p30">
            <a:extLst>
              <a:ext uri="{FF2B5EF4-FFF2-40B4-BE49-F238E27FC236}">
                <a16:creationId xmlns:a16="http://schemas.microsoft.com/office/drawing/2014/main" id="{1A2AF6AF-88F2-4213-98A1-765F7BD8937F}"/>
              </a:ext>
            </a:extLst>
          </p:cNvPr>
          <p:cNvSpPr txBox="1"/>
          <p:nvPr userDrawn="1"/>
        </p:nvSpPr>
        <p:spPr>
          <a:xfrm>
            <a:off x="3389243" y="305505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" name="Google Shape;547;p30">
            <a:extLst>
              <a:ext uri="{FF2B5EF4-FFF2-40B4-BE49-F238E27FC236}">
                <a16:creationId xmlns:a16="http://schemas.microsoft.com/office/drawing/2014/main" id="{4A75AAD0-55C9-45E8-A826-14FD3FFB93BC}"/>
              </a:ext>
            </a:extLst>
          </p:cNvPr>
          <p:cNvSpPr txBox="1"/>
          <p:nvPr userDrawn="1"/>
        </p:nvSpPr>
        <p:spPr>
          <a:xfrm>
            <a:off x="5856250" y="191018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" name="Symbol zastępczy tytułu 1">
            <a:extLst>
              <a:ext uri="{FF2B5EF4-FFF2-40B4-BE49-F238E27FC236}">
                <a16:creationId xmlns:a16="http://schemas.microsoft.com/office/drawing/2014/main" id="{C65EAC7E-B018-4901-9DE8-4C3C9F1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A1A1A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7" name="Symbol zastępczy obrazu 2">
            <a:extLst>
              <a:ext uri="{FF2B5EF4-FFF2-40B4-BE49-F238E27FC236}">
                <a16:creationId xmlns:a16="http://schemas.microsoft.com/office/drawing/2014/main" id="{58880032-7E3E-424D-9C7F-BA8B9003A9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3519" y="1249806"/>
            <a:ext cx="7752778" cy="34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9" name="Google Shape;53;p7">
            <a:extLst>
              <a:ext uri="{FF2B5EF4-FFF2-40B4-BE49-F238E27FC236}">
                <a16:creationId xmlns:a16="http://schemas.microsoft.com/office/drawing/2014/main" id="{6ABF0EAA-2DF8-4E28-8B87-974777AE7330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743520" y="4705966"/>
            <a:ext cx="7752777" cy="336431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2C2C2C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59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lan prezentacji">
    <p:bg>
      <p:bgPr>
        <a:solidFill>
          <a:srgbClr val="3C4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99AB5A-106D-49A8-86BA-0867AD3E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608"/>
            <a:ext cx="7886700" cy="967205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8B4C7D-EF8C-4E91-9EE9-1282C401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752" y="1891903"/>
            <a:ext cx="3409312" cy="2371577"/>
          </a:xfrm>
        </p:spPr>
        <p:txBody>
          <a:bodyPr>
            <a:normAutofit/>
          </a:bodyPr>
          <a:lstStyle>
            <a:lvl1pPr marL="342900" indent="-34290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 sz="1800">
                <a:solidFill>
                  <a:schemeClr val="bg1"/>
                </a:solidFill>
                <a:latin typeface="Raleway" pitchFamily="2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DCDB782-9F40-480F-8A6F-C0E0CE47B2FA}"/>
              </a:ext>
            </a:extLst>
          </p:cNvPr>
          <p:cNvGrpSpPr/>
          <p:nvPr userDrawn="1"/>
        </p:nvGrpSpPr>
        <p:grpSpPr>
          <a:xfrm>
            <a:off x="628671" y="4361149"/>
            <a:ext cx="745762" cy="45826"/>
            <a:chOff x="628671" y="4361149"/>
            <a:chExt cx="745762" cy="45826"/>
          </a:xfrm>
        </p:grpSpPr>
        <p:sp>
          <p:nvSpPr>
            <p:cNvPr id="14" name="Google Shape;26;p4">
              <a:extLst>
                <a:ext uri="{FF2B5EF4-FFF2-40B4-BE49-F238E27FC236}">
                  <a16:creationId xmlns:a16="http://schemas.microsoft.com/office/drawing/2014/main" id="{F1D2DA65-BC39-4379-9631-D49BE742D40B}"/>
                </a:ext>
              </a:extLst>
            </p:cNvPr>
            <p:cNvSpPr/>
            <p:nvPr/>
          </p:nvSpPr>
          <p:spPr>
            <a:xfrm rot="16200000">
              <a:off x="1165091" y="4197632"/>
              <a:ext cx="45826" cy="372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BB514"/>
                </a:solidFill>
              </a:endParaRPr>
            </a:p>
          </p:txBody>
        </p:sp>
        <p:sp>
          <p:nvSpPr>
            <p:cNvPr id="15" name="Google Shape;27;p4">
              <a:extLst>
                <a:ext uri="{FF2B5EF4-FFF2-40B4-BE49-F238E27FC236}">
                  <a16:creationId xmlns:a16="http://schemas.microsoft.com/office/drawing/2014/main" id="{9D716913-1FC1-47CF-A9F5-870322B1CA3D}"/>
                </a:ext>
              </a:extLst>
            </p:cNvPr>
            <p:cNvSpPr/>
            <p:nvPr/>
          </p:nvSpPr>
          <p:spPr>
            <a:xfrm rot="16200000">
              <a:off x="793764" y="4196056"/>
              <a:ext cx="45826" cy="376012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9845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szare tło">
    <p:bg>
      <p:bgPr>
        <a:solidFill>
          <a:srgbClr val="595959">
            <a:alpha val="3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99AB5A-106D-49A8-86BA-0867AD3E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608"/>
            <a:ext cx="7886700" cy="2347393"/>
          </a:xfrm>
        </p:spPr>
        <p:txBody>
          <a:bodyPr anchor="t">
            <a:normAutofit/>
          </a:bodyPr>
          <a:lstStyle>
            <a:lvl1pPr>
              <a:lnSpc>
                <a:spcPct val="114000"/>
              </a:lnSpc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1BFB6F83-DD95-4FE5-8CB8-EEE1BB33AEDF}"/>
              </a:ext>
            </a:extLst>
          </p:cNvPr>
          <p:cNvGrpSpPr/>
          <p:nvPr userDrawn="1"/>
        </p:nvGrpSpPr>
        <p:grpSpPr>
          <a:xfrm>
            <a:off x="628671" y="4361149"/>
            <a:ext cx="745762" cy="45826"/>
            <a:chOff x="628671" y="4361149"/>
            <a:chExt cx="745762" cy="45826"/>
          </a:xfrm>
        </p:grpSpPr>
        <p:sp>
          <p:nvSpPr>
            <p:cNvPr id="21" name="Google Shape;26;p4">
              <a:extLst>
                <a:ext uri="{FF2B5EF4-FFF2-40B4-BE49-F238E27FC236}">
                  <a16:creationId xmlns:a16="http://schemas.microsoft.com/office/drawing/2014/main" id="{5DDD4061-5105-4726-9117-6D34D45E3FD2}"/>
                </a:ext>
              </a:extLst>
            </p:cNvPr>
            <p:cNvSpPr/>
            <p:nvPr/>
          </p:nvSpPr>
          <p:spPr>
            <a:xfrm rot="16200000">
              <a:off x="1165091" y="4197632"/>
              <a:ext cx="45826" cy="372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BB514"/>
                </a:solidFill>
              </a:endParaRPr>
            </a:p>
          </p:txBody>
        </p:sp>
        <p:sp>
          <p:nvSpPr>
            <p:cNvPr id="22" name="Google Shape;27;p4">
              <a:extLst>
                <a:ext uri="{FF2B5EF4-FFF2-40B4-BE49-F238E27FC236}">
                  <a16:creationId xmlns:a16="http://schemas.microsoft.com/office/drawing/2014/main" id="{4ACBFDE0-270E-451A-99A9-700ADC62B29E}"/>
                </a:ext>
              </a:extLst>
            </p:cNvPr>
            <p:cNvSpPr/>
            <p:nvPr/>
          </p:nvSpPr>
          <p:spPr>
            <a:xfrm rot="16200000">
              <a:off x="793764" y="4196056"/>
              <a:ext cx="45826" cy="376012"/>
            </a:xfrm>
            <a:prstGeom prst="rect">
              <a:avLst/>
            </a:prstGeom>
            <a:solidFill>
              <a:srgbClr val="3C4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7728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ażna myśl"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1B263B-8343-4068-B97F-D39194396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989" y="1454986"/>
            <a:ext cx="7009200" cy="349200"/>
          </a:xfrm>
        </p:spPr>
        <p:txBody>
          <a:bodyPr lIns="0" anchor="t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7E585EE-8F29-4A8E-95F3-A50C82F83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989" y="1951037"/>
            <a:ext cx="6858000" cy="1243013"/>
          </a:xfrm>
        </p:spPr>
        <p:txBody>
          <a:bodyPr lIns="0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Lato" panose="020B060402020202020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grpSp>
        <p:nvGrpSpPr>
          <p:cNvPr id="7" name="Google Shape;89;p14">
            <a:extLst>
              <a:ext uri="{FF2B5EF4-FFF2-40B4-BE49-F238E27FC236}">
                <a16:creationId xmlns:a16="http://schemas.microsoft.com/office/drawing/2014/main" id="{F5313D9F-BBDA-4D26-BEF9-8DE8A3A5920D}"/>
              </a:ext>
            </a:extLst>
          </p:cNvPr>
          <p:cNvGrpSpPr/>
          <p:nvPr userDrawn="1"/>
        </p:nvGrpSpPr>
        <p:grpSpPr>
          <a:xfrm>
            <a:off x="757989" y="1262309"/>
            <a:ext cx="745762" cy="45826"/>
            <a:chOff x="4580561" y="2589004"/>
            <a:chExt cx="1064462" cy="25200"/>
          </a:xfrm>
        </p:grpSpPr>
        <p:sp>
          <p:nvSpPr>
            <p:cNvPr id="8" name="Google Shape;90;p14">
              <a:extLst>
                <a:ext uri="{FF2B5EF4-FFF2-40B4-BE49-F238E27FC236}">
                  <a16:creationId xmlns:a16="http://schemas.microsoft.com/office/drawing/2014/main" id="{3ACBC9DA-E36D-4260-B4B3-EA1D0F8C6BF5}"/>
                </a:ext>
              </a:extLst>
            </p:cNvPr>
            <p:cNvSpPr/>
            <p:nvPr/>
          </p:nvSpPr>
          <p:spPr>
            <a:xfrm rot="16200000">
              <a:off x="5366323" y="2335504"/>
              <a:ext cx="25200" cy="532200"/>
            </a:xfrm>
            <a:prstGeom prst="rect">
              <a:avLst/>
            </a:prstGeom>
            <a:solidFill>
              <a:srgbClr val="3C4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;p14">
              <a:extLst>
                <a:ext uri="{FF2B5EF4-FFF2-40B4-BE49-F238E27FC236}">
                  <a16:creationId xmlns:a16="http://schemas.microsoft.com/office/drawing/2014/main" id="{7F6F6D40-27AC-4F28-9300-99878021AC25}"/>
                </a:ext>
              </a:extLst>
            </p:cNvPr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3429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żny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422D7295-7AD4-4301-9F59-B8BB79DBC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400" y="736544"/>
            <a:ext cx="7495200" cy="367200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007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żny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422D7295-7AD4-4301-9F59-B8BB79DBC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400" y="736544"/>
            <a:ext cx="7495200" cy="367200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8408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05D3E-1098-4BB2-9B54-1D1834F14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214077"/>
            <a:ext cx="7387389" cy="17922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lang="pl-PL" sz="4800" b="1" kern="1200" dirty="0">
                <a:solidFill>
                  <a:schemeClr val="bg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F5E6AD7-A91D-48C9-8713-8FBAF00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305" y="3185819"/>
            <a:ext cx="6858000" cy="549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3663" algn="l"/>
              </a:tabLst>
              <a:defRPr sz="1800">
                <a:solidFill>
                  <a:schemeClr val="bg1"/>
                </a:solidFill>
                <a:latin typeface="Lato" panose="020B060402020202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28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ażny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422D7295-7AD4-4301-9F59-B8BB79DBC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400" y="736544"/>
            <a:ext cx="7495200" cy="367200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873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tytuł i teks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-49"/>
            <a:ext cx="4572000" cy="5145088"/>
          </a:xfrm>
          <a:prstGeom prst="rect">
            <a:avLst/>
          </a:prstGeom>
          <a:solidFill>
            <a:srgbClr val="595959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B9A3C89-8B7A-4B27-B8C8-32258F880009}"/>
              </a:ext>
            </a:extLst>
          </p:cNvPr>
          <p:cNvGrpSpPr/>
          <p:nvPr userDrawn="1"/>
        </p:nvGrpSpPr>
        <p:grpSpPr>
          <a:xfrm>
            <a:off x="830393" y="1191624"/>
            <a:ext cx="745762" cy="45840"/>
            <a:chOff x="830393" y="1191624"/>
            <a:chExt cx="745762" cy="45840"/>
          </a:xfrm>
        </p:grpSpPr>
        <p:sp>
          <p:nvSpPr>
            <p:cNvPr id="64" name="Google Shape;64;p9"/>
            <p:cNvSpPr/>
            <p:nvPr/>
          </p:nvSpPr>
          <p:spPr>
            <a:xfrm rot="16200000">
              <a:off x="1366806" y="1028114"/>
              <a:ext cx="45840" cy="3728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9"/>
            <p:cNvSpPr/>
            <p:nvPr/>
          </p:nvSpPr>
          <p:spPr>
            <a:xfrm rot="16200000">
              <a:off x="995479" y="1026538"/>
              <a:ext cx="45840" cy="376012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9057"/>
            <a:ext cx="3300900" cy="1687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b="1">
                <a:solidFill>
                  <a:srgbClr val="1A1A1A"/>
                </a:solidFill>
                <a:latin typeface="Raleway" pitchFamily="2" charset="-1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2501"/>
            <a:ext cx="3300900" cy="759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1A1A1A"/>
                </a:solidFill>
                <a:latin typeface="Lato" panose="020B0604020202020204" charset="-18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3043"/>
            <a:ext cx="3374400" cy="3026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00">
                <a:solidFill>
                  <a:srgbClr val="1A1A1A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6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05D3E-1098-4BB2-9B54-1D1834F14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214077"/>
            <a:ext cx="7387389" cy="17922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lang="pl-PL" sz="4800" b="1" kern="1200" dirty="0">
                <a:solidFill>
                  <a:schemeClr val="bg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F5E6AD7-A91D-48C9-8713-8FBAF00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305" y="3185819"/>
            <a:ext cx="6858000" cy="549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3663" algn="l"/>
              </a:tabLst>
              <a:defRPr sz="1800">
                <a:solidFill>
                  <a:schemeClr val="bg1"/>
                </a:solidFill>
                <a:latin typeface="Lato" panose="020B060402020202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6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5E8A38-3101-4F7F-A9E2-D1EAC8CB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378" y="1181359"/>
            <a:ext cx="7886700" cy="9937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52E659-F4CA-4B2E-8F67-3CBE2B935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987" y="2377993"/>
            <a:ext cx="3943350" cy="16205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93663" algn="l"/>
              </a:tabLst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FF1C4E-BC0C-4D4F-806E-18848516D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8343" y="2377993"/>
            <a:ext cx="3868735" cy="16205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63" algn="l"/>
              </a:tabLst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947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5E8A38-3101-4F7F-A9E2-D1EAC8CB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378" y="1181359"/>
            <a:ext cx="7886700" cy="9937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52E659-F4CA-4B2E-8F67-3CBE2B935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987" y="2377993"/>
            <a:ext cx="3943350" cy="16205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93663" algn="l"/>
              </a:tabLst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FF1C4E-BC0C-4D4F-806E-18848516D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8343" y="2377993"/>
            <a:ext cx="3868735" cy="16205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63" algn="l"/>
              </a:tabLst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5016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40961EB6-23C7-4A7C-960F-D8056EFB1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811" y="1475509"/>
            <a:ext cx="6858000" cy="3044535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14000"/>
              </a:lnSpc>
              <a:buFont typeface="+mj-lt"/>
              <a:buNone/>
              <a:defRPr sz="1800">
                <a:solidFill>
                  <a:srgbClr val="1A1A1A"/>
                </a:solidFill>
                <a:latin typeface="Lato" panose="020B060402020202020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l-PL"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E32FD628-3B70-468F-96D3-33A5B31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A1A1A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4197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obraz po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243BF8F4-109C-4E17-8550-148B9FF3F4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0664" y="1187965"/>
            <a:ext cx="4873336" cy="3128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Google Shape;53;p7">
            <a:extLst>
              <a:ext uri="{FF2B5EF4-FFF2-40B4-BE49-F238E27FC236}">
                <a16:creationId xmlns:a16="http://schemas.microsoft.com/office/drawing/2014/main" id="{30D636F6-3329-4551-A04F-4103E5ACCDBF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4270664" y="4451813"/>
            <a:ext cx="4873336" cy="452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1A1A1A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53;p7">
            <a:extLst>
              <a:ext uri="{FF2B5EF4-FFF2-40B4-BE49-F238E27FC236}">
                <a16:creationId xmlns:a16="http://schemas.microsoft.com/office/drawing/2014/main" id="{6C2BF07A-46EA-4A88-80FF-A033431164FF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722168" y="1187965"/>
            <a:ext cx="3444587" cy="3128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00" b="1">
                <a:solidFill>
                  <a:schemeClr val="bg2">
                    <a:lumMod val="10000"/>
                  </a:schemeClr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15C294-3259-4A70-9802-7083190C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6960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obraz n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46516CE4-9E00-4103-A91F-0B4884BDD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16688"/>
            <a:ext cx="9144000" cy="132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Lato" panose="020B0604020202020204"/>
              </a:defRPr>
            </a:lvl1pPr>
          </a:lstStyle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C82F9B-2CA1-43C5-B20A-357161A4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D60D44C6-0C7E-41A9-A656-051A3A9F7C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753" y="1194954"/>
            <a:ext cx="7887600" cy="2138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>
                <a:latin typeface="Lato" panose="020B0604020202020204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63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wyliczen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78D1C49-D49C-4464-96B7-8366BF5D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6133FF-FC2C-4855-9CF0-ED6DB57DCC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13" y="1465263"/>
            <a:ext cx="3520800" cy="27072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B0604020202020204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92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551BA76-D7D8-4135-B48B-B5B30FF0D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81A0E9-AD35-4243-8A5A-93124B562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926C6-DB87-42D8-9D2B-26DD9ECB8224}" type="datetimeFigureOut">
              <a:rPr lang="pl-PL" smtClean="0"/>
              <a:t>20.09.2022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6EFDCD-7144-48ED-BC96-37AD79726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F29D35-E301-492A-8578-0CC2FDF2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5D6F7-48D3-4449-8F28-D28C2C059B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4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5" r:id="rId3"/>
    <p:sldLayoutId id="2147483732" r:id="rId4"/>
    <p:sldLayoutId id="214748373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;p5">
            <a:extLst>
              <a:ext uri="{FF2B5EF4-FFF2-40B4-BE49-F238E27FC236}">
                <a16:creationId xmlns:a16="http://schemas.microsoft.com/office/drawing/2014/main" id="{B8D29AE1-4AD8-4030-8B5E-A491E7C9F9F2}"/>
              </a:ext>
            </a:extLst>
          </p:cNvPr>
          <p:cNvSpPr/>
          <p:nvPr userDrawn="1"/>
        </p:nvSpPr>
        <p:spPr>
          <a:xfrm>
            <a:off x="0" y="0"/>
            <a:ext cx="9144000" cy="7576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5;p4">
            <a:extLst>
              <a:ext uri="{FF2B5EF4-FFF2-40B4-BE49-F238E27FC236}">
                <a16:creationId xmlns:a16="http://schemas.microsoft.com/office/drawing/2014/main" id="{2BF5512A-5AC4-427F-B5BF-15E269BFA5F1}"/>
              </a:ext>
            </a:extLst>
          </p:cNvPr>
          <p:cNvGrpSpPr/>
          <p:nvPr userDrawn="1"/>
        </p:nvGrpSpPr>
        <p:grpSpPr>
          <a:xfrm>
            <a:off x="745784" y="1196198"/>
            <a:ext cx="745763" cy="45826"/>
            <a:chOff x="4580561" y="2589004"/>
            <a:chExt cx="1064464" cy="25200"/>
          </a:xfrm>
        </p:grpSpPr>
        <p:sp>
          <p:nvSpPr>
            <p:cNvPr id="9" name="Google Shape;26;p4">
              <a:extLst>
                <a:ext uri="{FF2B5EF4-FFF2-40B4-BE49-F238E27FC236}">
                  <a16:creationId xmlns:a16="http://schemas.microsoft.com/office/drawing/2014/main" id="{D256E864-C0BB-4E4B-8DCB-CE00F4827F7C}"/>
                </a:ext>
              </a:extLst>
            </p:cNvPr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3C4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BB514"/>
                </a:solidFill>
              </a:endParaRPr>
            </a:p>
          </p:txBody>
        </p:sp>
        <p:sp>
          <p:nvSpPr>
            <p:cNvPr id="10" name="Google Shape;27;p4">
              <a:extLst>
                <a:ext uri="{FF2B5EF4-FFF2-40B4-BE49-F238E27FC236}">
                  <a16:creationId xmlns:a16="http://schemas.microsoft.com/office/drawing/2014/main" id="{7EB294CC-8124-4CEF-AF4C-437963FB1E80}"/>
                </a:ext>
              </a:extLst>
            </p:cNvPr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32D567-2836-49A0-8082-1345E78C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326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4" r:id="rId3"/>
    <p:sldLayoutId id="2147483690" r:id="rId4"/>
    <p:sldLayoutId id="2147483687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1A1A1A"/>
          </a:solidFill>
          <a:latin typeface="Raleway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A63CA70-92E1-4995-89AB-BED5DEE7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7401F0-5783-495F-85DD-1F18BA70F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FA14EF-C170-49A6-9891-CEBE67A5A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4EACE-7A77-45FE-827F-3CF663087824}" type="datetimeFigureOut">
              <a:rPr lang="pl-PL" smtClean="0"/>
              <a:t>20.09.2022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BFA4A7-A055-4E29-9343-01B57C92F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2399C2D-8730-45BC-8389-BA47B5267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5434-17ED-4918-B557-1FFBB6A3E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13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22" r:id="rId2"/>
    <p:sldLayoutId id="2147483695" r:id="rId3"/>
    <p:sldLayoutId id="2147483726" r:id="rId4"/>
    <p:sldLayoutId id="2147483728" r:id="rId5"/>
    <p:sldLayoutId id="2147483729" r:id="rId6"/>
    <p:sldLayoutId id="214748372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monitorrozwoju.pl/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C6C1-2F2D-4760-A87D-78F96D913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WSKAŹNIKI JAKOŚCI ŻYCIA W MONITORZE ROZWOJU LOKALNEGO 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1E7F3-7CD1-444D-AB2D-A4FC95D683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61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Badania na poziomie UE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01DE59-DC57-FE36-1CB3-1D286040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941"/>
            <a:ext cx="9144000" cy="379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21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to robił Poznań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B06784-87E6-3540-CFEF-2F737C7C1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72" y="762914"/>
            <a:ext cx="6285027" cy="438217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5F5191-714C-0F5C-3778-3FE26E024315}"/>
              </a:ext>
            </a:extLst>
          </p:cNvPr>
          <p:cNvSpPr txBox="1"/>
          <p:nvPr/>
        </p:nvSpPr>
        <p:spPr>
          <a:xfrm>
            <a:off x="6003636" y="4714201"/>
            <a:ext cx="3028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file:///C:/Users/rysgr/Downloads/UMP_Jakosc_Zycia_2013_PL_ONLINE.pdf</a:t>
            </a:r>
          </a:p>
        </p:txBody>
      </p:sp>
    </p:spTree>
    <p:extLst>
      <p:ext uri="{BB962C8B-B14F-4D97-AF65-F5344CB8AC3E}">
        <p14:creationId xmlns:p14="http://schemas.microsoft.com/office/powerpoint/2010/main" val="90979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to robił Poznań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0253B9-31FA-2EF6-477F-68874F243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109" y="765812"/>
            <a:ext cx="6502400" cy="437927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5F5191-714C-0F5C-3778-3FE26E024315}"/>
              </a:ext>
            </a:extLst>
          </p:cNvPr>
          <p:cNvSpPr txBox="1"/>
          <p:nvPr/>
        </p:nvSpPr>
        <p:spPr>
          <a:xfrm>
            <a:off x="6003636" y="4714201"/>
            <a:ext cx="3028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file:///C:/Users/rysgr/Downloads/UMP_Jakosc_Zycia_2013_PL_ONLINE.pdf</a:t>
            </a:r>
          </a:p>
        </p:txBody>
      </p:sp>
    </p:spTree>
    <p:extLst>
      <p:ext uri="{BB962C8B-B14F-4D97-AF65-F5344CB8AC3E}">
        <p14:creationId xmlns:p14="http://schemas.microsoft.com/office/powerpoint/2010/main" val="136826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to robił Poznań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A2D9D2-CD21-46B0-3D1C-D2FD5F5E5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92" y="757697"/>
            <a:ext cx="6204465" cy="440004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5F5191-714C-0F5C-3778-3FE26E024315}"/>
              </a:ext>
            </a:extLst>
          </p:cNvPr>
          <p:cNvSpPr txBox="1"/>
          <p:nvPr/>
        </p:nvSpPr>
        <p:spPr>
          <a:xfrm>
            <a:off x="6003636" y="4714201"/>
            <a:ext cx="3028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file:///C:/Users/rysgr/Downloads/UMP_Jakosc_Zycia_2013_PL_ONLINE.pdf</a:t>
            </a:r>
          </a:p>
        </p:txBody>
      </p:sp>
    </p:spTree>
    <p:extLst>
      <p:ext uri="{BB962C8B-B14F-4D97-AF65-F5344CB8AC3E}">
        <p14:creationId xmlns:p14="http://schemas.microsoft.com/office/powerpoint/2010/main" val="3176691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to robił Poznań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965C9DA-C30B-5DB9-5A76-4BA136A97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18" y="767249"/>
            <a:ext cx="6244900" cy="439308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5F5191-714C-0F5C-3778-3FE26E024315}"/>
              </a:ext>
            </a:extLst>
          </p:cNvPr>
          <p:cNvSpPr txBox="1"/>
          <p:nvPr/>
        </p:nvSpPr>
        <p:spPr>
          <a:xfrm>
            <a:off x="6003636" y="4714201"/>
            <a:ext cx="3028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file:///C:/Users/rysgr/Downloads/UMP_Jakosc_Zycia_2013_PL_ONLINE.pdf</a:t>
            </a:r>
          </a:p>
        </p:txBody>
      </p:sp>
    </p:spTree>
    <p:extLst>
      <p:ext uri="{BB962C8B-B14F-4D97-AF65-F5344CB8AC3E}">
        <p14:creationId xmlns:p14="http://schemas.microsoft.com/office/powerpoint/2010/main" val="3471497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to robił Poznań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3409B5-FAFD-50DD-5CFE-96AB43B9F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09" y="760187"/>
            <a:ext cx="6234781" cy="438490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5F5191-714C-0F5C-3778-3FE26E024315}"/>
              </a:ext>
            </a:extLst>
          </p:cNvPr>
          <p:cNvSpPr txBox="1"/>
          <p:nvPr/>
        </p:nvSpPr>
        <p:spPr>
          <a:xfrm>
            <a:off x="6003636" y="4714201"/>
            <a:ext cx="3028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file:///C:/Users/rysgr/Downloads/UMP_Jakosc_Zycia_2013_PL_ONLINE.pdf</a:t>
            </a:r>
          </a:p>
        </p:txBody>
      </p:sp>
    </p:spTree>
    <p:extLst>
      <p:ext uri="{BB962C8B-B14F-4D97-AF65-F5344CB8AC3E}">
        <p14:creationId xmlns:p14="http://schemas.microsoft.com/office/powerpoint/2010/main" val="1069452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Monitor Rozwoju Lokalnego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8535" y="1194954"/>
            <a:ext cx="7887600" cy="2138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FDBD6B7-A3A2-4BEB-BE3F-149D29D7C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72" y="1057775"/>
            <a:ext cx="8472055" cy="351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5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Monitor Rozwoju Lokalnego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DF09A3-4349-42BE-BFD8-5B507891B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53" y="1084614"/>
            <a:ext cx="7598354" cy="391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90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Monitor Rozwoju Lokalnego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200" y="1168400"/>
            <a:ext cx="7887600" cy="3264162"/>
          </a:xfrm>
        </p:spPr>
        <p:txBody>
          <a:bodyPr lIns="91440" tIns="45720" rIns="91440" bIns="45720" anchor="ctr"/>
          <a:lstStyle/>
          <a:p>
            <a:pPr>
              <a:lnSpc>
                <a:spcPct val="113999"/>
              </a:lnSpc>
            </a:pPr>
            <a:r>
              <a:rPr lang="pl-PL" sz="1400" dirty="0">
                <a:ea typeface="Lato"/>
                <a:cs typeface="Lato"/>
              </a:rPr>
              <a:t>12 obszarów, kompleksowa analiza sytuacji społeczno-gospodarczej; także wskaźniki obrazujące jakość życia (</a:t>
            </a:r>
            <a:r>
              <a:rPr lang="pl-PL" sz="1400" dirty="0">
                <a:ea typeface="Lato"/>
                <a:cs typeface="Lato"/>
                <a:hlinkClick r:id="rId2"/>
              </a:rPr>
              <a:t>www.monitorrozwoju.pl</a:t>
            </a:r>
            <a:r>
              <a:rPr lang="pl-PL" sz="1400" dirty="0">
                <a:ea typeface="Lato"/>
                <a:cs typeface="Lato"/>
              </a:rPr>
              <a:t>)</a:t>
            </a:r>
            <a:endParaRPr lang="pl-PL" dirty="0">
              <a:ea typeface="Lato"/>
              <a:cs typeface="Lato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100" dirty="0">
                <a:ea typeface="Lato"/>
                <a:cs typeface="Lato"/>
              </a:rPr>
              <a:t>Potencjał i konkurencyjność lokalnej gospodarki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100" dirty="0">
                <a:ea typeface="Lato"/>
                <a:cs typeface="Lato"/>
              </a:rPr>
              <a:t>Rynek pracy i kwalifikacje siły roboczej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100" dirty="0">
                <a:ea typeface="Lato"/>
                <a:cs typeface="Lato"/>
              </a:rPr>
              <a:t>Sytuacja materialna mieszkańców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100" dirty="0">
                <a:ea typeface="Lato"/>
                <a:cs typeface="Lato"/>
              </a:rPr>
              <a:t>Stan finansów lokalnych 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100" dirty="0">
                <a:ea typeface="Lato"/>
                <a:cs typeface="Lato"/>
              </a:rPr>
              <a:t>Dostępność i jakość usług infrastruktury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100" dirty="0">
                <a:ea typeface="Lato"/>
                <a:cs typeface="Lato"/>
              </a:rPr>
              <a:t>Dostępność i jakość usług mieszkaniowych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100" dirty="0">
                <a:ea typeface="Lato"/>
                <a:cs typeface="Lato"/>
              </a:rPr>
              <a:t>Zasoby instytucjonalne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100" dirty="0">
                <a:ea typeface="Lato"/>
                <a:cs typeface="Lato"/>
              </a:rPr>
              <a:t>Poziom bezpieczeństwa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100" dirty="0">
                <a:ea typeface="Lato"/>
                <a:cs typeface="Lato"/>
              </a:rPr>
              <a:t>Demografia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pl-PL" sz="1100" dirty="0">
                <a:ea typeface="Lato"/>
                <a:cs typeface="Lato"/>
              </a:rPr>
              <a:t>Dostępność komunikacyjna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pl-PL" sz="1100" dirty="0">
                <a:ea typeface="Lato"/>
                <a:cs typeface="Lato"/>
              </a:rPr>
              <a:t>Ład i struktura przestrzenna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pl-PL" sz="1100" dirty="0">
                <a:ea typeface="Lato"/>
                <a:cs typeface="Lato"/>
              </a:rPr>
              <a:t>Lokalne środowisko przyrodnicze </a:t>
            </a:r>
          </a:p>
          <a:p>
            <a:pPr>
              <a:lnSpc>
                <a:spcPct val="113999"/>
              </a:lnSpc>
            </a:pPr>
            <a:endParaRPr lang="pl-PL" dirty="0">
              <a:ea typeface="Lato" panose="020B0604020202020204"/>
              <a:cs typeface="Lato" panose="020B0604020202020204"/>
            </a:endParaRP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3E040124-19C8-899E-3DAD-CCEAF04FB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528" y="2673315"/>
            <a:ext cx="4984392" cy="21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76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Monitor Rozwoju Lokalnego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endParaRPr lang="pl-PL" dirty="0">
              <a:ea typeface="Lato"/>
              <a:cs typeface="Lato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7A9CC78-87D5-4526-AD48-35BFCFE92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9" y="1052286"/>
            <a:ext cx="8871907" cy="374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5A8E76E-0A60-8F78-7992-F2628BF138A6}"/>
              </a:ext>
            </a:extLst>
          </p:cNvPr>
          <p:cNvSpPr txBox="1"/>
          <p:nvPr/>
        </p:nvSpPr>
        <p:spPr>
          <a:xfrm>
            <a:off x="764498" y="609528"/>
            <a:ext cx="7465102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Trochę historii - System Analiz Samorządowych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to są badania jakości życia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to robili inni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nam daje Monitor Rozwoju Lokalnego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możemy zrobić dziś, a jaka będzie przyszłość</a:t>
            </a:r>
          </a:p>
        </p:txBody>
      </p:sp>
    </p:spTree>
    <p:extLst>
      <p:ext uri="{BB962C8B-B14F-4D97-AF65-F5344CB8AC3E}">
        <p14:creationId xmlns:p14="http://schemas.microsoft.com/office/powerpoint/2010/main" val="3174876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BF26266-C682-4AA7-B955-3E85AA85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Monitor Rozwoju Lokalnego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A006099-AA63-4957-B41D-A277249A0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" y="952301"/>
            <a:ext cx="8434876" cy="317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5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Co dalej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5EBE55B-A661-4D2E-9534-411466A4D4AC}"/>
              </a:ext>
            </a:extLst>
          </p:cNvPr>
          <p:cNvSpPr txBox="1"/>
          <p:nvPr/>
        </p:nvSpPr>
        <p:spPr>
          <a:xfrm>
            <a:off x="740149" y="1154550"/>
            <a:ext cx="756552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2800" dirty="0">
                <a:cs typeface="Calibri"/>
              </a:rPr>
              <a:t>MRL pozwala nam na dostęp do znacznej liczby danych "twardych" - łatwość pozyskania i analizy</a:t>
            </a:r>
          </a:p>
          <a:p>
            <a:pPr marL="285750" indent="-285750">
              <a:buFont typeface="Arial"/>
              <a:buChar char="•"/>
            </a:pPr>
            <a:r>
              <a:rPr lang="pl-PL" sz="2800" dirty="0">
                <a:cs typeface="Calibri"/>
              </a:rPr>
              <a:t>SMUP – nowy projekt (GUS/ZMP) zbierania danych m.in. na temat jakości usług publicznych</a:t>
            </a:r>
          </a:p>
          <a:p>
            <a:pPr marL="285750" indent="-285750">
              <a:buFont typeface="Arial"/>
              <a:buChar char="•"/>
            </a:pPr>
            <a:r>
              <a:rPr lang="pl-PL" sz="2800" dirty="0">
                <a:cs typeface="Calibri"/>
              </a:rPr>
              <a:t>Badania społeczne - dostęp do danych "miękkich" - pozyskanie opinii mieszkańców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7D7A61D7-7290-1A09-E71B-B53B3CF05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46" y="3973530"/>
            <a:ext cx="2742354" cy="944808"/>
          </a:xfrm>
          <a:prstGeom prst="rect">
            <a:avLst/>
          </a:prstGeom>
        </p:spPr>
      </p:pic>
      <p:pic>
        <p:nvPicPr>
          <p:cNvPr id="4" name="Obraz 4" descr="Obraz zawierający osoba&#10;&#10;Opis wygenerowany automatycznie">
            <a:extLst>
              <a:ext uri="{FF2B5EF4-FFF2-40B4-BE49-F238E27FC236}">
                <a16:creationId xmlns:a16="http://schemas.microsoft.com/office/drawing/2014/main" id="{D3C5DC5A-C67B-C757-3544-FD44055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20" y="3792262"/>
            <a:ext cx="1809465" cy="120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Raleway"/>
              </a:rPr>
              <a:t>Jak to wykorzystać</a:t>
            </a:r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E1C0308-48AB-7301-3561-2384BAF1C13E}"/>
              </a:ext>
            </a:extLst>
          </p:cNvPr>
          <p:cNvSpPr txBox="1"/>
          <p:nvPr/>
        </p:nvSpPr>
        <p:spPr>
          <a:xfrm>
            <a:off x="451131" y="1193429"/>
            <a:ext cx="782973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2800" dirty="0">
                <a:cs typeface="Calibri" panose="020F0502020204030204"/>
              </a:rPr>
              <a:t>Komunikacja z mieszkańcami</a:t>
            </a:r>
          </a:p>
          <a:p>
            <a:pPr marL="285750" indent="-285750">
              <a:buFont typeface="Arial"/>
              <a:buChar char="•"/>
            </a:pPr>
            <a:r>
              <a:rPr lang="pl-PL" sz="2800" dirty="0">
                <a:cs typeface="Calibri" panose="020F0502020204030204"/>
              </a:rPr>
              <a:t>Działania strategiczne – tworzenie, monitorowanie i ewaluacja strategii</a:t>
            </a:r>
          </a:p>
          <a:p>
            <a:pPr marL="285750" indent="-285750">
              <a:buFont typeface="Arial"/>
              <a:buChar char="•"/>
            </a:pPr>
            <a:r>
              <a:rPr lang="pl-PL" sz="2800" dirty="0">
                <a:cs typeface="Calibri" panose="020F0502020204030204"/>
              </a:rPr>
              <a:t>Raport o stanie miasta</a:t>
            </a:r>
          </a:p>
          <a:p>
            <a:pPr marL="285750" indent="-285750">
              <a:buFont typeface="Arial"/>
              <a:buChar char="•"/>
            </a:pPr>
            <a:endParaRPr lang="pl-PL" sz="2800" dirty="0">
              <a:cs typeface="Calibri" panose="020F0502020204030204"/>
            </a:endParaRPr>
          </a:p>
          <a:p>
            <a:r>
              <a:rPr lang="pl-PL" sz="2800" b="1" dirty="0">
                <a:solidFill>
                  <a:srgbClr val="7030A0"/>
                </a:solidFill>
                <a:cs typeface="Calibri" panose="020F0502020204030204"/>
              </a:rPr>
              <a:t>Po prostu uzyskanie obiektywnej wiedzy o mieście</a:t>
            </a:r>
          </a:p>
        </p:txBody>
      </p:sp>
      <p:pic>
        <p:nvPicPr>
          <p:cNvPr id="2" name="Obraz 3" descr="Obraz zawierający niebo, zewnętrzne, dzień&#10;&#10;Opis wygenerowany automatycznie">
            <a:extLst>
              <a:ext uri="{FF2B5EF4-FFF2-40B4-BE49-F238E27FC236}">
                <a16:creationId xmlns:a16="http://schemas.microsoft.com/office/drawing/2014/main" id="{6DB2E87F-6270-7A38-2C2E-7BE989D8D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065" y="3923234"/>
            <a:ext cx="5045162" cy="11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9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606C05-CAD2-4E8E-8BD5-C0D677D5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378" y="1181359"/>
            <a:ext cx="7886700" cy="249862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Raleway"/>
              </a:rPr>
              <a:t>Związek Miast Polskich</a:t>
            </a:r>
            <a:br>
              <a:rPr lang="pl-PL" dirty="0">
                <a:latin typeface="Raleway"/>
              </a:rPr>
            </a:br>
            <a:br>
              <a:rPr lang="pl-PL" dirty="0">
                <a:latin typeface="Raleway"/>
              </a:rPr>
            </a:br>
            <a:r>
              <a:rPr lang="pl-PL" dirty="0">
                <a:latin typeface="Raleway"/>
              </a:rPr>
              <a:t>Fundacja MIASTO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940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0B658260-2887-4694-A746-D5D1DC48B7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System analiz samorządowych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600CA5D-CCBD-3FE8-89F8-9F3A21C7B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4" y="774005"/>
            <a:ext cx="7941553" cy="37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1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0B658260-2887-4694-A746-D5D1DC48B7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System analiz samorządowych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D0A52FC-2067-8D4E-541B-434D7A2D6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" y="913361"/>
            <a:ext cx="8903855" cy="41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4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System analiz samorządowych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0F164E1-EF56-C1F5-CE4A-99B0E0A99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354" y="659690"/>
            <a:ext cx="3833482" cy="448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1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8E7212B-C1D2-4D75-A90D-5C1760AF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9564D8B-B60D-4425-BD1B-86E6E3BF0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495" y="790250"/>
            <a:ext cx="2855273" cy="428325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9FC93D8-70DC-4D5D-B226-59927A22F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002" y="2107551"/>
            <a:ext cx="2563229" cy="29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Badania jakości życia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D6630B-4D40-2D64-9CBA-3D1BDA5732CA}"/>
              </a:ext>
            </a:extLst>
          </p:cNvPr>
          <p:cNvSpPr txBox="1"/>
          <p:nvPr/>
        </p:nvSpPr>
        <p:spPr>
          <a:xfrm>
            <a:off x="906905" y="1459683"/>
            <a:ext cx="728522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i="1" dirty="0"/>
              <a:t>Jakość życia </a:t>
            </a:r>
          </a:p>
          <a:p>
            <a:r>
              <a:rPr lang="pl-PL" sz="1800" dirty="0"/>
              <a:t>Wysoka jakość życia winna być uznawana za nadrzędny cel rozwoju zarówno na szczeblu lokalnym, regionalnym, krajowym jak i międzynarodowym. Jest ona ostatecznym efektem działań podejmowanych przez odpowiednie struktury władzy, w tym władze samorządowe 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BDDAEB-66ED-9E10-8A4C-47D6026C9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774" y="3328341"/>
            <a:ext cx="2225252" cy="14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2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Badania jakości życia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70842887-EA34-A4B6-06BC-A11C2E18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697"/>
            <a:ext cx="9144000" cy="409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6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AF7DCB-0D77-4087-8CBE-6DD95546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Badania na poziomie UE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9B1EC93-211D-4783-AA37-283A9F5204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-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A61833-0143-84AC-6023-A50256BFF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982"/>
            <a:ext cx="9144000" cy="36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10365"/>
      </p:ext>
    </p:extLst>
  </p:cSld>
  <p:clrMapOvr>
    <a:masterClrMapping/>
  </p:clrMapOvr>
</p:sld>
</file>

<file path=ppt/theme/theme1.xml><?xml version="1.0" encoding="utf-8"?>
<a:theme xmlns:a="http://schemas.openxmlformats.org/drawingml/2006/main" name="4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befe75-3807-4551-8189-c773152414b1">
      <Terms xmlns="http://schemas.microsoft.com/office/infopath/2007/PartnerControls"/>
    </lcf76f155ced4ddcb4097134ff3c332f>
    <TaxCatchAll xmlns="6c81c184-838d-4944-b958-9173f85e406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21CEC128513E468D693A444DC5A13C" ma:contentTypeVersion="16" ma:contentTypeDescription="Utwórz nowy dokument." ma:contentTypeScope="" ma:versionID="2094006da1281bf6bc9dca633b3eebfa">
  <xsd:schema xmlns:xsd="http://www.w3.org/2001/XMLSchema" xmlns:xs="http://www.w3.org/2001/XMLSchema" xmlns:p="http://schemas.microsoft.com/office/2006/metadata/properties" xmlns:ns2="e8befe75-3807-4551-8189-c773152414b1" xmlns:ns3="6c81c184-838d-4944-b958-9173f85e406b" targetNamespace="http://schemas.microsoft.com/office/2006/metadata/properties" ma:root="true" ma:fieldsID="dc0aa666fbbf5629ef30d8dec653524f" ns2:_="" ns3:_="">
    <xsd:import namespace="e8befe75-3807-4551-8189-c773152414b1"/>
    <xsd:import namespace="6c81c184-838d-4944-b958-9173f85e40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efe75-3807-4551-8189-c773152414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c75c27e3-948d-411c-9739-2292ede3f0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1c184-838d-4944-b958-9173f85e406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ed4533f-91b1-4f20-978e-f0369a2657a9}" ma:internalName="TaxCatchAll" ma:showField="CatchAllData" ma:web="6c81c184-838d-4944-b958-9173f85e40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660F9B-3517-4570-A176-26C5503FA656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e8befe75-3807-4551-8189-c773152414b1"/>
    <ds:schemaRef ds:uri="http://schemas.openxmlformats.org/package/2006/metadata/core-properties"/>
    <ds:schemaRef ds:uri="6c81c184-838d-4944-b958-9173f85e406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9CD88A0-F860-423F-A839-E62EBCC8BB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befe75-3807-4551-8189-c773152414b1"/>
    <ds:schemaRef ds:uri="6c81c184-838d-4944-b958-9173f85e40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3020F8-6374-4691-A605-EE9483B5AB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</TotalTime>
  <Words>334</Words>
  <Application>Microsoft Office PowerPoint</Application>
  <PresentationFormat>Niestandardowy</PresentationFormat>
  <Paragraphs>61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23</vt:i4>
      </vt:variant>
    </vt:vector>
  </HeadingPairs>
  <TitlesOfParts>
    <vt:vector size="26" baseType="lpstr">
      <vt:lpstr>4_Projekt niestandardowy</vt:lpstr>
      <vt:lpstr>1_Projekt niestandardowy</vt:lpstr>
      <vt:lpstr>Projekt niestandardowy</vt:lpstr>
      <vt:lpstr>WSKAŹNIKI JAKOŚCI ŻYCIA W MONITORZE ROZWOJU LOKALNEGO </vt:lpstr>
      <vt:lpstr>Prezentacja programu PowerPoint</vt:lpstr>
      <vt:lpstr>System analiz samorządowych</vt:lpstr>
      <vt:lpstr>System analiz samorządowych</vt:lpstr>
      <vt:lpstr>System analiz samorządowych</vt:lpstr>
      <vt:lpstr>Prezentacja programu PowerPoint</vt:lpstr>
      <vt:lpstr>Badania jakości życia</vt:lpstr>
      <vt:lpstr>Badania jakości życia</vt:lpstr>
      <vt:lpstr>Badania na poziomie UE</vt:lpstr>
      <vt:lpstr>Badania na poziomie UE</vt:lpstr>
      <vt:lpstr>Jak to robił Poznań</vt:lpstr>
      <vt:lpstr>Jak to robił Poznań</vt:lpstr>
      <vt:lpstr>Jak to robił Poznań</vt:lpstr>
      <vt:lpstr>Jak to robił Poznań</vt:lpstr>
      <vt:lpstr>Jak to robił Poznań</vt:lpstr>
      <vt:lpstr>Monitor Rozwoju Lokalnego</vt:lpstr>
      <vt:lpstr>Monitor Rozwoju Lokalnego</vt:lpstr>
      <vt:lpstr>Monitor Rozwoju Lokalnego</vt:lpstr>
      <vt:lpstr>Monitor Rozwoju Lokalnego</vt:lpstr>
      <vt:lpstr>Monitor Rozwoju Lokalnego</vt:lpstr>
      <vt:lpstr>Co dalej</vt:lpstr>
      <vt:lpstr>Jak to wykorzystać</vt:lpstr>
      <vt:lpstr>Związek Miast Polskich  Fundacja MIASTO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Majchrowska</dc:creator>
  <cp:lastModifiedBy>Sylwia Kluczyńska</cp:lastModifiedBy>
  <cp:revision>167</cp:revision>
  <dcterms:created xsi:type="dcterms:W3CDTF">2021-02-12T11:02:36Z</dcterms:created>
  <dcterms:modified xsi:type="dcterms:W3CDTF">2022-09-20T11:16:31Z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0x0101004C21CEC128513E468D693A444DC5A13C</vt:lpwstr>
  </property>
</Properties>
</file>