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4"/>
  </p:sldMasterIdLst>
  <p:notesMasterIdLst>
    <p:notesMasterId r:id="rId31"/>
  </p:notesMasterIdLst>
  <p:sldIdLst>
    <p:sldId id="282" r:id="rId5"/>
    <p:sldId id="312" r:id="rId6"/>
    <p:sldId id="257" r:id="rId7"/>
    <p:sldId id="303" r:id="rId8"/>
    <p:sldId id="304" r:id="rId9"/>
    <p:sldId id="305" r:id="rId10"/>
    <p:sldId id="302" r:id="rId11"/>
    <p:sldId id="468" r:id="rId12"/>
    <p:sldId id="284" r:id="rId13"/>
    <p:sldId id="264" r:id="rId14"/>
    <p:sldId id="263" r:id="rId15"/>
    <p:sldId id="307" r:id="rId16"/>
    <p:sldId id="462" r:id="rId17"/>
    <p:sldId id="310" r:id="rId18"/>
    <p:sldId id="465" r:id="rId19"/>
    <p:sldId id="311" r:id="rId20"/>
    <p:sldId id="308" r:id="rId21"/>
    <p:sldId id="313" r:id="rId22"/>
    <p:sldId id="463" r:id="rId23"/>
    <p:sldId id="309" r:id="rId24"/>
    <p:sldId id="464" r:id="rId25"/>
    <p:sldId id="316" r:id="rId26"/>
    <p:sldId id="317" r:id="rId27"/>
    <p:sldId id="466" r:id="rId28"/>
    <p:sldId id="467" r:id="rId29"/>
    <p:sldId id="267" r:id="rId30"/>
  </p:sldIdLst>
  <p:sldSz cx="9144000" cy="6858000" type="screen4x3"/>
  <p:notesSz cx="6669088" cy="9928225"/>
  <p:embeddedFontLst>
    <p:embeddedFont>
      <p:font typeface="Calibri" panose="020F050202020403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ina Heikkila"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7DE2D8-D8FD-45F4-BB82-05AF1DDFBB09}" v="75" dt="2022-05-20T12:44:53.0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60"/>
  </p:normalViewPr>
  <p:slideViewPr>
    <p:cSldViewPr snapToGrid="0">
      <p:cViewPr varScale="1">
        <p:scale>
          <a:sx n="97" d="100"/>
          <a:sy n="97" d="100"/>
        </p:scale>
        <p:origin x="83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3.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ina Heikkilä" userId="c8c67101c49f321a" providerId="LiveId" clId="{467DE2D8-D8FD-45F4-BB82-05AF1DDFBB09}"/>
    <pc:docChg chg="undo custSel addSld delSld modSld">
      <pc:chgData name="Stina Heikkilä" userId="c8c67101c49f321a" providerId="LiveId" clId="{467DE2D8-D8FD-45F4-BB82-05AF1DDFBB09}" dt="2022-05-20T12:46:28.716" v="1781" actId="1076"/>
      <pc:docMkLst>
        <pc:docMk/>
      </pc:docMkLst>
      <pc:sldChg chg="del">
        <pc:chgData name="Stina Heikkilä" userId="c8c67101c49f321a" providerId="LiveId" clId="{467DE2D8-D8FD-45F4-BB82-05AF1DDFBB09}" dt="2022-05-19T13:32:46.871" v="0" actId="47"/>
        <pc:sldMkLst>
          <pc:docMk/>
          <pc:sldMk cId="0" sldId="265"/>
        </pc:sldMkLst>
      </pc:sldChg>
      <pc:sldChg chg="modSp mod">
        <pc:chgData name="Stina Heikkilä" userId="c8c67101c49f321a" providerId="LiveId" clId="{467DE2D8-D8FD-45F4-BB82-05AF1DDFBB09}" dt="2022-05-19T13:33:47.169" v="21" actId="1076"/>
        <pc:sldMkLst>
          <pc:docMk/>
          <pc:sldMk cId="28038482" sldId="284"/>
        </pc:sldMkLst>
        <pc:spChg chg="mod">
          <ac:chgData name="Stina Heikkilä" userId="c8c67101c49f321a" providerId="LiveId" clId="{467DE2D8-D8FD-45F4-BB82-05AF1DDFBB09}" dt="2022-05-19T13:33:47.169" v="21" actId="1076"/>
          <ac:spMkLst>
            <pc:docMk/>
            <pc:sldMk cId="28038482" sldId="284"/>
            <ac:spMk id="5" creationId="{00000000-0000-0000-0000-000000000000}"/>
          </ac:spMkLst>
        </pc:spChg>
      </pc:sldChg>
      <pc:sldChg chg="addSp delSp modSp mod">
        <pc:chgData name="Stina Heikkilä" userId="c8c67101c49f321a" providerId="LiveId" clId="{467DE2D8-D8FD-45F4-BB82-05AF1DDFBB09}" dt="2022-05-19T16:25:39.360" v="1144" actId="21"/>
        <pc:sldMkLst>
          <pc:docMk/>
          <pc:sldMk cId="4251862508" sldId="303"/>
        </pc:sldMkLst>
        <pc:spChg chg="add del mod">
          <ac:chgData name="Stina Heikkilä" userId="c8c67101c49f321a" providerId="LiveId" clId="{467DE2D8-D8FD-45F4-BB82-05AF1DDFBB09}" dt="2022-05-19T16:25:39.360" v="1144" actId="21"/>
          <ac:spMkLst>
            <pc:docMk/>
            <pc:sldMk cId="4251862508" sldId="303"/>
            <ac:spMk id="7" creationId="{19C1E3DA-A4FE-4DD4-9039-1E21F60B3CC2}"/>
          </ac:spMkLst>
        </pc:spChg>
        <pc:picChg chg="mod">
          <ac:chgData name="Stina Heikkilä" userId="c8c67101c49f321a" providerId="LiveId" clId="{467DE2D8-D8FD-45F4-BB82-05AF1DDFBB09}" dt="2022-05-19T13:35:18.467" v="159" actId="1076"/>
          <ac:picMkLst>
            <pc:docMk/>
            <pc:sldMk cId="4251862508" sldId="303"/>
            <ac:picMk id="10" creationId="{4CF55627-BA53-4CB9-BBAD-292A0D334F58}"/>
          </ac:picMkLst>
        </pc:picChg>
        <pc:picChg chg="mod">
          <ac:chgData name="Stina Heikkilä" userId="c8c67101c49f321a" providerId="LiveId" clId="{467DE2D8-D8FD-45F4-BB82-05AF1DDFBB09}" dt="2022-05-19T13:35:18.467" v="159" actId="1076"/>
          <ac:picMkLst>
            <pc:docMk/>
            <pc:sldMk cId="4251862508" sldId="303"/>
            <ac:picMk id="11" creationId="{B03FB5A8-0976-417C-B8B0-96BA56FF0C23}"/>
          </ac:picMkLst>
        </pc:picChg>
        <pc:picChg chg="mod">
          <ac:chgData name="Stina Heikkilä" userId="c8c67101c49f321a" providerId="LiveId" clId="{467DE2D8-D8FD-45F4-BB82-05AF1DDFBB09}" dt="2022-05-19T13:35:25.900" v="176" actId="1035"/>
          <ac:picMkLst>
            <pc:docMk/>
            <pc:sldMk cId="4251862508" sldId="303"/>
            <ac:picMk id="12" creationId="{5BC4C616-FB86-4CE1-AC57-5ED7A66B9389}"/>
          </ac:picMkLst>
        </pc:picChg>
      </pc:sldChg>
      <pc:sldChg chg="modSp mod">
        <pc:chgData name="Stina Heikkilä" userId="c8c67101c49f321a" providerId="LiveId" clId="{467DE2D8-D8FD-45F4-BB82-05AF1DDFBB09}" dt="2022-05-19T13:33:15.670" v="3" actId="1076"/>
        <pc:sldMkLst>
          <pc:docMk/>
          <pc:sldMk cId="1929692518" sldId="304"/>
        </pc:sldMkLst>
        <pc:spChg chg="mod">
          <ac:chgData name="Stina Heikkilä" userId="c8c67101c49f321a" providerId="LiveId" clId="{467DE2D8-D8FD-45F4-BB82-05AF1DDFBB09}" dt="2022-05-19T13:33:15.670" v="3" actId="1076"/>
          <ac:spMkLst>
            <pc:docMk/>
            <pc:sldMk cId="1929692518" sldId="304"/>
            <ac:spMk id="10" creationId="{47EC3C31-E51B-4C78-8A59-730C9E134CD7}"/>
          </ac:spMkLst>
        </pc:spChg>
      </pc:sldChg>
      <pc:sldChg chg="modSp mod">
        <pc:chgData name="Stina Heikkilä" userId="c8c67101c49f321a" providerId="LiveId" clId="{467DE2D8-D8FD-45F4-BB82-05AF1DDFBB09}" dt="2022-05-20T12:33:02.972" v="1341" actId="20577"/>
        <pc:sldMkLst>
          <pc:docMk/>
          <pc:sldMk cId="1423934057" sldId="305"/>
        </pc:sldMkLst>
        <pc:spChg chg="mod">
          <ac:chgData name="Stina Heikkilä" userId="c8c67101c49f321a" providerId="LiveId" clId="{467DE2D8-D8FD-45F4-BB82-05AF1DDFBB09}" dt="2022-05-20T12:33:02.972" v="1341" actId="20577"/>
          <ac:spMkLst>
            <pc:docMk/>
            <pc:sldMk cId="1423934057" sldId="305"/>
            <ac:spMk id="2" creationId="{15F34E3B-BC95-497D-A043-7DEAE20C99F8}"/>
          </ac:spMkLst>
        </pc:spChg>
      </pc:sldChg>
      <pc:sldChg chg="del">
        <pc:chgData name="Stina Heikkilä" userId="c8c67101c49f321a" providerId="LiveId" clId="{467DE2D8-D8FD-45F4-BB82-05AF1DDFBB09}" dt="2022-05-19T15:44:30.986" v="250" actId="47"/>
        <pc:sldMkLst>
          <pc:docMk/>
          <pc:sldMk cId="3423044672" sldId="306"/>
        </pc:sldMkLst>
      </pc:sldChg>
      <pc:sldChg chg="modSp add mod">
        <pc:chgData name="Stina Heikkilä" userId="c8c67101c49f321a" providerId="LiveId" clId="{467DE2D8-D8FD-45F4-BB82-05AF1DDFBB09}" dt="2022-05-19T13:36:12.484" v="193" actId="20577"/>
        <pc:sldMkLst>
          <pc:docMk/>
          <pc:sldMk cId="3172946175" sldId="307"/>
        </pc:sldMkLst>
        <pc:spChg chg="mod">
          <ac:chgData name="Stina Heikkilä" userId="c8c67101c49f321a" providerId="LiveId" clId="{467DE2D8-D8FD-45F4-BB82-05AF1DDFBB09}" dt="2022-05-19T13:36:12.484" v="193" actId="20577"/>
          <ac:spMkLst>
            <pc:docMk/>
            <pc:sldMk cId="3172946175" sldId="307"/>
            <ac:spMk id="5" creationId="{00000000-0000-0000-0000-000000000000}"/>
          </ac:spMkLst>
        </pc:spChg>
      </pc:sldChg>
      <pc:sldChg chg="modSp add mod">
        <pc:chgData name="Stina Heikkilä" userId="c8c67101c49f321a" providerId="LiveId" clId="{467DE2D8-D8FD-45F4-BB82-05AF1DDFBB09}" dt="2022-05-19T13:36:21.166" v="214" actId="20577"/>
        <pc:sldMkLst>
          <pc:docMk/>
          <pc:sldMk cId="326904658" sldId="308"/>
        </pc:sldMkLst>
        <pc:spChg chg="mod">
          <ac:chgData name="Stina Heikkilä" userId="c8c67101c49f321a" providerId="LiveId" clId="{467DE2D8-D8FD-45F4-BB82-05AF1DDFBB09}" dt="2022-05-19T13:36:21.166" v="214" actId="20577"/>
          <ac:spMkLst>
            <pc:docMk/>
            <pc:sldMk cId="326904658" sldId="308"/>
            <ac:spMk id="5" creationId="{00000000-0000-0000-0000-000000000000}"/>
          </ac:spMkLst>
        </pc:spChg>
      </pc:sldChg>
      <pc:sldChg chg="modSp add mod">
        <pc:chgData name="Stina Heikkilä" userId="c8c67101c49f321a" providerId="LiveId" clId="{467DE2D8-D8FD-45F4-BB82-05AF1DDFBB09}" dt="2022-05-19T13:36:36.271" v="249" actId="20577"/>
        <pc:sldMkLst>
          <pc:docMk/>
          <pc:sldMk cId="1384562837" sldId="309"/>
        </pc:sldMkLst>
        <pc:spChg chg="mod">
          <ac:chgData name="Stina Heikkilä" userId="c8c67101c49f321a" providerId="LiveId" clId="{467DE2D8-D8FD-45F4-BB82-05AF1DDFBB09}" dt="2022-05-19T13:36:36.271" v="249" actId="20577"/>
          <ac:spMkLst>
            <pc:docMk/>
            <pc:sldMk cId="1384562837" sldId="309"/>
            <ac:spMk id="5" creationId="{00000000-0000-0000-0000-000000000000}"/>
          </ac:spMkLst>
        </pc:spChg>
      </pc:sldChg>
      <pc:sldChg chg="addSp delSp modSp add mod">
        <pc:chgData name="Stina Heikkilä" userId="c8c67101c49f321a" providerId="LiveId" clId="{467DE2D8-D8FD-45F4-BB82-05AF1DDFBB09}" dt="2022-05-19T16:20:13.248" v="1008" actId="1076"/>
        <pc:sldMkLst>
          <pc:docMk/>
          <pc:sldMk cId="3975261697" sldId="310"/>
        </pc:sldMkLst>
        <pc:spChg chg="del">
          <ac:chgData name="Stina Heikkilä" userId="c8c67101c49f321a" providerId="LiveId" clId="{467DE2D8-D8FD-45F4-BB82-05AF1DDFBB09}" dt="2022-05-19T15:45:03.131" v="264" actId="478"/>
          <ac:spMkLst>
            <pc:docMk/>
            <pc:sldMk cId="3975261697" sldId="310"/>
            <ac:spMk id="2" creationId="{AFD632C7-1ED7-4366-8CA2-B72FA1DD2694}"/>
          </ac:spMkLst>
        </pc:spChg>
        <pc:spChg chg="add del">
          <ac:chgData name="Stina Heikkilä" userId="c8c67101c49f321a" providerId="LiveId" clId="{467DE2D8-D8FD-45F4-BB82-05AF1DDFBB09}" dt="2022-05-19T15:46:32.102" v="269"/>
          <ac:spMkLst>
            <pc:docMk/>
            <pc:sldMk cId="3975261697" sldId="310"/>
            <ac:spMk id="3" creationId="{281FEBA0-08E8-3A68-BDA9-FBB2B8A4F086}"/>
          </ac:spMkLst>
        </pc:spChg>
        <pc:spChg chg="add del">
          <ac:chgData name="Stina Heikkilä" userId="c8c67101c49f321a" providerId="LiveId" clId="{467DE2D8-D8FD-45F4-BB82-05AF1DDFBB09}" dt="2022-05-19T15:46:32.102" v="269"/>
          <ac:spMkLst>
            <pc:docMk/>
            <pc:sldMk cId="3975261697" sldId="310"/>
            <ac:spMk id="4" creationId="{FD7E568B-2C4C-EF0D-3293-EF49DAA014AE}"/>
          </ac:spMkLst>
        </pc:spChg>
        <pc:spChg chg="mod">
          <ac:chgData name="Stina Heikkilä" userId="c8c67101c49f321a" providerId="LiveId" clId="{467DE2D8-D8FD-45F4-BB82-05AF1DDFBB09}" dt="2022-05-19T15:47:21.300" v="295" actId="1076"/>
          <ac:spMkLst>
            <pc:docMk/>
            <pc:sldMk cId="3975261697" sldId="310"/>
            <ac:spMk id="11" creationId="{C1462117-9BEB-46E9-B4C3-E190D6CFC43F}"/>
          </ac:spMkLst>
        </pc:spChg>
        <pc:spChg chg="add mod">
          <ac:chgData name="Stina Heikkilä" userId="c8c67101c49f321a" providerId="LiveId" clId="{467DE2D8-D8FD-45F4-BB82-05AF1DDFBB09}" dt="2022-05-19T16:12:44.619" v="876" actId="1076"/>
          <ac:spMkLst>
            <pc:docMk/>
            <pc:sldMk cId="3975261697" sldId="310"/>
            <ac:spMk id="15" creationId="{9BF25FF5-E2A7-CE0E-A722-8FCEFE81C15A}"/>
          </ac:spMkLst>
        </pc:spChg>
        <pc:spChg chg="del">
          <ac:chgData name="Stina Heikkilä" userId="c8c67101c49f321a" providerId="LiveId" clId="{467DE2D8-D8FD-45F4-BB82-05AF1DDFBB09}" dt="2022-05-19T15:45:03.131" v="264" actId="478"/>
          <ac:spMkLst>
            <pc:docMk/>
            <pc:sldMk cId="3975261697" sldId="310"/>
            <ac:spMk id="169" creationId="{00000000-0000-0000-0000-000000000000}"/>
          </ac:spMkLst>
        </pc:spChg>
        <pc:picChg chg="add mod">
          <ac:chgData name="Stina Heikkilä" userId="c8c67101c49f321a" providerId="LiveId" clId="{467DE2D8-D8FD-45F4-BB82-05AF1DDFBB09}" dt="2022-05-19T16:20:13.248" v="1008" actId="1076"/>
          <ac:picMkLst>
            <pc:docMk/>
            <pc:sldMk cId="3975261697" sldId="310"/>
            <ac:picMk id="7" creationId="{B3EF4832-7043-DBC9-E955-1D5293BC56E4}"/>
          </ac:picMkLst>
        </pc:picChg>
        <pc:picChg chg="del">
          <ac:chgData name="Stina Heikkilä" userId="c8c67101c49f321a" providerId="LiveId" clId="{467DE2D8-D8FD-45F4-BB82-05AF1DDFBB09}" dt="2022-05-19T15:44:58.944" v="263" actId="478"/>
          <ac:picMkLst>
            <pc:docMk/>
            <pc:sldMk cId="3975261697" sldId="310"/>
            <ac:picMk id="10" creationId="{00000000-0000-0000-0000-000000000000}"/>
          </ac:picMkLst>
        </pc:picChg>
        <pc:picChg chg="del">
          <ac:chgData name="Stina Heikkilä" userId="c8c67101c49f321a" providerId="LiveId" clId="{467DE2D8-D8FD-45F4-BB82-05AF1DDFBB09}" dt="2022-05-19T15:45:03.131" v="264" actId="478"/>
          <ac:picMkLst>
            <pc:docMk/>
            <pc:sldMk cId="3975261697" sldId="310"/>
            <ac:picMk id="165" creationId="{00000000-0000-0000-0000-000000000000}"/>
          </ac:picMkLst>
        </pc:picChg>
        <pc:picChg chg="del">
          <ac:chgData name="Stina Heikkilä" userId="c8c67101c49f321a" providerId="LiveId" clId="{467DE2D8-D8FD-45F4-BB82-05AF1DDFBB09}" dt="2022-05-19T15:45:03.131" v="264" actId="478"/>
          <ac:picMkLst>
            <pc:docMk/>
            <pc:sldMk cId="3975261697" sldId="310"/>
            <ac:picMk id="166" creationId="{00000000-0000-0000-0000-000000000000}"/>
          </ac:picMkLst>
        </pc:picChg>
        <pc:picChg chg="del">
          <ac:chgData name="Stina Heikkilä" userId="c8c67101c49f321a" providerId="LiveId" clId="{467DE2D8-D8FD-45F4-BB82-05AF1DDFBB09}" dt="2022-05-19T15:45:03.131" v="264" actId="478"/>
          <ac:picMkLst>
            <pc:docMk/>
            <pc:sldMk cId="3975261697" sldId="310"/>
            <ac:picMk id="167" creationId="{00000000-0000-0000-0000-000000000000}"/>
          </ac:picMkLst>
        </pc:picChg>
        <pc:picChg chg="add del mod">
          <ac:chgData name="Stina Heikkilä" userId="c8c67101c49f321a" providerId="LiveId" clId="{467DE2D8-D8FD-45F4-BB82-05AF1DDFBB09}" dt="2022-05-19T16:11:06.956" v="686" actId="478"/>
          <ac:picMkLst>
            <pc:docMk/>
            <pc:sldMk cId="3975261697" sldId="310"/>
            <ac:picMk id="1026" creationId="{61B69211-B695-8C3E-CB24-5315436D0C05}"/>
          </ac:picMkLst>
        </pc:picChg>
      </pc:sldChg>
      <pc:sldChg chg="addSp delSp modSp add mod">
        <pc:chgData name="Stina Heikkilä" userId="c8c67101c49f321a" providerId="LiveId" clId="{467DE2D8-D8FD-45F4-BB82-05AF1DDFBB09}" dt="2022-05-19T16:13:35.215" v="938" actId="1076"/>
        <pc:sldMkLst>
          <pc:docMk/>
          <pc:sldMk cId="949592613" sldId="311"/>
        </pc:sldMkLst>
        <pc:spChg chg="add del">
          <ac:chgData name="Stina Heikkilä" userId="c8c67101c49f321a" providerId="LiveId" clId="{467DE2D8-D8FD-45F4-BB82-05AF1DDFBB09}" dt="2022-05-19T15:50:08.528" v="331"/>
          <ac:spMkLst>
            <pc:docMk/>
            <pc:sldMk cId="949592613" sldId="311"/>
            <ac:spMk id="2" creationId="{5AF80759-608A-7315-5C2D-61ACFA212758}"/>
          </ac:spMkLst>
        </pc:spChg>
        <pc:spChg chg="add del">
          <ac:chgData name="Stina Heikkilä" userId="c8c67101c49f321a" providerId="LiveId" clId="{467DE2D8-D8FD-45F4-BB82-05AF1DDFBB09}" dt="2022-05-19T15:50:08.528" v="331"/>
          <ac:spMkLst>
            <pc:docMk/>
            <pc:sldMk cId="949592613" sldId="311"/>
            <ac:spMk id="3" creationId="{0DE4CAAD-B13F-7596-1476-B3C900325682}"/>
          </ac:spMkLst>
        </pc:spChg>
        <pc:spChg chg="add mod">
          <ac:chgData name="Stina Heikkilä" userId="c8c67101c49f321a" providerId="LiveId" clId="{467DE2D8-D8FD-45F4-BB82-05AF1DDFBB09}" dt="2022-05-19T16:13:35.215" v="938" actId="1076"/>
          <ac:spMkLst>
            <pc:docMk/>
            <pc:sldMk cId="949592613" sldId="311"/>
            <ac:spMk id="12" creationId="{94CF6843-0E7A-99A4-F7A0-AAE5076965D7}"/>
          </ac:spMkLst>
        </pc:spChg>
        <pc:spChg chg="del mod">
          <ac:chgData name="Stina Heikkilä" userId="c8c67101c49f321a" providerId="LiveId" clId="{467DE2D8-D8FD-45F4-BB82-05AF1DDFBB09}" dt="2022-05-19T15:49:53.210" v="326" actId="478"/>
          <ac:spMkLst>
            <pc:docMk/>
            <pc:sldMk cId="949592613" sldId="311"/>
            <ac:spMk id="15" creationId="{9BF25FF5-E2A7-CE0E-A722-8FCEFE81C15A}"/>
          </ac:spMkLst>
        </pc:spChg>
        <pc:picChg chg="del">
          <ac:chgData name="Stina Heikkilä" userId="c8c67101c49f321a" providerId="LiveId" clId="{467DE2D8-D8FD-45F4-BB82-05AF1DDFBB09}" dt="2022-05-19T15:48:45.400" v="318" actId="478"/>
          <ac:picMkLst>
            <pc:docMk/>
            <pc:sldMk cId="949592613" sldId="311"/>
            <ac:picMk id="1026" creationId="{61B69211-B695-8C3E-CB24-5315436D0C05}"/>
          </ac:picMkLst>
        </pc:picChg>
        <pc:picChg chg="add del mod">
          <ac:chgData name="Stina Heikkilä" userId="c8c67101c49f321a" providerId="LiveId" clId="{467DE2D8-D8FD-45F4-BB82-05AF1DDFBB09}" dt="2022-05-19T15:49:50.122" v="325" actId="478"/>
          <ac:picMkLst>
            <pc:docMk/>
            <pc:sldMk cId="949592613" sldId="311"/>
            <ac:picMk id="2050" creationId="{1B12C952-89CE-48B1-46A8-A5A0E6C1EF9D}"/>
          </ac:picMkLst>
        </pc:picChg>
        <pc:picChg chg="add mod">
          <ac:chgData name="Stina Heikkilä" userId="c8c67101c49f321a" providerId="LiveId" clId="{467DE2D8-D8FD-45F4-BB82-05AF1DDFBB09}" dt="2022-05-19T16:13:24.794" v="933" actId="1076"/>
          <ac:picMkLst>
            <pc:docMk/>
            <pc:sldMk cId="949592613" sldId="311"/>
            <ac:picMk id="2052" creationId="{2C0BE0B2-EB69-47A5-DB52-B99D5A3BEB55}"/>
          </ac:picMkLst>
        </pc:picChg>
        <pc:picChg chg="add mod">
          <ac:chgData name="Stina Heikkilä" userId="c8c67101c49f321a" providerId="LiveId" clId="{467DE2D8-D8FD-45F4-BB82-05AF1DDFBB09}" dt="2022-05-19T15:53:14.451" v="448" actId="1076"/>
          <ac:picMkLst>
            <pc:docMk/>
            <pc:sldMk cId="949592613" sldId="311"/>
            <ac:picMk id="2056" creationId="{649D6029-C2AA-F86A-C009-15E1FF4DC946}"/>
          </ac:picMkLst>
        </pc:picChg>
      </pc:sldChg>
      <pc:sldChg chg="addSp delSp modSp add mod">
        <pc:chgData name="Stina Heikkilä" userId="c8c67101c49f321a" providerId="LiveId" clId="{467DE2D8-D8FD-45F4-BB82-05AF1DDFBB09}" dt="2022-05-19T15:57:21.888" v="548" actId="1076"/>
        <pc:sldMkLst>
          <pc:docMk/>
          <pc:sldMk cId="2989524279" sldId="312"/>
        </pc:sldMkLst>
        <pc:spChg chg="del">
          <ac:chgData name="Stina Heikkilä" userId="c8c67101c49f321a" providerId="LiveId" clId="{467DE2D8-D8FD-45F4-BB82-05AF1DDFBB09}" dt="2022-05-19T15:51:06.088" v="357" actId="478"/>
          <ac:spMkLst>
            <pc:docMk/>
            <pc:sldMk cId="2989524279" sldId="312"/>
            <ac:spMk id="2" creationId="{57FC8482-52A8-4EEA-B493-D5390FBDE0B9}"/>
          </ac:spMkLst>
        </pc:spChg>
        <pc:spChg chg="add mod">
          <ac:chgData name="Stina Heikkilä" userId="c8c67101c49f321a" providerId="LiveId" clId="{467DE2D8-D8FD-45F4-BB82-05AF1DDFBB09}" dt="2022-05-19T15:57:10.397" v="546" actId="20577"/>
          <ac:spMkLst>
            <pc:docMk/>
            <pc:sldMk cId="2989524279" sldId="312"/>
            <ac:spMk id="7" creationId="{F1C9DCBE-D95D-8E98-0208-C0DE1C94CFD3}"/>
          </ac:spMkLst>
        </pc:spChg>
        <pc:picChg chg="del">
          <ac:chgData name="Stina Heikkilä" userId="c8c67101c49f321a" providerId="LiveId" clId="{467DE2D8-D8FD-45F4-BB82-05AF1DDFBB09}" dt="2022-05-19T15:51:11.418" v="358" actId="478"/>
          <ac:picMkLst>
            <pc:docMk/>
            <pc:sldMk cId="2989524279" sldId="312"/>
            <ac:picMk id="4" creationId="{00000000-0000-0000-0000-000000000000}"/>
          </ac:picMkLst>
        </pc:picChg>
        <pc:picChg chg="del">
          <ac:chgData name="Stina Heikkilä" userId="c8c67101c49f321a" providerId="LiveId" clId="{467DE2D8-D8FD-45F4-BB82-05AF1DDFBB09}" dt="2022-05-19T15:51:11.418" v="358" actId="478"/>
          <ac:picMkLst>
            <pc:docMk/>
            <pc:sldMk cId="2989524279" sldId="312"/>
            <ac:picMk id="5" creationId="{00000000-0000-0000-0000-000000000000}"/>
          </ac:picMkLst>
        </pc:picChg>
        <pc:picChg chg="add mod">
          <ac:chgData name="Stina Heikkilä" userId="c8c67101c49f321a" providerId="LiveId" clId="{467DE2D8-D8FD-45F4-BB82-05AF1DDFBB09}" dt="2022-05-19T15:52:20.802" v="437"/>
          <ac:picMkLst>
            <pc:docMk/>
            <pc:sldMk cId="2989524279" sldId="312"/>
            <ac:picMk id="8" creationId="{D17CF347-B865-6DCC-63BC-783140BA163F}"/>
          </ac:picMkLst>
        </pc:picChg>
        <pc:picChg chg="del">
          <ac:chgData name="Stina Heikkilä" userId="c8c67101c49f321a" providerId="LiveId" clId="{467DE2D8-D8FD-45F4-BB82-05AF1DDFBB09}" dt="2022-05-19T15:51:06.088" v="357" actId="478"/>
          <ac:picMkLst>
            <pc:docMk/>
            <pc:sldMk cId="2989524279" sldId="312"/>
            <ac:picMk id="11" creationId="{00000000-0000-0000-0000-000000000000}"/>
          </ac:picMkLst>
        </pc:picChg>
        <pc:picChg chg="mod">
          <ac:chgData name="Stina Heikkilä" userId="c8c67101c49f321a" providerId="LiveId" clId="{467DE2D8-D8FD-45F4-BB82-05AF1DDFBB09}" dt="2022-05-19T15:57:21.888" v="548" actId="1076"/>
          <ac:picMkLst>
            <pc:docMk/>
            <pc:sldMk cId="2989524279" sldId="312"/>
            <ac:picMk id="27" creationId="{00000000-0000-0000-0000-000000000000}"/>
          </ac:picMkLst>
        </pc:picChg>
        <pc:picChg chg="add mod">
          <ac:chgData name="Stina Heikkilä" userId="c8c67101c49f321a" providerId="LiveId" clId="{467DE2D8-D8FD-45F4-BB82-05AF1DDFBB09}" dt="2022-05-19T15:56:13.509" v="544" actId="1076"/>
          <ac:picMkLst>
            <pc:docMk/>
            <pc:sldMk cId="2989524279" sldId="312"/>
            <ac:picMk id="3074" creationId="{48DBD352-C150-47BB-9ECC-09EECE87DA3B}"/>
          </ac:picMkLst>
        </pc:picChg>
      </pc:sldChg>
      <pc:sldChg chg="addSp delSp modSp add mod">
        <pc:chgData name="Stina Heikkilä" userId="c8c67101c49f321a" providerId="LiveId" clId="{467DE2D8-D8FD-45F4-BB82-05AF1DDFBB09}" dt="2022-05-19T16:17:09.146" v="956" actId="1076"/>
        <pc:sldMkLst>
          <pc:docMk/>
          <pc:sldMk cId="95253114" sldId="313"/>
        </pc:sldMkLst>
        <pc:spChg chg="add mod">
          <ac:chgData name="Stina Heikkilä" userId="c8c67101c49f321a" providerId="LiveId" clId="{467DE2D8-D8FD-45F4-BB82-05AF1DDFBB09}" dt="2022-05-19T16:07:24.503" v="625" actId="21"/>
          <ac:spMkLst>
            <pc:docMk/>
            <pc:sldMk cId="95253114" sldId="313"/>
            <ac:spMk id="3" creationId="{21890E42-B58C-B08F-E907-7166A56B581A}"/>
          </ac:spMkLst>
        </pc:spChg>
        <pc:spChg chg="add mod">
          <ac:chgData name="Stina Heikkilä" userId="c8c67101c49f321a" providerId="LiveId" clId="{467DE2D8-D8FD-45F4-BB82-05AF1DDFBB09}" dt="2022-05-19T16:07:31.427" v="626" actId="20577"/>
          <ac:spMkLst>
            <pc:docMk/>
            <pc:sldMk cId="95253114" sldId="313"/>
            <ac:spMk id="10" creationId="{E7795570-9B4B-8AEF-6E8C-A0FABC85CF62}"/>
          </ac:spMkLst>
        </pc:spChg>
        <pc:spChg chg="mod">
          <ac:chgData name="Stina Heikkilä" userId="c8c67101c49f321a" providerId="LiveId" clId="{467DE2D8-D8FD-45F4-BB82-05AF1DDFBB09}" dt="2022-05-19T16:17:04.847" v="954" actId="14100"/>
          <ac:spMkLst>
            <pc:docMk/>
            <pc:sldMk cId="95253114" sldId="313"/>
            <ac:spMk id="11" creationId="{C1462117-9BEB-46E9-B4C3-E190D6CFC43F}"/>
          </ac:spMkLst>
        </pc:spChg>
        <pc:spChg chg="add mod">
          <ac:chgData name="Stina Heikkilä" userId="c8c67101c49f321a" providerId="LiveId" clId="{467DE2D8-D8FD-45F4-BB82-05AF1DDFBB09}" dt="2022-05-19T16:17:09.146" v="956" actId="1076"/>
          <ac:spMkLst>
            <pc:docMk/>
            <pc:sldMk cId="95253114" sldId="313"/>
            <ac:spMk id="13" creationId="{C7372140-ED11-0641-843F-642CAE59510F}"/>
          </ac:spMkLst>
        </pc:spChg>
        <pc:spChg chg="del">
          <ac:chgData name="Stina Heikkilä" userId="c8c67101c49f321a" providerId="LiveId" clId="{467DE2D8-D8FD-45F4-BB82-05AF1DDFBB09}" dt="2022-05-19T15:53:59.397" v="454" actId="478"/>
          <ac:spMkLst>
            <pc:docMk/>
            <pc:sldMk cId="95253114" sldId="313"/>
            <ac:spMk id="15" creationId="{9BF25FF5-E2A7-CE0E-A722-8FCEFE81C15A}"/>
          </ac:spMkLst>
        </pc:spChg>
        <pc:picChg chg="add mod ord modCrop">
          <ac:chgData name="Stina Heikkilä" userId="c8c67101c49f321a" providerId="LiveId" clId="{467DE2D8-D8FD-45F4-BB82-05AF1DDFBB09}" dt="2022-05-19T16:04:49.086" v="576" actId="1076"/>
          <ac:picMkLst>
            <pc:docMk/>
            <pc:sldMk cId="95253114" sldId="313"/>
            <ac:picMk id="7" creationId="{580277B8-8E26-6B79-5E7D-A05865FB459A}"/>
          </ac:picMkLst>
        </pc:picChg>
        <pc:picChg chg="add mod">
          <ac:chgData name="Stina Heikkilä" userId="c8c67101c49f321a" providerId="LiveId" clId="{467DE2D8-D8FD-45F4-BB82-05AF1DDFBB09}" dt="2022-05-19T16:17:07.040" v="955" actId="1076"/>
          <ac:picMkLst>
            <pc:docMk/>
            <pc:sldMk cId="95253114" sldId="313"/>
            <ac:picMk id="8" creationId="{F5834715-96D5-23ED-AB04-EC33A74A93A9}"/>
          </ac:picMkLst>
        </pc:picChg>
        <pc:picChg chg="del">
          <ac:chgData name="Stina Heikkilä" userId="c8c67101c49f321a" providerId="LiveId" clId="{467DE2D8-D8FD-45F4-BB82-05AF1DDFBB09}" dt="2022-05-19T15:53:59.397" v="454" actId="478"/>
          <ac:picMkLst>
            <pc:docMk/>
            <pc:sldMk cId="95253114" sldId="313"/>
            <ac:picMk id="1026" creationId="{61B69211-B695-8C3E-CB24-5315436D0C05}"/>
          </ac:picMkLst>
        </pc:picChg>
      </pc:sldChg>
      <pc:sldChg chg="add">
        <pc:chgData name="Stina Heikkilä" userId="c8c67101c49f321a" providerId="LiveId" clId="{467DE2D8-D8FD-45F4-BB82-05AF1DDFBB09}" dt="2022-05-19T16:19:18.905" v="1006"/>
        <pc:sldMkLst>
          <pc:docMk/>
          <pc:sldMk cId="0" sldId="316"/>
        </pc:sldMkLst>
      </pc:sldChg>
      <pc:sldChg chg="add">
        <pc:chgData name="Stina Heikkilä" userId="c8c67101c49f321a" providerId="LiveId" clId="{467DE2D8-D8FD-45F4-BB82-05AF1DDFBB09}" dt="2022-05-19T16:19:18.905" v="1006"/>
        <pc:sldMkLst>
          <pc:docMk/>
          <pc:sldMk cId="0" sldId="317"/>
        </pc:sldMkLst>
      </pc:sldChg>
      <pc:sldChg chg="modSp add mod">
        <pc:chgData name="Stina Heikkilä" userId="c8c67101c49f321a" providerId="LiveId" clId="{467DE2D8-D8FD-45F4-BB82-05AF1DDFBB09}" dt="2022-05-19T15:58:32.193" v="563" actId="20577"/>
        <pc:sldMkLst>
          <pc:docMk/>
          <pc:sldMk cId="2712217475" sldId="462"/>
        </pc:sldMkLst>
        <pc:spChg chg="mod">
          <ac:chgData name="Stina Heikkilä" userId="c8c67101c49f321a" providerId="LiveId" clId="{467DE2D8-D8FD-45F4-BB82-05AF1DDFBB09}" dt="2022-05-19T15:58:32.193" v="563" actId="20577"/>
          <ac:spMkLst>
            <pc:docMk/>
            <pc:sldMk cId="2712217475" sldId="462"/>
            <ac:spMk id="6" creationId="{CBF7CEE3-5B82-004B-9B07-AC38BF4A3571}"/>
          </ac:spMkLst>
        </pc:spChg>
      </pc:sldChg>
      <pc:sldChg chg="addSp delSp modSp add mod">
        <pc:chgData name="Stina Heikkilä" userId="c8c67101c49f321a" providerId="LiveId" clId="{467DE2D8-D8FD-45F4-BB82-05AF1DDFBB09}" dt="2022-05-19T16:33:02.719" v="1339" actId="1076"/>
        <pc:sldMkLst>
          <pc:docMk/>
          <pc:sldMk cId="3692637192" sldId="463"/>
        </pc:sldMkLst>
        <pc:spChg chg="del">
          <ac:chgData name="Stina Heikkilä" userId="c8c67101c49f321a" providerId="LiveId" clId="{467DE2D8-D8FD-45F4-BB82-05AF1DDFBB09}" dt="2022-05-19T16:15:55.972" v="940" actId="478"/>
          <ac:spMkLst>
            <pc:docMk/>
            <pc:sldMk cId="3692637192" sldId="463"/>
            <ac:spMk id="3" creationId="{21890E42-B58C-B08F-E907-7166A56B581A}"/>
          </ac:spMkLst>
        </pc:spChg>
        <pc:spChg chg="del">
          <ac:chgData name="Stina Heikkilä" userId="c8c67101c49f321a" providerId="LiveId" clId="{467DE2D8-D8FD-45F4-BB82-05AF1DDFBB09}" dt="2022-05-19T16:15:55.972" v="940" actId="478"/>
          <ac:spMkLst>
            <pc:docMk/>
            <pc:sldMk cId="3692637192" sldId="463"/>
            <ac:spMk id="10" creationId="{E7795570-9B4B-8AEF-6E8C-A0FABC85CF62}"/>
          </ac:spMkLst>
        </pc:spChg>
        <pc:spChg chg="mod">
          <ac:chgData name="Stina Heikkilä" userId="c8c67101c49f321a" providerId="LiveId" clId="{467DE2D8-D8FD-45F4-BB82-05AF1DDFBB09}" dt="2022-05-19T16:31:25.471" v="1333" actId="1076"/>
          <ac:spMkLst>
            <pc:docMk/>
            <pc:sldMk cId="3692637192" sldId="463"/>
            <ac:spMk id="11" creationId="{C1462117-9BEB-46E9-B4C3-E190D6CFC43F}"/>
          </ac:spMkLst>
        </pc:spChg>
        <pc:spChg chg="del">
          <ac:chgData name="Stina Heikkilä" userId="c8c67101c49f321a" providerId="LiveId" clId="{467DE2D8-D8FD-45F4-BB82-05AF1DDFBB09}" dt="2022-05-19T16:15:59.004" v="941" actId="478"/>
          <ac:spMkLst>
            <pc:docMk/>
            <pc:sldMk cId="3692637192" sldId="463"/>
            <ac:spMk id="13" creationId="{C7372140-ED11-0641-843F-642CAE59510F}"/>
          </ac:spMkLst>
        </pc:spChg>
        <pc:picChg chg="add mod">
          <ac:chgData name="Stina Heikkilä" userId="c8c67101c49f321a" providerId="LiveId" clId="{467DE2D8-D8FD-45F4-BB82-05AF1DDFBB09}" dt="2022-05-19T16:33:02.719" v="1339" actId="1076"/>
          <ac:picMkLst>
            <pc:docMk/>
            <pc:sldMk cId="3692637192" sldId="463"/>
            <ac:picMk id="4" creationId="{FF8685DD-5F55-CF02-79D0-E6F6F09C59F3}"/>
          </ac:picMkLst>
        </pc:picChg>
        <pc:picChg chg="del">
          <ac:chgData name="Stina Heikkilä" userId="c8c67101c49f321a" providerId="LiveId" clId="{467DE2D8-D8FD-45F4-BB82-05AF1DDFBB09}" dt="2022-05-19T16:15:55.972" v="940" actId="478"/>
          <ac:picMkLst>
            <pc:docMk/>
            <pc:sldMk cId="3692637192" sldId="463"/>
            <ac:picMk id="7" creationId="{580277B8-8E26-6B79-5E7D-A05865FB459A}"/>
          </ac:picMkLst>
        </pc:picChg>
        <pc:picChg chg="del">
          <ac:chgData name="Stina Heikkilä" userId="c8c67101c49f321a" providerId="LiveId" clId="{467DE2D8-D8FD-45F4-BB82-05AF1DDFBB09}" dt="2022-05-19T16:15:55.972" v="940" actId="478"/>
          <ac:picMkLst>
            <pc:docMk/>
            <pc:sldMk cId="3692637192" sldId="463"/>
            <ac:picMk id="8" creationId="{F5834715-96D5-23ED-AB04-EC33A74A93A9}"/>
          </ac:picMkLst>
        </pc:picChg>
        <pc:picChg chg="add del mod">
          <ac:chgData name="Stina Heikkilä" userId="c8c67101c49f321a" providerId="LiveId" clId="{467DE2D8-D8FD-45F4-BB82-05AF1DDFBB09}" dt="2022-05-19T16:16:55.278" v="951" actId="478"/>
          <ac:picMkLst>
            <pc:docMk/>
            <pc:sldMk cId="3692637192" sldId="463"/>
            <ac:picMk id="12" creationId="{2333A7BC-3304-71A1-8BF6-B1D4D6E5722B}"/>
          </ac:picMkLst>
        </pc:picChg>
        <pc:picChg chg="add del mod">
          <ac:chgData name="Stina Heikkilä" userId="c8c67101c49f321a" providerId="LiveId" clId="{467DE2D8-D8FD-45F4-BB82-05AF1DDFBB09}" dt="2022-05-19T16:25:46.824" v="1146" actId="21"/>
          <ac:picMkLst>
            <pc:docMk/>
            <pc:sldMk cId="3692637192" sldId="463"/>
            <ac:picMk id="14" creationId="{A52639E7-3114-7954-0A52-ABFD93A15A4C}"/>
          </ac:picMkLst>
        </pc:picChg>
        <pc:picChg chg="add del mod">
          <ac:chgData name="Stina Heikkilä" userId="c8c67101c49f321a" providerId="LiveId" clId="{467DE2D8-D8FD-45F4-BB82-05AF1DDFBB09}" dt="2022-05-19T16:32:03.154" v="1334" actId="478"/>
          <ac:picMkLst>
            <pc:docMk/>
            <pc:sldMk cId="3692637192" sldId="463"/>
            <ac:picMk id="15" creationId="{275D7932-F1EB-2E0B-5744-A566C1BE63A3}"/>
          </ac:picMkLst>
        </pc:picChg>
        <pc:picChg chg="add del">
          <ac:chgData name="Stina Heikkilä" userId="c8c67101c49f321a" providerId="LiveId" clId="{467DE2D8-D8FD-45F4-BB82-05AF1DDFBB09}" dt="2022-05-19T16:23:13.008" v="1010" actId="478"/>
          <ac:picMkLst>
            <pc:docMk/>
            <pc:sldMk cId="3692637192" sldId="463"/>
            <ac:picMk id="5122" creationId="{ACAA8245-DD05-1604-E4A4-669B9347E519}"/>
          </ac:picMkLst>
        </pc:picChg>
      </pc:sldChg>
      <pc:sldChg chg="addSp modSp add mod">
        <pc:chgData name="Stina Heikkilä" userId="c8c67101c49f321a" providerId="LiveId" clId="{467DE2D8-D8FD-45F4-BB82-05AF1DDFBB09}" dt="2022-05-19T16:18:10.234" v="1005" actId="1076"/>
        <pc:sldMkLst>
          <pc:docMk/>
          <pc:sldMk cId="1364768154" sldId="464"/>
        </pc:sldMkLst>
        <pc:spChg chg="mod">
          <ac:chgData name="Stina Heikkilä" userId="c8c67101c49f321a" providerId="LiveId" clId="{467DE2D8-D8FD-45F4-BB82-05AF1DDFBB09}" dt="2022-05-19T16:17:48.282" v="999" actId="1076"/>
          <ac:spMkLst>
            <pc:docMk/>
            <pc:sldMk cId="1364768154" sldId="464"/>
            <ac:spMk id="11" creationId="{C1462117-9BEB-46E9-B4C3-E190D6CFC43F}"/>
          </ac:spMkLst>
        </pc:spChg>
        <pc:picChg chg="add mod">
          <ac:chgData name="Stina Heikkilä" userId="c8c67101c49f321a" providerId="LiveId" clId="{467DE2D8-D8FD-45F4-BB82-05AF1DDFBB09}" dt="2022-05-19T16:18:10.234" v="1005" actId="1076"/>
          <ac:picMkLst>
            <pc:docMk/>
            <pc:sldMk cId="1364768154" sldId="464"/>
            <ac:picMk id="3" creationId="{6C75A6B5-10AD-90C5-5D42-A822DEDF0DC1}"/>
          </ac:picMkLst>
        </pc:picChg>
      </pc:sldChg>
      <pc:sldChg chg="addSp delSp modSp add mod">
        <pc:chgData name="Stina Heikkilä" userId="c8c67101c49f321a" providerId="LiveId" clId="{467DE2D8-D8FD-45F4-BB82-05AF1DDFBB09}" dt="2022-05-19T16:23:28.498" v="1018" actId="1076"/>
        <pc:sldMkLst>
          <pc:docMk/>
          <pc:sldMk cId="1937338028" sldId="465"/>
        </pc:sldMkLst>
        <pc:spChg chg="del">
          <ac:chgData name="Stina Heikkilä" userId="c8c67101c49f321a" providerId="LiveId" clId="{467DE2D8-D8FD-45F4-BB82-05AF1DDFBB09}" dt="2022-05-19T16:23:20.367" v="1012" actId="478"/>
          <ac:spMkLst>
            <pc:docMk/>
            <pc:sldMk cId="1937338028" sldId="465"/>
            <ac:spMk id="15" creationId="{9BF25FF5-E2A7-CE0E-A722-8FCEFE81C15A}"/>
          </ac:spMkLst>
        </pc:spChg>
        <pc:picChg chg="del">
          <ac:chgData name="Stina Heikkilä" userId="c8c67101c49f321a" providerId="LiveId" clId="{467DE2D8-D8FD-45F4-BB82-05AF1DDFBB09}" dt="2022-05-19T16:23:20.367" v="1012" actId="478"/>
          <ac:picMkLst>
            <pc:docMk/>
            <pc:sldMk cId="1937338028" sldId="465"/>
            <ac:picMk id="7" creationId="{B3EF4832-7043-DBC9-E955-1D5293BC56E4}"/>
          </ac:picMkLst>
        </pc:picChg>
        <pc:picChg chg="add mod">
          <ac:chgData name="Stina Heikkilä" userId="c8c67101c49f321a" providerId="LiveId" clId="{467DE2D8-D8FD-45F4-BB82-05AF1DDFBB09}" dt="2022-05-19T16:23:28.498" v="1018" actId="1076"/>
          <ac:picMkLst>
            <pc:docMk/>
            <pc:sldMk cId="1937338028" sldId="465"/>
            <ac:picMk id="6146" creationId="{77A2B304-3633-E6CA-D6F0-B84677063B36}"/>
          </ac:picMkLst>
        </pc:picChg>
      </pc:sldChg>
      <pc:sldChg chg="modSp add mod">
        <pc:chgData name="Stina Heikkilä" userId="c8c67101c49f321a" providerId="LiveId" clId="{467DE2D8-D8FD-45F4-BB82-05AF1DDFBB09}" dt="2022-05-19T16:24:24.010" v="1028" actId="20577"/>
        <pc:sldMkLst>
          <pc:docMk/>
          <pc:sldMk cId="1605219902" sldId="466"/>
        </pc:sldMkLst>
        <pc:spChg chg="mod">
          <ac:chgData name="Stina Heikkilä" userId="c8c67101c49f321a" providerId="LiveId" clId="{467DE2D8-D8FD-45F4-BB82-05AF1DDFBB09}" dt="2022-05-19T16:24:24.010" v="1028" actId="20577"/>
          <ac:spMkLst>
            <pc:docMk/>
            <pc:sldMk cId="1605219902" sldId="466"/>
            <ac:spMk id="5" creationId="{00000000-0000-0000-0000-000000000000}"/>
          </ac:spMkLst>
        </pc:spChg>
      </pc:sldChg>
      <pc:sldChg chg="addSp delSp modSp add mod">
        <pc:chgData name="Stina Heikkilä" userId="c8c67101c49f321a" providerId="LiveId" clId="{467DE2D8-D8FD-45F4-BB82-05AF1DDFBB09}" dt="2022-05-20T12:41:51.062" v="1373" actId="20577"/>
        <pc:sldMkLst>
          <pc:docMk/>
          <pc:sldMk cId="3629443626" sldId="467"/>
        </pc:sldMkLst>
        <pc:spChg chg="del">
          <ac:chgData name="Stina Heikkilä" userId="c8c67101c49f321a" providerId="LiveId" clId="{467DE2D8-D8FD-45F4-BB82-05AF1DDFBB09}" dt="2022-05-19T16:24:34.491" v="1030" actId="478"/>
          <ac:spMkLst>
            <pc:docMk/>
            <pc:sldMk cId="3629443626" sldId="467"/>
            <ac:spMk id="3" creationId="{21890E42-B58C-B08F-E907-7166A56B581A}"/>
          </ac:spMkLst>
        </pc:spChg>
        <pc:spChg chg="mod">
          <ac:chgData name="Stina Heikkilä" userId="c8c67101c49f321a" providerId="LiveId" clId="{467DE2D8-D8FD-45F4-BB82-05AF1DDFBB09}" dt="2022-05-20T12:41:51.062" v="1373" actId="20577"/>
          <ac:spMkLst>
            <pc:docMk/>
            <pc:sldMk cId="3629443626" sldId="467"/>
            <ac:spMk id="10" creationId="{E7795570-9B4B-8AEF-6E8C-A0FABC85CF62}"/>
          </ac:spMkLst>
        </pc:spChg>
        <pc:spChg chg="mod">
          <ac:chgData name="Stina Heikkilä" userId="c8c67101c49f321a" providerId="LiveId" clId="{467DE2D8-D8FD-45F4-BB82-05AF1DDFBB09}" dt="2022-05-19T16:29:22.813" v="1331" actId="255"/>
          <ac:spMkLst>
            <pc:docMk/>
            <pc:sldMk cId="3629443626" sldId="467"/>
            <ac:spMk id="11" creationId="{C1462117-9BEB-46E9-B4C3-E190D6CFC43F}"/>
          </ac:spMkLst>
        </pc:spChg>
        <pc:spChg chg="del">
          <ac:chgData name="Stina Heikkilä" userId="c8c67101c49f321a" providerId="LiveId" clId="{467DE2D8-D8FD-45F4-BB82-05AF1DDFBB09}" dt="2022-05-19T16:24:37.764" v="1031" actId="478"/>
          <ac:spMkLst>
            <pc:docMk/>
            <pc:sldMk cId="3629443626" sldId="467"/>
            <ac:spMk id="13" creationId="{C7372140-ED11-0641-843F-642CAE59510F}"/>
          </ac:spMkLst>
        </pc:spChg>
        <pc:spChg chg="add del">
          <ac:chgData name="Stina Heikkilä" userId="c8c67101c49f321a" providerId="LiveId" clId="{467DE2D8-D8FD-45F4-BB82-05AF1DDFBB09}" dt="2022-05-19T16:27:37.172" v="1247" actId="22"/>
          <ac:spMkLst>
            <pc:docMk/>
            <pc:sldMk cId="3629443626" sldId="467"/>
            <ac:spMk id="14" creationId="{1A85805E-AC6E-79DD-8E81-0DAADEE8AD77}"/>
          </ac:spMkLst>
        </pc:spChg>
        <pc:picChg chg="del">
          <ac:chgData name="Stina Heikkilä" userId="c8c67101c49f321a" providerId="LiveId" clId="{467DE2D8-D8FD-45F4-BB82-05AF1DDFBB09}" dt="2022-05-19T16:24:34.491" v="1030" actId="478"/>
          <ac:picMkLst>
            <pc:docMk/>
            <pc:sldMk cId="3629443626" sldId="467"/>
            <ac:picMk id="7" creationId="{580277B8-8E26-6B79-5E7D-A05865FB459A}"/>
          </ac:picMkLst>
        </pc:picChg>
        <pc:picChg chg="del">
          <ac:chgData name="Stina Heikkilä" userId="c8c67101c49f321a" providerId="LiveId" clId="{467DE2D8-D8FD-45F4-BB82-05AF1DDFBB09}" dt="2022-05-19T16:24:34.491" v="1030" actId="478"/>
          <ac:picMkLst>
            <pc:docMk/>
            <pc:sldMk cId="3629443626" sldId="467"/>
            <ac:picMk id="8" creationId="{F5834715-96D5-23ED-AB04-EC33A74A93A9}"/>
          </ac:picMkLst>
        </pc:picChg>
        <pc:picChg chg="add del mod">
          <ac:chgData name="Stina Heikkilä" userId="c8c67101c49f321a" providerId="LiveId" clId="{467DE2D8-D8FD-45F4-BB82-05AF1DDFBB09}" dt="2022-05-19T16:27:39.368" v="1248" actId="478"/>
          <ac:picMkLst>
            <pc:docMk/>
            <pc:sldMk cId="3629443626" sldId="467"/>
            <ac:picMk id="12" creationId="{4069FA61-A88D-8A5B-9300-5B193C0B86A9}"/>
          </ac:picMkLst>
        </pc:picChg>
        <pc:picChg chg="add mod ord">
          <ac:chgData name="Stina Heikkilä" userId="c8c67101c49f321a" providerId="LiveId" clId="{467DE2D8-D8FD-45F4-BB82-05AF1DDFBB09}" dt="2022-05-19T16:28:25.517" v="1297" actId="167"/>
          <ac:picMkLst>
            <pc:docMk/>
            <pc:sldMk cId="3629443626" sldId="467"/>
            <ac:picMk id="15" creationId="{F29206CE-8CE2-9871-A288-F8B2E729BE45}"/>
          </ac:picMkLst>
        </pc:picChg>
      </pc:sldChg>
      <pc:sldChg chg="addSp delSp modSp add mod">
        <pc:chgData name="Stina Heikkilä" userId="c8c67101c49f321a" providerId="LiveId" clId="{467DE2D8-D8FD-45F4-BB82-05AF1DDFBB09}" dt="2022-05-20T12:46:28.716" v="1781" actId="1076"/>
        <pc:sldMkLst>
          <pc:docMk/>
          <pc:sldMk cId="20542636" sldId="468"/>
        </pc:sldMkLst>
        <pc:spChg chg="del">
          <ac:chgData name="Stina Heikkilä" userId="c8c67101c49f321a" providerId="LiveId" clId="{467DE2D8-D8FD-45F4-BB82-05AF1DDFBB09}" dt="2022-05-20T12:43:32.754" v="1375" actId="478"/>
          <ac:spMkLst>
            <pc:docMk/>
            <pc:sldMk cId="20542636" sldId="468"/>
            <ac:spMk id="2" creationId="{15F34E3B-BC95-497D-A043-7DEAE20C99F8}"/>
          </ac:spMkLst>
        </pc:spChg>
        <pc:spChg chg="mod">
          <ac:chgData name="Stina Heikkilä" userId="c8c67101c49f321a" providerId="LiveId" clId="{467DE2D8-D8FD-45F4-BB82-05AF1DDFBB09}" dt="2022-05-20T12:44:31.515" v="1419" actId="14100"/>
          <ac:spMkLst>
            <pc:docMk/>
            <pc:sldMk cId="20542636" sldId="468"/>
            <ac:spMk id="8" creationId="{CF55CAA9-AEE8-4D0A-ACEB-7D6A134AF164}"/>
          </ac:spMkLst>
        </pc:spChg>
        <pc:spChg chg="add mod">
          <ac:chgData name="Stina Heikkilä" userId="c8c67101c49f321a" providerId="LiveId" clId="{467DE2D8-D8FD-45F4-BB82-05AF1DDFBB09}" dt="2022-05-20T12:46:28.716" v="1781" actId="1076"/>
          <ac:spMkLst>
            <pc:docMk/>
            <pc:sldMk cId="20542636" sldId="468"/>
            <ac:spMk id="9" creationId="{B586602D-A28D-A67E-24E3-3C965340B34B}"/>
          </ac:spMkLst>
        </pc:spChg>
        <pc:picChg chg="del">
          <ac:chgData name="Stina Heikkilä" userId="c8c67101c49f321a" providerId="LiveId" clId="{467DE2D8-D8FD-45F4-BB82-05AF1DDFBB09}" dt="2022-05-20T12:43:32.754" v="1375" actId="478"/>
          <ac:picMkLst>
            <pc:docMk/>
            <pc:sldMk cId="20542636" sldId="468"/>
            <ac:picMk id="4" creationId="{D743052C-003E-4393-85D4-FE039CE81E6D}"/>
          </ac:picMkLst>
        </pc:picChg>
        <pc:picChg chg="add mod">
          <ac:chgData name="Stina Heikkilä" userId="c8c67101c49f321a" providerId="LiveId" clId="{467DE2D8-D8FD-45F4-BB82-05AF1DDFBB09}" dt="2022-05-20T12:45:00.049" v="1431" actId="14100"/>
          <ac:picMkLst>
            <pc:docMk/>
            <pc:sldMk cId="20542636" sldId="468"/>
            <ac:picMk id="5" creationId="{D1C17F4A-ACCC-F68C-6B12-87306FE96835}"/>
          </ac:picMkLst>
        </pc:picChg>
      </pc:sldChg>
      <pc:sldChg chg="add del">
        <pc:chgData name="Stina Heikkilä" userId="c8c67101c49f321a" providerId="LiveId" clId="{467DE2D8-D8FD-45F4-BB82-05AF1DDFBB09}" dt="2022-05-20T12:43:48.898" v="1379"/>
        <pc:sldMkLst>
          <pc:docMk/>
          <pc:sldMk cId="1053501892" sldId="469"/>
        </pc:sldMkLst>
      </pc:sldChg>
      <pc:sldChg chg="add del">
        <pc:chgData name="Stina Heikkilä" userId="c8c67101c49f321a" providerId="LiveId" clId="{467DE2D8-D8FD-45F4-BB82-05AF1DDFBB09}" dt="2022-05-20T12:43:35.514" v="1377"/>
        <pc:sldMkLst>
          <pc:docMk/>
          <pc:sldMk cId="4132917371" sldId="4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889938" cy="49813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777607" y="0"/>
            <a:ext cx="2889938" cy="49813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66909" y="4777958"/>
            <a:ext cx="5335270" cy="390923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30091"/>
            <a:ext cx="2889938" cy="498134"/>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777607" y="9430091"/>
            <a:ext cx="2889938" cy="498134"/>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f6a742c6f9_1_31:notes"/>
          <p:cNvSpPr txBox="1">
            <a:spLocks noGrp="1"/>
          </p:cNvSpPr>
          <p:nvPr>
            <p:ph type="body" idx="1"/>
          </p:nvPr>
        </p:nvSpPr>
        <p:spPr>
          <a:xfrm>
            <a:off x="666909" y="4777958"/>
            <a:ext cx="5335200" cy="39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gf6a742c6f9_1_3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1e1ac4428_0_53:notes"/>
          <p:cNvSpPr txBox="1">
            <a:spLocks noGrp="1"/>
          </p:cNvSpPr>
          <p:nvPr>
            <p:ph type="body" idx="1"/>
          </p:nvPr>
        </p:nvSpPr>
        <p:spPr>
          <a:xfrm>
            <a:off x="666909" y="4777958"/>
            <a:ext cx="5335200" cy="39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gf1e1ac4428_0_53: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8644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1e1ac4428_0_53:notes"/>
          <p:cNvSpPr txBox="1">
            <a:spLocks noGrp="1"/>
          </p:cNvSpPr>
          <p:nvPr>
            <p:ph type="body" idx="1"/>
          </p:nvPr>
        </p:nvSpPr>
        <p:spPr>
          <a:xfrm>
            <a:off x="666909" y="4777958"/>
            <a:ext cx="5335200" cy="39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gf1e1ac4428_0_53: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7239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1e1ac4428_0_53:notes"/>
          <p:cNvSpPr txBox="1">
            <a:spLocks noGrp="1"/>
          </p:cNvSpPr>
          <p:nvPr>
            <p:ph type="body" idx="1"/>
          </p:nvPr>
        </p:nvSpPr>
        <p:spPr>
          <a:xfrm>
            <a:off x="666909" y="4777958"/>
            <a:ext cx="5335200" cy="39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gf1e1ac4428_0_53: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2379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f1e1ac4428_0_58:notes"/>
          <p:cNvSpPr txBox="1">
            <a:spLocks noGrp="1"/>
          </p:cNvSpPr>
          <p:nvPr>
            <p:ph type="body" idx="1"/>
          </p:nvPr>
        </p:nvSpPr>
        <p:spPr>
          <a:xfrm>
            <a:off x="666909" y="4777958"/>
            <a:ext cx="5335200" cy="39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f1e1ac4428_0_58: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7859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1e1ac4428_0_53:notes"/>
          <p:cNvSpPr txBox="1">
            <a:spLocks noGrp="1"/>
          </p:cNvSpPr>
          <p:nvPr>
            <p:ph type="body" idx="1"/>
          </p:nvPr>
        </p:nvSpPr>
        <p:spPr>
          <a:xfrm>
            <a:off x="666909" y="4777958"/>
            <a:ext cx="5335200" cy="39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gf1e1ac4428_0_53: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9750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1e1ac4428_0_53:notes"/>
          <p:cNvSpPr txBox="1">
            <a:spLocks noGrp="1"/>
          </p:cNvSpPr>
          <p:nvPr>
            <p:ph type="body" idx="1"/>
          </p:nvPr>
        </p:nvSpPr>
        <p:spPr>
          <a:xfrm>
            <a:off x="666909" y="4777958"/>
            <a:ext cx="5335200" cy="39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gf1e1ac4428_0_53: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9264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f1e1ac4428_0_58:notes"/>
          <p:cNvSpPr txBox="1">
            <a:spLocks noGrp="1"/>
          </p:cNvSpPr>
          <p:nvPr>
            <p:ph type="body" idx="1"/>
          </p:nvPr>
        </p:nvSpPr>
        <p:spPr>
          <a:xfrm>
            <a:off x="666909" y="4777958"/>
            <a:ext cx="5335200" cy="39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f1e1ac4428_0_58: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3812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1e1ac4428_0_53:notes"/>
          <p:cNvSpPr txBox="1">
            <a:spLocks noGrp="1"/>
          </p:cNvSpPr>
          <p:nvPr>
            <p:ph type="body" idx="1"/>
          </p:nvPr>
        </p:nvSpPr>
        <p:spPr>
          <a:xfrm>
            <a:off x="666909" y="4777958"/>
            <a:ext cx="5335200" cy="39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gf1e1ac4428_0_53: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8136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61:notes"/>
          <p:cNvSpPr txBox="1">
            <a:spLocks noGrp="1"/>
          </p:cNvSpPr>
          <p:nvPr>
            <p:ph type="body" idx="1"/>
          </p:nvPr>
        </p:nvSpPr>
        <p:spPr>
          <a:xfrm>
            <a:off x="666909" y="4777958"/>
            <a:ext cx="533527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6" name="Google Shape;806;p6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62:notes"/>
          <p:cNvSpPr txBox="1">
            <a:spLocks noGrp="1"/>
          </p:cNvSpPr>
          <p:nvPr>
            <p:ph type="body" idx="1"/>
          </p:nvPr>
        </p:nvSpPr>
        <p:spPr>
          <a:xfrm>
            <a:off x="666909" y="4777958"/>
            <a:ext cx="533527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7" name="Google Shape;817;p62: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f1e1ac4428_0_58:notes"/>
          <p:cNvSpPr txBox="1">
            <a:spLocks noGrp="1"/>
          </p:cNvSpPr>
          <p:nvPr>
            <p:ph type="body" idx="1"/>
          </p:nvPr>
        </p:nvSpPr>
        <p:spPr>
          <a:xfrm>
            <a:off x="666909" y="4777958"/>
            <a:ext cx="5335200" cy="39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f1e1ac4428_0_58: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5870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f1e1ac4428_0_58:notes"/>
          <p:cNvSpPr txBox="1">
            <a:spLocks noGrp="1"/>
          </p:cNvSpPr>
          <p:nvPr>
            <p:ph type="body" idx="1"/>
          </p:nvPr>
        </p:nvSpPr>
        <p:spPr>
          <a:xfrm>
            <a:off x="666909" y="4777958"/>
            <a:ext cx="5335200" cy="39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f1e1ac4428_0_58: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7327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1e1ac4428_0_53:notes"/>
          <p:cNvSpPr txBox="1">
            <a:spLocks noGrp="1"/>
          </p:cNvSpPr>
          <p:nvPr>
            <p:ph type="body" idx="1"/>
          </p:nvPr>
        </p:nvSpPr>
        <p:spPr>
          <a:xfrm>
            <a:off x="666909" y="4777958"/>
            <a:ext cx="5335200" cy="39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gf1e1ac4428_0_53: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792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f1e1ac4428_0_124:notes"/>
          <p:cNvSpPr txBox="1">
            <a:spLocks noGrp="1"/>
          </p:cNvSpPr>
          <p:nvPr>
            <p:ph type="body" idx="1"/>
          </p:nvPr>
        </p:nvSpPr>
        <p:spPr>
          <a:xfrm>
            <a:off x="666909" y="4777958"/>
            <a:ext cx="5335200" cy="39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gf1e1ac4428_0_124: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f6a742c6f9_1_31:notes"/>
          <p:cNvSpPr txBox="1">
            <a:spLocks noGrp="1"/>
          </p:cNvSpPr>
          <p:nvPr>
            <p:ph type="body" idx="1"/>
          </p:nvPr>
        </p:nvSpPr>
        <p:spPr>
          <a:xfrm>
            <a:off x="666909" y="4777958"/>
            <a:ext cx="5335200" cy="39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gf6a742c6f9_1_3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6972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f1e1ac4428_0_5:notes"/>
          <p:cNvSpPr txBox="1">
            <a:spLocks noGrp="1"/>
          </p:cNvSpPr>
          <p:nvPr>
            <p:ph type="body" idx="1"/>
          </p:nvPr>
        </p:nvSpPr>
        <p:spPr>
          <a:xfrm>
            <a:off x="666909" y="4777958"/>
            <a:ext cx="5335200" cy="39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gf1e1ac4428_0_5: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f6a742c6f9_1_31:notes"/>
          <p:cNvSpPr txBox="1">
            <a:spLocks noGrp="1"/>
          </p:cNvSpPr>
          <p:nvPr>
            <p:ph type="body" idx="1"/>
          </p:nvPr>
        </p:nvSpPr>
        <p:spPr>
          <a:xfrm>
            <a:off x="666909" y="4777958"/>
            <a:ext cx="5335200" cy="39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gf6a742c6f9_1_31: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0809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f1e1ac4428_0_58:notes"/>
          <p:cNvSpPr txBox="1">
            <a:spLocks noGrp="1"/>
          </p:cNvSpPr>
          <p:nvPr>
            <p:ph type="body" idx="1"/>
          </p:nvPr>
        </p:nvSpPr>
        <p:spPr>
          <a:xfrm>
            <a:off x="666909" y="4777958"/>
            <a:ext cx="5335200" cy="39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f1e1ac4428_0_58: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9746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f1e1ac4428_0_79:notes"/>
          <p:cNvSpPr txBox="1">
            <a:spLocks noGrp="1"/>
          </p:cNvSpPr>
          <p:nvPr>
            <p:ph type="body" idx="1"/>
          </p:nvPr>
        </p:nvSpPr>
        <p:spPr>
          <a:xfrm>
            <a:off x="666909" y="4777958"/>
            <a:ext cx="5335200" cy="39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f1e1ac4428_0_79: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1e1ac4428_0_53:notes"/>
          <p:cNvSpPr txBox="1">
            <a:spLocks noGrp="1"/>
          </p:cNvSpPr>
          <p:nvPr>
            <p:ph type="body" idx="1"/>
          </p:nvPr>
        </p:nvSpPr>
        <p:spPr>
          <a:xfrm>
            <a:off x="666909" y="4777958"/>
            <a:ext cx="5335200" cy="39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gf1e1ac4428_0_53: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f1e1ac4428_0_58:notes"/>
          <p:cNvSpPr txBox="1">
            <a:spLocks noGrp="1"/>
          </p:cNvSpPr>
          <p:nvPr>
            <p:ph type="body" idx="1"/>
          </p:nvPr>
        </p:nvSpPr>
        <p:spPr>
          <a:xfrm>
            <a:off x="666909" y="4777958"/>
            <a:ext cx="5335200" cy="39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gf1e1ac4428_0_58:notes"/>
          <p:cNvSpPr>
            <a:spLocks noGrp="1" noRot="1" noChangeAspect="1"/>
          </p:cNvSpPr>
          <p:nvPr>
            <p:ph type="sldImg" idx="2"/>
          </p:nvPr>
        </p:nvSpPr>
        <p:spPr>
          <a:xfrm>
            <a:off x="1101725" y="1241425"/>
            <a:ext cx="4465638"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4835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1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1"/>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 name="Google Shape;67;p11"/>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1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2"/>
          <p:cNvSpPr>
            <a:spLocks noGrp="1"/>
          </p:cNvSpPr>
          <p:nvPr>
            <p:ph type="pic" idx="2"/>
          </p:nvPr>
        </p:nvSpPr>
        <p:spPr>
          <a:xfrm>
            <a:off x="3887391" y="987426"/>
            <a:ext cx="4629150" cy="4873625"/>
          </a:xfrm>
          <a:prstGeom prst="rect">
            <a:avLst/>
          </a:prstGeom>
          <a:noFill/>
          <a:ln>
            <a:noFill/>
          </a:ln>
        </p:spPr>
      </p:sp>
      <p:sp>
        <p:nvSpPr>
          <p:cNvPr id="74" name="Google Shape;74;p12"/>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3"/>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14"/>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4"/>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539"/>
            </a:lvl1pPr>
          </a:lstStyle>
          <a:p>
            <a:r>
              <a:rPr lang="en-US"/>
              <a:t>Click to edit Master title style</a:t>
            </a:r>
            <a:endParaRPr lang="en-US" dirty="0"/>
          </a:p>
        </p:txBody>
      </p:sp>
    </p:spTree>
    <p:extLst>
      <p:ext uri="{BB962C8B-B14F-4D97-AF65-F5344CB8AC3E}">
        <p14:creationId xmlns:p14="http://schemas.microsoft.com/office/powerpoint/2010/main" val="3515412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1"/>
        <p:cNvGrpSpPr/>
        <p:nvPr/>
      </p:nvGrpSpPr>
      <p:grpSpPr>
        <a:xfrm>
          <a:off x="0" y="0"/>
          <a:ext cx="0" cy="0"/>
          <a:chOff x="0" y="0"/>
          <a:chExt cx="0" cy="0"/>
        </a:xfrm>
      </p:grpSpPr>
      <p:sp>
        <p:nvSpPr>
          <p:cNvPr id="22" name="Google Shape;22;p3"/>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2800"/>
              <a:buFont typeface="Calibri"/>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Clr>
                <a:schemeClr val="dk1"/>
              </a:buClr>
              <a:buSzPts val="1800"/>
              <a:buChar char="●"/>
              <a:defRPr/>
            </a:lvl1pPr>
            <a:lvl2pPr marL="914400" lvl="1" indent="-317500" algn="l">
              <a:lnSpc>
                <a:spcPct val="90000"/>
              </a:lnSpc>
              <a:spcBef>
                <a:spcPts val="0"/>
              </a:spcBef>
              <a:spcAft>
                <a:spcPts val="0"/>
              </a:spcAft>
              <a:buClr>
                <a:schemeClr val="dk1"/>
              </a:buClr>
              <a:buSzPts val="1400"/>
              <a:buChar char="○"/>
              <a:defRPr/>
            </a:lvl2pPr>
            <a:lvl3pPr marL="1371600" lvl="2" indent="-317500" algn="l">
              <a:lnSpc>
                <a:spcPct val="90000"/>
              </a:lnSpc>
              <a:spcBef>
                <a:spcPts val="0"/>
              </a:spcBef>
              <a:spcAft>
                <a:spcPts val="0"/>
              </a:spcAft>
              <a:buClr>
                <a:schemeClr val="dk1"/>
              </a:buClr>
              <a:buSzPts val="1400"/>
              <a:buChar char="■"/>
              <a:defRPr/>
            </a:lvl3pPr>
            <a:lvl4pPr marL="1828800" lvl="3" indent="-317500" algn="l">
              <a:lnSpc>
                <a:spcPct val="90000"/>
              </a:lnSpc>
              <a:spcBef>
                <a:spcPts val="0"/>
              </a:spcBef>
              <a:spcAft>
                <a:spcPts val="0"/>
              </a:spcAft>
              <a:buClr>
                <a:schemeClr val="dk1"/>
              </a:buClr>
              <a:buSzPts val="1400"/>
              <a:buChar char="●"/>
              <a:defRPr/>
            </a:lvl4pPr>
            <a:lvl5pPr marL="2286000" lvl="4" indent="-317500" algn="l">
              <a:lnSpc>
                <a:spcPct val="90000"/>
              </a:lnSpc>
              <a:spcBef>
                <a:spcPts val="0"/>
              </a:spcBef>
              <a:spcAft>
                <a:spcPts val="0"/>
              </a:spcAft>
              <a:buClr>
                <a:schemeClr val="dk1"/>
              </a:buClr>
              <a:buSzPts val="1400"/>
              <a:buChar char="○"/>
              <a:defRPr/>
            </a:lvl5pPr>
            <a:lvl6pPr marL="2743200" lvl="5" indent="-317500" algn="l">
              <a:lnSpc>
                <a:spcPct val="90000"/>
              </a:lnSpc>
              <a:spcBef>
                <a:spcPts val="0"/>
              </a:spcBef>
              <a:spcAft>
                <a:spcPts val="0"/>
              </a:spcAft>
              <a:buClr>
                <a:schemeClr val="dk1"/>
              </a:buClr>
              <a:buSzPts val="1400"/>
              <a:buChar char="■"/>
              <a:defRPr/>
            </a:lvl6pPr>
            <a:lvl7pPr marL="3200400" lvl="6" indent="-317500" algn="l">
              <a:lnSpc>
                <a:spcPct val="90000"/>
              </a:lnSpc>
              <a:spcBef>
                <a:spcPts val="0"/>
              </a:spcBef>
              <a:spcAft>
                <a:spcPts val="0"/>
              </a:spcAft>
              <a:buClr>
                <a:schemeClr val="dk1"/>
              </a:buClr>
              <a:buSzPts val="1400"/>
              <a:buChar char="●"/>
              <a:defRPr/>
            </a:lvl7pPr>
            <a:lvl8pPr marL="3657600" lvl="7" indent="-317500" algn="l">
              <a:lnSpc>
                <a:spcPct val="90000"/>
              </a:lnSpc>
              <a:spcBef>
                <a:spcPts val="0"/>
              </a:spcBef>
              <a:spcAft>
                <a:spcPts val="0"/>
              </a:spcAft>
              <a:buClr>
                <a:schemeClr val="dk1"/>
              </a:buClr>
              <a:buSzPts val="1400"/>
              <a:buChar char="○"/>
              <a:defRPr/>
            </a:lvl8pPr>
            <a:lvl9pPr marL="4114800" lvl="8" indent="-317500" algn="l">
              <a:lnSpc>
                <a:spcPct val="90000"/>
              </a:lnSpc>
              <a:spcBef>
                <a:spcPts val="0"/>
              </a:spcBef>
              <a:spcAft>
                <a:spcPts val="0"/>
              </a:spcAft>
              <a:buClr>
                <a:schemeClr val="dk1"/>
              </a:buClr>
              <a:buSzPts val="1400"/>
              <a:buChar char="■"/>
              <a:defRPr/>
            </a:lvl9pPr>
          </a:lstStyle>
          <a:p>
            <a:endParaRPr/>
          </a:p>
        </p:txBody>
      </p:sp>
      <p:sp>
        <p:nvSpPr>
          <p:cNvPr id="26" name="Google Shape;26;p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rmAutofit/>
          </a:bodyPr>
          <a:lstStyle>
            <a:lvl1pPr marL="0" lvl="0" indent="0" algn="r">
              <a:buClr>
                <a:srgbClr val="888888"/>
              </a:buClr>
              <a:buSzPts val="1200"/>
              <a:buFont typeface="Calibri"/>
              <a:buNone/>
              <a:defRPr sz="1200">
                <a:solidFill>
                  <a:srgbClr val="888888"/>
                </a:solidFill>
                <a:latin typeface="Calibri"/>
                <a:ea typeface="Calibri"/>
                <a:cs typeface="Calibri"/>
                <a:sym typeface="Calibri"/>
              </a:defRPr>
            </a:lvl1pPr>
            <a:lvl2pPr marL="0" lvl="1" indent="0" algn="r">
              <a:buClr>
                <a:srgbClr val="888888"/>
              </a:buClr>
              <a:buSzPts val="1200"/>
              <a:buFont typeface="Calibri"/>
              <a:buNone/>
              <a:defRPr sz="1200">
                <a:solidFill>
                  <a:srgbClr val="888888"/>
                </a:solidFill>
                <a:latin typeface="Calibri"/>
                <a:ea typeface="Calibri"/>
                <a:cs typeface="Calibri"/>
                <a:sym typeface="Calibri"/>
              </a:defRPr>
            </a:lvl2pPr>
            <a:lvl3pPr marL="0" lvl="2" indent="0" algn="r">
              <a:buClr>
                <a:srgbClr val="888888"/>
              </a:buClr>
              <a:buSzPts val="1200"/>
              <a:buFont typeface="Calibri"/>
              <a:buNone/>
              <a:defRPr sz="1200">
                <a:solidFill>
                  <a:srgbClr val="888888"/>
                </a:solidFill>
                <a:latin typeface="Calibri"/>
                <a:ea typeface="Calibri"/>
                <a:cs typeface="Calibri"/>
                <a:sym typeface="Calibri"/>
              </a:defRPr>
            </a:lvl3pPr>
            <a:lvl4pPr marL="0" lvl="3" indent="0" algn="r">
              <a:buClr>
                <a:srgbClr val="888888"/>
              </a:buClr>
              <a:buSzPts val="1200"/>
              <a:buFont typeface="Calibri"/>
              <a:buNone/>
              <a:defRPr sz="1200">
                <a:solidFill>
                  <a:srgbClr val="888888"/>
                </a:solidFill>
                <a:latin typeface="Calibri"/>
                <a:ea typeface="Calibri"/>
                <a:cs typeface="Calibri"/>
                <a:sym typeface="Calibri"/>
              </a:defRPr>
            </a:lvl4pPr>
            <a:lvl5pPr marL="0" lvl="4" indent="0" algn="r">
              <a:buClr>
                <a:srgbClr val="888888"/>
              </a:buClr>
              <a:buSzPts val="1200"/>
              <a:buFont typeface="Calibri"/>
              <a:buNone/>
              <a:defRPr sz="1200">
                <a:solidFill>
                  <a:srgbClr val="888888"/>
                </a:solidFill>
                <a:latin typeface="Calibri"/>
                <a:ea typeface="Calibri"/>
                <a:cs typeface="Calibri"/>
                <a:sym typeface="Calibri"/>
              </a:defRPr>
            </a:lvl5pPr>
            <a:lvl6pPr marL="0" lvl="5" indent="0" algn="r">
              <a:buClr>
                <a:srgbClr val="888888"/>
              </a:buClr>
              <a:buSzPts val="1200"/>
              <a:buFont typeface="Calibri"/>
              <a:buNone/>
              <a:defRPr sz="1200">
                <a:solidFill>
                  <a:srgbClr val="888888"/>
                </a:solidFill>
                <a:latin typeface="Calibri"/>
                <a:ea typeface="Calibri"/>
                <a:cs typeface="Calibri"/>
                <a:sym typeface="Calibri"/>
              </a:defRPr>
            </a:lvl6pPr>
            <a:lvl7pPr marL="0" lvl="6" indent="0" algn="r">
              <a:buClr>
                <a:srgbClr val="888888"/>
              </a:buClr>
              <a:buSzPts val="1200"/>
              <a:buFont typeface="Calibri"/>
              <a:buNone/>
              <a:defRPr sz="1200">
                <a:solidFill>
                  <a:srgbClr val="888888"/>
                </a:solidFill>
                <a:latin typeface="Calibri"/>
                <a:ea typeface="Calibri"/>
                <a:cs typeface="Calibri"/>
                <a:sym typeface="Calibri"/>
              </a:defRPr>
            </a:lvl7pPr>
            <a:lvl8pPr marL="0" lvl="7" indent="0" algn="r">
              <a:buClr>
                <a:srgbClr val="888888"/>
              </a:buClr>
              <a:buSzPts val="1200"/>
              <a:buFont typeface="Calibri"/>
              <a:buNone/>
              <a:defRPr sz="1200">
                <a:solidFill>
                  <a:srgbClr val="888888"/>
                </a:solidFill>
                <a:latin typeface="Calibri"/>
                <a:ea typeface="Calibri"/>
                <a:cs typeface="Calibri"/>
                <a:sym typeface="Calibri"/>
              </a:defRPr>
            </a:lvl8pPr>
            <a:lvl9pPr marL="0" lvl="8" indent="0" algn="r">
              <a:buClr>
                <a:srgbClr val="888888"/>
              </a:buClr>
              <a:buSzPts val="1200"/>
              <a:buFont typeface="Calibri"/>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
        <p:cNvGrpSpPr/>
        <p:nvPr/>
      </p:nvGrpSpPr>
      <p:grpSpPr>
        <a:xfrm>
          <a:off x="0" y="0"/>
          <a:ext cx="0" cy="0"/>
          <a:chOff x="0" y="0"/>
          <a:chExt cx="0" cy="0"/>
        </a:xfrm>
      </p:grpSpPr>
      <p:sp>
        <p:nvSpPr>
          <p:cNvPr id="28" name="Google Shape;28;p5"/>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 name="Google Shape;30;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urbact.eu/global-goals-cities" TargetMode="Externa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735" y="1903"/>
            <a:ext cx="5088465" cy="5890072"/>
          </a:xfrm>
          <a:prstGeom prst="rect">
            <a:avLst/>
          </a:prstGeom>
        </p:spPr>
      </p:pic>
      <p:pic>
        <p:nvPicPr>
          <p:cNvPr id="11" name="Picture 10"/>
          <p:cNvPicPr>
            <a:picLocks noChangeAspect="1"/>
          </p:cNvPicPr>
          <p:nvPr/>
        </p:nvPicPr>
        <p:blipFill>
          <a:blip r:embed="rId3"/>
          <a:stretch>
            <a:fillRect/>
          </a:stretch>
        </p:blipFill>
        <p:spPr>
          <a:xfrm>
            <a:off x="558801" y="728611"/>
            <a:ext cx="3419681" cy="2039987"/>
          </a:xfrm>
          <a:prstGeom prst="rect">
            <a:avLst/>
          </a:prstGeom>
        </p:spPr>
      </p:pic>
      <p:pic>
        <p:nvPicPr>
          <p:cNvPr id="4" name="Picture 3"/>
          <p:cNvPicPr>
            <a:picLocks noChangeAspect="1"/>
          </p:cNvPicPr>
          <p:nvPr/>
        </p:nvPicPr>
        <p:blipFill>
          <a:blip r:embed="rId4"/>
          <a:stretch>
            <a:fillRect/>
          </a:stretch>
        </p:blipFill>
        <p:spPr>
          <a:xfrm>
            <a:off x="6722534" y="5962826"/>
            <a:ext cx="2064524" cy="583337"/>
          </a:xfrm>
          <a:prstGeom prst="rect">
            <a:avLst/>
          </a:prstGeom>
        </p:spPr>
      </p:pic>
      <p:pic>
        <p:nvPicPr>
          <p:cNvPr id="5" name="Picture 4"/>
          <p:cNvPicPr>
            <a:picLocks noChangeAspect="1"/>
          </p:cNvPicPr>
          <p:nvPr/>
        </p:nvPicPr>
        <p:blipFill>
          <a:blip r:embed="rId5"/>
          <a:stretch>
            <a:fillRect/>
          </a:stretch>
        </p:blipFill>
        <p:spPr>
          <a:xfrm>
            <a:off x="457200" y="6068146"/>
            <a:ext cx="2064524" cy="440431"/>
          </a:xfrm>
          <a:prstGeom prst="rect">
            <a:avLst/>
          </a:prstGeom>
        </p:spPr>
      </p:pic>
      <p:sp>
        <p:nvSpPr>
          <p:cNvPr id="2" name="TextBox 1">
            <a:extLst>
              <a:ext uri="{FF2B5EF4-FFF2-40B4-BE49-F238E27FC236}">
                <a16:creationId xmlns:a16="http://schemas.microsoft.com/office/drawing/2014/main" id="{57FC8482-52A8-4EEA-B493-D5390FBDE0B9}"/>
              </a:ext>
            </a:extLst>
          </p:cNvPr>
          <p:cNvSpPr txBox="1"/>
          <p:nvPr/>
        </p:nvSpPr>
        <p:spPr>
          <a:xfrm>
            <a:off x="457200" y="3423577"/>
            <a:ext cx="3573495" cy="2677656"/>
          </a:xfrm>
          <a:prstGeom prst="rect">
            <a:avLst/>
          </a:prstGeom>
          <a:noFill/>
        </p:spPr>
        <p:txBody>
          <a:bodyPr wrap="square" rtlCol="0">
            <a:spAutoFit/>
          </a:bodyPr>
          <a:lstStyle/>
          <a:p>
            <a:r>
              <a:rPr lang="en-US" sz="2800" b="1" dirty="0">
                <a:solidFill>
                  <a:srgbClr val="2E548A"/>
                </a:solidFill>
              </a:rPr>
              <a:t>An URBACT </a:t>
            </a:r>
          </a:p>
          <a:p>
            <a:r>
              <a:rPr lang="en-US" sz="2800" b="1" dirty="0">
                <a:solidFill>
                  <a:srgbClr val="2E548A"/>
                </a:solidFill>
              </a:rPr>
              <a:t>pilot network </a:t>
            </a:r>
          </a:p>
          <a:p>
            <a:r>
              <a:rPr lang="en-US" sz="2800" b="1" dirty="0">
                <a:solidFill>
                  <a:srgbClr val="2E548A"/>
                </a:solidFill>
              </a:rPr>
              <a:t>on </a:t>
            </a:r>
            <a:r>
              <a:rPr lang="en-US" sz="2800" b="1" dirty="0" err="1">
                <a:solidFill>
                  <a:srgbClr val="2E548A"/>
                </a:solidFill>
              </a:rPr>
              <a:t>localising</a:t>
            </a:r>
            <a:r>
              <a:rPr lang="en-US" sz="2800" b="1" dirty="0">
                <a:solidFill>
                  <a:srgbClr val="2E548A"/>
                </a:solidFill>
              </a:rPr>
              <a:t> the </a:t>
            </a:r>
          </a:p>
          <a:p>
            <a:r>
              <a:rPr lang="en-US" sz="2800" b="1" dirty="0">
                <a:solidFill>
                  <a:srgbClr val="2E548A"/>
                </a:solidFill>
              </a:rPr>
              <a:t>UN Sustainable Development Goals</a:t>
            </a:r>
            <a:endParaRPr lang="en-US" sz="2800" dirty="0"/>
          </a:p>
          <a:p>
            <a:endParaRPr lang="et-EE" sz="2800" dirty="0"/>
          </a:p>
        </p:txBody>
      </p:sp>
    </p:spTree>
    <p:extLst>
      <p:ext uri="{BB962C8B-B14F-4D97-AF65-F5344CB8AC3E}">
        <p14:creationId xmlns:p14="http://schemas.microsoft.com/office/powerpoint/2010/main" val="2349412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3"/>
          <p:cNvSpPr txBox="1"/>
          <p:nvPr/>
        </p:nvSpPr>
        <p:spPr>
          <a:xfrm>
            <a:off x="2332050" y="294301"/>
            <a:ext cx="5203103" cy="493221"/>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4000" b="1" dirty="0">
                <a:solidFill>
                  <a:schemeClr val="accent1">
                    <a:lumMod val="75000"/>
                  </a:schemeClr>
                </a:solidFill>
              </a:rPr>
              <a:t>Diagnosis</a:t>
            </a:r>
            <a:endParaRPr sz="4000" b="1" dirty="0">
              <a:solidFill>
                <a:schemeClr val="accent1">
                  <a:lumMod val="75000"/>
                </a:schemeClr>
              </a:solidFill>
              <a:latin typeface="Arial"/>
              <a:ea typeface="Arial"/>
              <a:cs typeface="Arial"/>
              <a:sym typeface="Arial"/>
            </a:endParaRPr>
          </a:p>
        </p:txBody>
      </p:sp>
      <p:pic>
        <p:nvPicPr>
          <p:cNvPr id="176" name="Google Shape;176;p23"/>
          <p:cNvPicPr preferRelativeResize="0"/>
          <p:nvPr/>
        </p:nvPicPr>
        <p:blipFill rotWithShape="1">
          <a:blip r:embed="rId3">
            <a:alphaModFix/>
          </a:blip>
          <a:srcRect/>
          <a:stretch/>
        </p:blipFill>
        <p:spPr>
          <a:xfrm>
            <a:off x="315324" y="294293"/>
            <a:ext cx="1300182" cy="775615"/>
          </a:xfrm>
          <a:prstGeom prst="rect">
            <a:avLst/>
          </a:prstGeom>
          <a:noFill/>
          <a:ln>
            <a:noFill/>
          </a:ln>
        </p:spPr>
      </p:pic>
      <p:pic>
        <p:nvPicPr>
          <p:cNvPr id="177" name="Google Shape;177;p23"/>
          <p:cNvPicPr preferRelativeResize="0"/>
          <p:nvPr/>
        </p:nvPicPr>
        <p:blipFill>
          <a:blip r:embed="rId4">
            <a:alphaModFix/>
          </a:blip>
          <a:stretch>
            <a:fillRect/>
          </a:stretch>
        </p:blipFill>
        <p:spPr>
          <a:xfrm>
            <a:off x="863390" y="1606820"/>
            <a:ext cx="7772825" cy="5098780"/>
          </a:xfrm>
          <a:prstGeom prst="rect">
            <a:avLst/>
          </a:prstGeom>
          <a:noFill/>
          <a:ln>
            <a:noFill/>
          </a:ln>
        </p:spPr>
      </p:pic>
      <p:sp>
        <p:nvSpPr>
          <p:cNvPr id="180" name="Google Shape;180;p23"/>
          <p:cNvSpPr txBox="1"/>
          <p:nvPr/>
        </p:nvSpPr>
        <p:spPr>
          <a:xfrm>
            <a:off x="2200271" y="872659"/>
            <a:ext cx="5349071" cy="56935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500" dirty="0">
                <a:solidFill>
                  <a:schemeClr val="accent1">
                    <a:lumMod val="75000"/>
                  </a:schemeClr>
                </a:solidFill>
                <a:latin typeface="Calibri"/>
                <a:ea typeface="Calibri"/>
                <a:cs typeface="Calibri"/>
                <a:sym typeface="Calibri"/>
              </a:rPr>
              <a:t>Highlighting Strengths and Challenges</a:t>
            </a:r>
            <a:endParaRPr sz="2500" dirty="0">
              <a:solidFill>
                <a:schemeClr val="accent1">
                  <a:lumMod val="75000"/>
                </a:schemeClr>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p:nvPr/>
        </p:nvSpPr>
        <p:spPr>
          <a:xfrm>
            <a:off x="2332050" y="275250"/>
            <a:ext cx="5536800" cy="8418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4000" b="1" dirty="0">
              <a:solidFill>
                <a:srgbClr val="2E548A"/>
              </a:solidFill>
              <a:latin typeface="Arial"/>
              <a:ea typeface="Arial"/>
              <a:cs typeface="Arial"/>
              <a:sym typeface="Arial"/>
            </a:endParaRPr>
          </a:p>
        </p:txBody>
      </p:sp>
      <p:pic>
        <p:nvPicPr>
          <p:cNvPr id="164" name="Google Shape;164;p22"/>
          <p:cNvPicPr preferRelativeResize="0"/>
          <p:nvPr/>
        </p:nvPicPr>
        <p:blipFill rotWithShape="1">
          <a:blip r:embed="rId3">
            <a:alphaModFix/>
          </a:blip>
          <a:srcRect/>
          <a:stretch/>
        </p:blipFill>
        <p:spPr>
          <a:xfrm>
            <a:off x="315324" y="294293"/>
            <a:ext cx="1300182" cy="775615"/>
          </a:xfrm>
          <a:prstGeom prst="rect">
            <a:avLst/>
          </a:prstGeom>
          <a:noFill/>
          <a:ln>
            <a:noFill/>
          </a:ln>
        </p:spPr>
      </p:pic>
      <p:pic>
        <p:nvPicPr>
          <p:cNvPr id="165" name="Google Shape;165;p22"/>
          <p:cNvPicPr preferRelativeResize="0"/>
          <p:nvPr/>
        </p:nvPicPr>
        <p:blipFill rotWithShape="1">
          <a:blip r:embed="rId4">
            <a:alphaModFix/>
          </a:blip>
          <a:srcRect r="-1157" b="15546"/>
          <a:stretch/>
        </p:blipFill>
        <p:spPr>
          <a:xfrm>
            <a:off x="351436" y="1809611"/>
            <a:ext cx="3777116" cy="2970775"/>
          </a:xfrm>
          <a:prstGeom prst="rect">
            <a:avLst/>
          </a:prstGeom>
          <a:noFill/>
          <a:ln>
            <a:noFill/>
          </a:ln>
        </p:spPr>
      </p:pic>
      <p:pic>
        <p:nvPicPr>
          <p:cNvPr id="166" name="Google Shape;166;p22"/>
          <p:cNvPicPr preferRelativeResize="0"/>
          <p:nvPr/>
        </p:nvPicPr>
        <p:blipFill rotWithShape="1">
          <a:blip r:embed="rId5">
            <a:alphaModFix/>
          </a:blip>
          <a:srcRect b="2987"/>
          <a:stretch/>
        </p:blipFill>
        <p:spPr>
          <a:xfrm>
            <a:off x="4449561" y="1696012"/>
            <a:ext cx="2691393" cy="2611070"/>
          </a:xfrm>
          <a:prstGeom prst="rect">
            <a:avLst/>
          </a:prstGeom>
          <a:noFill/>
          <a:ln>
            <a:noFill/>
          </a:ln>
        </p:spPr>
      </p:pic>
      <p:pic>
        <p:nvPicPr>
          <p:cNvPr id="167" name="Google Shape;167;p22"/>
          <p:cNvPicPr preferRelativeResize="0"/>
          <p:nvPr/>
        </p:nvPicPr>
        <p:blipFill>
          <a:blip r:embed="rId6">
            <a:alphaModFix/>
          </a:blip>
          <a:stretch>
            <a:fillRect/>
          </a:stretch>
        </p:blipFill>
        <p:spPr>
          <a:xfrm>
            <a:off x="3167599" y="4604581"/>
            <a:ext cx="5705474" cy="1883421"/>
          </a:xfrm>
          <a:prstGeom prst="rect">
            <a:avLst/>
          </a:prstGeom>
          <a:noFill/>
          <a:ln>
            <a:noFill/>
          </a:ln>
        </p:spPr>
      </p:pic>
      <p:sp>
        <p:nvSpPr>
          <p:cNvPr id="169" name="Google Shape;169;p22"/>
          <p:cNvSpPr txBox="1"/>
          <p:nvPr/>
        </p:nvSpPr>
        <p:spPr>
          <a:xfrm>
            <a:off x="7219712" y="3026009"/>
            <a:ext cx="17385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500" dirty="0">
                <a:latin typeface="Calibri"/>
                <a:ea typeface="Calibri"/>
                <a:cs typeface="Calibri"/>
                <a:sym typeface="Calibri"/>
              </a:rPr>
              <a:t>Identifying Gaps</a:t>
            </a:r>
            <a:endParaRPr sz="2500" dirty="0">
              <a:latin typeface="Calibri"/>
              <a:ea typeface="Calibri"/>
              <a:cs typeface="Calibri"/>
              <a:sym typeface="Calibri"/>
            </a:endParaRPr>
          </a:p>
        </p:txBody>
      </p:sp>
      <p:sp>
        <p:nvSpPr>
          <p:cNvPr id="2" name="TextBox 1">
            <a:extLst>
              <a:ext uri="{FF2B5EF4-FFF2-40B4-BE49-F238E27FC236}">
                <a16:creationId xmlns:a16="http://schemas.microsoft.com/office/drawing/2014/main" id="{AFD632C7-1ED7-4366-8CA2-B72FA1DD2694}"/>
              </a:ext>
            </a:extLst>
          </p:cNvPr>
          <p:cNvSpPr txBox="1"/>
          <p:nvPr/>
        </p:nvSpPr>
        <p:spPr>
          <a:xfrm>
            <a:off x="298796" y="1300199"/>
            <a:ext cx="5424590" cy="338554"/>
          </a:xfrm>
          <a:prstGeom prst="rect">
            <a:avLst/>
          </a:prstGeom>
          <a:noFill/>
        </p:spPr>
        <p:txBody>
          <a:bodyPr wrap="square" rtlCol="0">
            <a:spAutoFit/>
          </a:bodyPr>
          <a:lstStyle/>
          <a:p>
            <a:r>
              <a:rPr lang="et-EE" sz="1600" b="1" dirty="0" err="1">
                <a:latin typeface="Calibri" panose="020F0502020204030204" pitchFamily="34" charset="0"/>
                <a:cs typeface="Calibri" panose="020F0502020204030204" pitchFamily="34" charset="0"/>
              </a:rPr>
              <a:t>Using</a:t>
            </a:r>
            <a:r>
              <a:rPr lang="et-EE" sz="1600" b="1" dirty="0">
                <a:latin typeface="Calibri" panose="020F0502020204030204" pitchFamily="34" charset="0"/>
                <a:cs typeface="Calibri" panose="020F0502020204030204" pitchFamily="34" charset="0"/>
              </a:rPr>
              <a:t> </a:t>
            </a:r>
            <a:r>
              <a:rPr lang="et-EE" sz="1600" b="1" dirty="0" err="1">
                <a:latin typeface="Calibri" panose="020F0502020204030204" pitchFamily="34" charset="0"/>
                <a:cs typeface="Calibri" panose="020F0502020204030204" pitchFamily="34" charset="0"/>
              </a:rPr>
              <a:t>the</a:t>
            </a:r>
            <a:r>
              <a:rPr lang="et-EE" sz="1600" b="1" dirty="0">
                <a:latin typeface="Calibri" panose="020F0502020204030204" pitchFamily="34" charset="0"/>
                <a:cs typeface="Calibri" panose="020F0502020204030204" pitchFamily="34" charset="0"/>
              </a:rPr>
              <a:t> RFCS tool – www.rfsc.eu</a:t>
            </a:r>
          </a:p>
        </p:txBody>
      </p:sp>
      <p:pic>
        <p:nvPicPr>
          <p:cNvPr id="10" name="Picture 9" descr="LOGO RFSC_kirjaga.png"/>
          <p:cNvPicPr>
            <a:picLocks noChangeAspect="1"/>
          </p:cNvPicPr>
          <p:nvPr/>
        </p:nvPicPr>
        <p:blipFill>
          <a:blip r:embed="rId7"/>
          <a:stretch>
            <a:fillRect/>
          </a:stretch>
        </p:blipFill>
        <p:spPr>
          <a:xfrm>
            <a:off x="6321759" y="171838"/>
            <a:ext cx="2680259" cy="1255967"/>
          </a:xfrm>
          <a:prstGeom prst="rect">
            <a:avLst/>
          </a:prstGeom>
        </p:spPr>
      </p:pic>
      <p:sp>
        <p:nvSpPr>
          <p:cNvPr id="11" name="Google Shape;175;p23">
            <a:extLst>
              <a:ext uri="{FF2B5EF4-FFF2-40B4-BE49-F238E27FC236}">
                <a16:creationId xmlns:a16="http://schemas.microsoft.com/office/drawing/2014/main" id="{C1462117-9BEB-46E9-B4C3-E190D6CFC43F}"/>
              </a:ext>
            </a:extLst>
          </p:cNvPr>
          <p:cNvSpPr txBox="1"/>
          <p:nvPr/>
        </p:nvSpPr>
        <p:spPr>
          <a:xfrm>
            <a:off x="2332050" y="294301"/>
            <a:ext cx="5055513" cy="493221"/>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4000" b="1" dirty="0">
                <a:solidFill>
                  <a:schemeClr val="accent1">
                    <a:lumMod val="75000"/>
                  </a:schemeClr>
                </a:solidFill>
              </a:rPr>
              <a:t>Diagnosis</a:t>
            </a:r>
            <a:endParaRPr sz="4000" b="1" dirty="0">
              <a:solidFill>
                <a:schemeClr val="accent1">
                  <a:lumMod val="75000"/>
                </a:schemeClr>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8" name="Google Shape;158;p21"/>
          <p:cNvPicPr preferRelativeResize="0"/>
          <p:nvPr/>
        </p:nvPicPr>
        <p:blipFill rotWithShape="1">
          <a:blip r:embed="rId3">
            <a:alphaModFix/>
          </a:blip>
          <a:srcRect/>
          <a:stretch/>
        </p:blipFill>
        <p:spPr>
          <a:xfrm>
            <a:off x="315324" y="294293"/>
            <a:ext cx="1300182" cy="775615"/>
          </a:xfrm>
          <a:prstGeom prst="rect">
            <a:avLst/>
          </a:prstGeom>
          <a:noFill/>
          <a:ln>
            <a:noFill/>
          </a:ln>
        </p:spPr>
      </p:pic>
      <p:pic>
        <p:nvPicPr>
          <p:cNvPr id="4" name="Picture 3"/>
          <p:cNvPicPr>
            <a:picLocks noChangeAspect="1"/>
          </p:cNvPicPr>
          <p:nvPr/>
        </p:nvPicPr>
        <p:blipFill>
          <a:blip r:embed="rId4"/>
          <a:stretch>
            <a:fillRect/>
          </a:stretch>
        </p:blipFill>
        <p:spPr>
          <a:xfrm>
            <a:off x="2851793" y="136559"/>
            <a:ext cx="5920242" cy="6721441"/>
          </a:xfrm>
          <a:prstGeom prst="rect">
            <a:avLst/>
          </a:prstGeom>
        </p:spPr>
      </p:pic>
      <p:sp>
        <p:nvSpPr>
          <p:cNvPr id="5" name="Google Shape;157;p21"/>
          <p:cNvSpPr txBox="1"/>
          <p:nvPr/>
        </p:nvSpPr>
        <p:spPr>
          <a:xfrm>
            <a:off x="1713949" y="2673973"/>
            <a:ext cx="5619254" cy="911265"/>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4000" b="1" dirty="0">
                <a:solidFill>
                  <a:srgbClr val="2E548A"/>
                </a:solidFill>
              </a:rPr>
              <a:t>Visioning Phase</a:t>
            </a:r>
            <a:endParaRPr sz="4000" b="1" dirty="0">
              <a:solidFill>
                <a:srgbClr val="2E548A"/>
              </a:solidFill>
              <a:latin typeface="Arial"/>
              <a:ea typeface="Arial"/>
              <a:cs typeface="Arial"/>
              <a:sym typeface="Arial"/>
            </a:endParaRPr>
          </a:p>
        </p:txBody>
      </p:sp>
    </p:spTree>
    <p:extLst>
      <p:ext uri="{BB962C8B-B14F-4D97-AF65-F5344CB8AC3E}">
        <p14:creationId xmlns:p14="http://schemas.microsoft.com/office/powerpoint/2010/main" val="3172946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taus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0585" y="477337"/>
            <a:ext cx="5970954" cy="5944955"/>
          </a:xfrm>
          <a:prstGeom prst="rect">
            <a:avLst/>
          </a:prstGeom>
        </p:spPr>
      </p:pic>
      <p:sp>
        <p:nvSpPr>
          <p:cNvPr id="7" name="Title 2"/>
          <p:cNvSpPr txBox="1">
            <a:spLocks/>
          </p:cNvSpPr>
          <p:nvPr/>
        </p:nvSpPr>
        <p:spPr>
          <a:xfrm>
            <a:off x="342095" y="4445481"/>
            <a:ext cx="5206064" cy="789354"/>
          </a:xfrm>
          <a:prstGeom prst="rect">
            <a:avLst/>
          </a:prstGeom>
        </p:spPr>
        <p:txBody>
          <a:bodyPr anchor="b"/>
          <a:lstStyle/>
          <a:p>
            <a:pPr algn="ctr"/>
            <a:r>
              <a:rPr lang="en-US" sz="2585" b="1" dirty="0">
                <a:solidFill>
                  <a:srgbClr val="2E548A"/>
                </a:solidFill>
              </a:rPr>
              <a:t>"Too often, cities elaborate sustainability action plans with hundred of actions… but with no vision for their city. It's not clear what they want their city to actually become in the future."</a:t>
            </a: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125" y="561197"/>
            <a:ext cx="1398954" cy="834536"/>
          </a:xfrm>
          <a:prstGeom prst="rect">
            <a:avLst/>
          </a:prstGeom>
        </p:spPr>
      </p:pic>
      <p:sp>
        <p:nvSpPr>
          <p:cNvPr id="2" name="Rectangle 1">
            <a:extLst>
              <a:ext uri="{FF2B5EF4-FFF2-40B4-BE49-F238E27FC236}">
                <a16:creationId xmlns:a16="http://schemas.microsoft.com/office/drawing/2014/main" id="{45B74555-B402-F648-A021-6CAF275E7E34}"/>
              </a:ext>
            </a:extLst>
          </p:cNvPr>
          <p:cNvSpPr/>
          <p:nvPr/>
        </p:nvSpPr>
        <p:spPr>
          <a:xfrm>
            <a:off x="1851644" y="5427589"/>
            <a:ext cx="2282997" cy="490006"/>
          </a:xfrm>
          <a:prstGeom prst="rect">
            <a:avLst/>
          </a:prstGeom>
        </p:spPr>
        <p:txBody>
          <a:bodyPr wrap="none">
            <a:spAutoFit/>
          </a:bodyPr>
          <a:lstStyle/>
          <a:p>
            <a:pPr algn="ctr"/>
            <a:r>
              <a:rPr lang="fr-FR" sz="1292" i="1" dirty="0">
                <a:solidFill>
                  <a:srgbClr val="01548B"/>
                </a:solidFill>
                <a:ea typeface="ＭＳ 明朝"/>
                <a:cs typeface="Times New Roman"/>
              </a:rPr>
              <a:t>Erwin Riclet, French Ministry</a:t>
            </a:r>
          </a:p>
          <a:p>
            <a:pPr algn="ctr"/>
            <a:r>
              <a:rPr lang="fr-FR" sz="1292" i="1" dirty="0">
                <a:solidFill>
                  <a:srgbClr val="01548B"/>
                </a:solidFill>
                <a:ea typeface="ＭＳ 明朝"/>
                <a:cs typeface="Times New Roman"/>
              </a:rPr>
              <a:t>of Sustainable Development</a:t>
            </a:r>
            <a:endParaRPr lang="fr-FR" sz="1292"/>
          </a:p>
        </p:txBody>
      </p:sp>
      <p:sp>
        <p:nvSpPr>
          <p:cNvPr id="6" name="Title 2">
            <a:extLst>
              <a:ext uri="{FF2B5EF4-FFF2-40B4-BE49-F238E27FC236}">
                <a16:creationId xmlns:a16="http://schemas.microsoft.com/office/drawing/2014/main" id="{CBF7CEE3-5B82-004B-9B07-AC38BF4A3571}"/>
              </a:ext>
            </a:extLst>
          </p:cNvPr>
          <p:cNvSpPr txBox="1">
            <a:spLocks/>
          </p:cNvSpPr>
          <p:nvPr/>
        </p:nvSpPr>
        <p:spPr>
          <a:xfrm>
            <a:off x="-160197" y="1306509"/>
            <a:ext cx="6739705" cy="789354"/>
          </a:xfrm>
          <a:prstGeom prst="rect">
            <a:avLst/>
          </a:prstGeom>
        </p:spPr>
        <p:txBody>
          <a:bodyPr anchor="b"/>
          <a:lstStyle/>
          <a:p>
            <a:pPr algn="ctr"/>
            <a:r>
              <a:rPr lang="en-US" sz="2215" b="1" dirty="0">
                <a:solidFill>
                  <a:schemeClr val="bg1"/>
                </a:solidFill>
                <a:highlight>
                  <a:srgbClr val="C22033"/>
                </a:highlight>
              </a:rPr>
              <a:t>Why a vision? </a:t>
            </a:r>
          </a:p>
        </p:txBody>
      </p:sp>
      <p:pic>
        <p:nvPicPr>
          <p:cNvPr id="4" name="Image 3" descr="Une image contenant intérieur, table, table de salle à manger, encombré&#10;&#10;Description générée automatiquement">
            <a:extLst>
              <a:ext uri="{FF2B5EF4-FFF2-40B4-BE49-F238E27FC236}">
                <a16:creationId xmlns:a16="http://schemas.microsoft.com/office/drawing/2014/main" id="{BC5ED8F6-9045-8A49-83A8-848799AFA714}"/>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53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5727913" y="284583"/>
            <a:ext cx="3442378" cy="6330462"/>
          </a:xfrm>
          <a:prstGeom prst="rect">
            <a:avLst/>
          </a:prstGeom>
        </p:spPr>
      </p:pic>
    </p:spTree>
    <p:extLst>
      <p:ext uri="{BB962C8B-B14F-4D97-AF65-F5344CB8AC3E}">
        <p14:creationId xmlns:p14="http://schemas.microsoft.com/office/powerpoint/2010/main" val="2712217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p:nvPr/>
        </p:nvSpPr>
        <p:spPr>
          <a:xfrm>
            <a:off x="2332050" y="275250"/>
            <a:ext cx="5536800" cy="8418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4000" b="1" dirty="0">
              <a:solidFill>
                <a:srgbClr val="2E548A"/>
              </a:solidFill>
              <a:latin typeface="Arial"/>
              <a:ea typeface="Arial"/>
              <a:cs typeface="Arial"/>
              <a:sym typeface="Arial"/>
            </a:endParaRPr>
          </a:p>
        </p:txBody>
      </p:sp>
      <p:pic>
        <p:nvPicPr>
          <p:cNvPr id="164" name="Google Shape;164;p22"/>
          <p:cNvPicPr preferRelativeResize="0"/>
          <p:nvPr/>
        </p:nvPicPr>
        <p:blipFill rotWithShape="1">
          <a:blip r:embed="rId3">
            <a:alphaModFix/>
          </a:blip>
          <a:srcRect/>
          <a:stretch/>
        </p:blipFill>
        <p:spPr>
          <a:xfrm>
            <a:off x="315324" y="294293"/>
            <a:ext cx="1300182" cy="775615"/>
          </a:xfrm>
          <a:prstGeom prst="rect">
            <a:avLst/>
          </a:prstGeom>
          <a:noFill/>
          <a:ln>
            <a:noFill/>
          </a:ln>
        </p:spPr>
      </p:pic>
      <p:sp>
        <p:nvSpPr>
          <p:cNvPr id="11" name="Google Shape;175;p23">
            <a:extLst>
              <a:ext uri="{FF2B5EF4-FFF2-40B4-BE49-F238E27FC236}">
                <a16:creationId xmlns:a16="http://schemas.microsoft.com/office/drawing/2014/main" id="{C1462117-9BEB-46E9-B4C3-E190D6CFC43F}"/>
              </a:ext>
            </a:extLst>
          </p:cNvPr>
          <p:cNvSpPr txBox="1"/>
          <p:nvPr/>
        </p:nvSpPr>
        <p:spPr>
          <a:xfrm>
            <a:off x="2332050" y="492806"/>
            <a:ext cx="5055513" cy="493221"/>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4000" b="1" dirty="0">
                <a:solidFill>
                  <a:schemeClr val="accent1">
                    <a:lumMod val="75000"/>
                  </a:schemeClr>
                </a:solidFill>
              </a:rPr>
              <a:t>SDG Stories</a:t>
            </a:r>
            <a:endParaRPr sz="4000" b="1" dirty="0">
              <a:solidFill>
                <a:schemeClr val="accent1">
                  <a:lumMod val="75000"/>
                </a:schemeClr>
              </a:solidFill>
              <a:latin typeface="Arial"/>
              <a:ea typeface="Arial"/>
              <a:cs typeface="Arial"/>
              <a:sym typeface="Arial"/>
            </a:endParaRPr>
          </a:p>
        </p:txBody>
      </p:sp>
      <p:sp>
        <p:nvSpPr>
          <p:cNvPr id="15" name="TextBox 14">
            <a:extLst>
              <a:ext uri="{FF2B5EF4-FFF2-40B4-BE49-F238E27FC236}">
                <a16:creationId xmlns:a16="http://schemas.microsoft.com/office/drawing/2014/main" id="{9BF25FF5-E2A7-CE0E-A722-8FCEFE81C15A}"/>
              </a:ext>
            </a:extLst>
          </p:cNvPr>
          <p:cNvSpPr txBox="1"/>
          <p:nvPr/>
        </p:nvSpPr>
        <p:spPr>
          <a:xfrm>
            <a:off x="421718" y="1673970"/>
            <a:ext cx="2821441" cy="3785652"/>
          </a:xfrm>
          <a:prstGeom prst="rect">
            <a:avLst/>
          </a:prstGeom>
          <a:noFill/>
        </p:spPr>
        <p:txBody>
          <a:bodyPr wrap="square">
            <a:spAutoFit/>
          </a:bodyPr>
          <a:lstStyle/>
          <a:p>
            <a:r>
              <a:rPr lang="en-GB" sz="2400" dirty="0" err="1">
                <a:solidFill>
                  <a:schemeClr val="accent5">
                    <a:lumMod val="50000"/>
                  </a:schemeClr>
                </a:solidFill>
              </a:rPr>
              <a:t>Veszprém’s</a:t>
            </a:r>
            <a:r>
              <a:rPr lang="en-GB" sz="2400" dirty="0">
                <a:solidFill>
                  <a:schemeClr val="accent5">
                    <a:lumMod val="50000"/>
                  </a:schemeClr>
                </a:solidFill>
              </a:rPr>
              <a:t> #SDGstory includes the vision of transforming the mobility of the city to become a “cyclist paradise” by 2030, in collaboration with local residents</a:t>
            </a:r>
            <a:endParaRPr lang="en-GB" sz="2400" b="1" dirty="0">
              <a:solidFill>
                <a:schemeClr val="accent5">
                  <a:lumMod val="50000"/>
                </a:schemeClr>
              </a:solidFill>
            </a:endParaRPr>
          </a:p>
        </p:txBody>
      </p:sp>
      <p:pic>
        <p:nvPicPr>
          <p:cNvPr id="7" name="Picture 6">
            <a:extLst>
              <a:ext uri="{FF2B5EF4-FFF2-40B4-BE49-F238E27FC236}">
                <a16:creationId xmlns:a16="http://schemas.microsoft.com/office/drawing/2014/main" id="{B3EF4832-7043-DBC9-E955-1D5293BC56E4}"/>
              </a:ext>
            </a:extLst>
          </p:cNvPr>
          <p:cNvPicPr>
            <a:picLocks noChangeAspect="1"/>
          </p:cNvPicPr>
          <p:nvPr/>
        </p:nvPicPr>
        <p:blipFill>
          <a:blip r:embed="rId4"/>
          <a:stretch>
            <a:fillRect/>
          </a:stretch>
        </p:blipFill>
        <p:spPr>
          <a:xfrm>
            <a:off x="3451080" y="1673970"/>
            <a:ext cx="5449524" cy="3360133"/>
          </a:xfrm>
          <a:prstGeom prst="rect">
            <a:avLst/>
          </a:prstGeom>
        </p:spPr>
      </p:pic>
    </p:spTree>
    <p:extLst>
      <p:ext uri="{BB962C8B-B14F-4D97-AF65-F5344CB8AC3E}">
        <p14:creationId xmlns:p14="http://schemas.microsoft.com/office/powerpoint/2010/main" val="3975261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p:nvPr/>
        </p:nvSpPr>
        <p:spPr>
          <a:xfrm>
            <a:off x="2332050" y="275250"/>
            <a:ext cx="5536800" cy="8418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4000" b="1" dirty="0">
              <a:solidFill>
                <a:srgbClr val="2E548A"/>
              </a:solidFill>
              <a:latin typeface="Arial"/>
              <a:ea typeface="Arial"/>
              <a:cs typeface="Arial"/>
              <a:sym typeface="Arial"/>
            </a:endParaRPr>
          </a:p>
        </p:txBody>
      </p:sp>
      <p:pic>
        <p:nvPicPr>
          <p:cNvPr id="164" name="Google Shape;164;p22"/>
          <p:cNvPicPr preferRelativeResize="0"/>
          <p:nvPr/>
        </p:nvPicPr>
        <p:blipFill rotWithShape="1">
          <a:blip r:embed="rId3">
            <a:alphaModFix/>
          </a:blip>
          <a:srcRect/>
          <a:stretch/>
        </p:blipFill>
        <p:spPr>
          <a:xfrm>
            <a:off x="315324" y="294293"/>
            <a:ext cx="1300182" cy="775615"/>
          </a:xfrm>
          <a:prstGeom prst="rect">
            <a:avLst/>
          </a:prstGeom>
          <a:noFill/>
          <a:ln>
            <a:noFill/>
          </a:ln>
        </p:spPr>
      </p:pic>
      <p:sp>
        <p:nvSpPr>
          <p:cNvPr id="11" name="Google Shape;175;p23">
            <a:extLst>
              <a:ext uri="{FF2B5EF4-FFF2-40B4-BE49-F238E27FC236}">
                <a16:creationId xmlns:a16="http://schemas.microsoft.com/office/drawing/2014/main" id="{C1462117-9BEB-46E9-B4C3-E190D6CFC43F}"/>
              </a:ext>
            </a:extLst>
          </p:cNvPr>
          <p:cNvSpPr txBox="1"/>
          <p:nvPr/>
        </p:nvSpPr>
        <p:spPr>
          <a:xfrm>
            <a:off x="2332050" y="492806"/>
            <a:ext cx="5055513" cy="493221"/>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4000" b="1" dirty="0">
                <a:solidFill>
                  <a:schemeClr val="accent1">
                    <a:lumMod val="75000"/>
                  </a:schemeClr>
                </a:solidFill>
              </a:rPr>
              <a:t>SDG Stories</a:t>
            </a:r>
            <a:endParaRPr sz="4000" b="1" dirty="0">
              <a:solidFill>
                <a:schemeClr val="accent1">
                  <a:lumMod val="75000"/>
                </a:schemeClr>
              </a:solidFill>
              <a:latin typeface="Arial"/>
              <a:ea typeface="Arial"/>
              <a:cs typeface="Arial"/>
              <a:sym typeface="Arial"/>
            </a:endParaRPr>
          </a:p>
        </p:txBody>
      </p:sp>
      <p:pic>
        <p:nvPicPr>
          <p:cNvPr id="6146" name="Picture 2" descr="Image">
            <a:extLst>
              <a:ext uri="{FF2B5EF4-FFF2-40B4-BE49-F238E27FC236}">
                <a16:creationId xmlns:a16="http://schemas.microsoft.com/office/drawing/2014/main" id="{77A2B304-3633-E6CA-D6F0-B84677063B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0304" y="1334606"/>
            <a:ext cx="4803392" cy="5213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338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p:nvPr/>
        </p:nvSpPr>
        <p:spPr>
          <a:xfrm>
            <a:off x="2332050" y="275250"/>
            <a:ext cx="5536800" cy="8418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4000" b="1" dirty="0">
              <a:solidFill>
                <a:srgbClr val="2E548A"/>
              </a:solidFill>
              <a:latin typeface="Arial"/>
              <a:ea typeface="Arial"/>
              <a:cs typeface="Arial"/>
              <a:sym typeface="Arial"/>
            </a:endParaRPr>
          </a:p>
        </p:txBody>
      </p:sp>
      <p:pic>
        <p:nvPicPr>
          <p:cNvPr id="164" name="Google Shape;164;p22"/>
          <p:cNvPicPr preferRelativeResize="0"/>
          <p:nvPr/>
        </p:nvPicPr>
        <p:blipFill rotWithShape="1">
          <a:blip r:embed="rId3">
            <a:alphaModFix/>
          </a:blip>
          <a:srcRect/>
          <a:stretch/>
        </p:blipFill>
        <p:spPr>
          <a:xfrm>
            <a:off x="315324" y="294293"/>
            <a:ext cx="1300182" cy="775615"/>
          </a:xfrm>
          <a:prstGeom prst="rect">
            <a:avLst/>
          </a:prstGeom>
          <a:noFill/>
          <a:ln>
            <a:noFill/>
          </a:ln>
        </p:spPr>
      </p:pic>
      <p:sp>
        <p:nvSpPr>
          <p:cNvPr id="11" name="Google Shape;175;p23">
            <a:extLst>
              <a:ext uri="{FF2B5EF4-FFF2-40B4-BE49-F238E27FC236}">
                <a16:creationId xmlns:a16="http://schemas.microsoft.com/office/drawing/2014/main" id="{C1462117-9BEB-46E9-B4C3-E190D6CFC43F}"/>
              </a:ext>
            </a:extLst>
          </p:cNvPr>
          <p:cNvSpPr txBox="1"/>
          <p:nvPr/>
        </p:nvSpPr>
        <p:spPr>
          <a:xfrm>
            <a:off x="2332050" y="492806"/>
            <a:ext cx="5055513" cy="493221"/>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4000" b="1" dirty="0">
                <a:solidFill>
                  <a:schemeClr val="accent1">
                    <a:lumMod val="75000"/>
                  </a:schemeClr>
                </a:solidFill>
              </a:rPr>
              <a:t>SDG Stories</a:t>
            </a:r>
            <a:endParaRPr sz="4000" b="1" dirty="0">
              <a:solidFill>
                <a:schemeClr val="accent1">
                  <a:lumMod val="75000"/>
                </a:schemeClr>
              </a:solidFill>
              <a:latin typeface="Arial"/>
              <a:ea typeface="Arial"/>
              <a:cs typeface="Arial"/>
              <a:sym typeface="Arial"/>
            </a:endParaRPr>
          </a:p>
        </p:txBody>
      </p:sp>
      <p:pic>
        <p:nvPicPr>
          <p:cNvPr id="2052" name="Picture 4" descr="Image">
            <a:extLst>
              <a:ext uri="{FF2B5EF4-FFF2-40B4-BE49-F238E27FC236}">
                <a16:creationId xmlns:a16="http://schemas.microsoft.com/office/drawing/2014/main" id="{2C0BE0B2-EB69-47A5-DB52-B99D5A3BEB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171" y="2935206"/>
            <a:ext cx="5314044" cy="300667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4CF6843-0E7A-99A4-F7A0-AAE5076965D7}"/>
              </a:ext>
            </a:extLst>
          </p:cNvPr>
          <p:cNvSpPr txBox="1"/>
          <p:nvPr/>
        </p:nvSpPr>
        <p:spPr>
          <a:xfrm>
            <a:off x="1263043" y="1326122"/>
            <a:ext cx="6946822" cy="1200329"/>
          </a:xfrm>
          <a:prstGeom prst="rect">
            <a:avLst/>
          </a:prstGeom>
          <a:noFill/>
        </p:spPr>
        <p:txBody>
          <a:bodyPr wrap="square">
            <a:spAutoFit/>
          </a:bodyPr>
          <a:lstStyle/>
          <a:p>
            <a:r>
              <a:rPr lang="en-GB" sz="1800" dirty="0" err="1">
                <a:solidFill>
                  <a:schemeClr val="accent5">
                    <a:lumMod val="50000"/>
                  </a:schemeClr>
                </a:solidFill>
              </a:rPr>
              <a:t>Gävle’s</a:t>
            </a:r>
            <a:r>
              <a:rPr lang="en-GB" sz="1800" dirty="0">
                <a:solidFill>
                  <a:schemeClr val="accent5">
                    <a:lumMod val="50000"/>
                  </a:schemeClr>
                </a:solidFill>
              </a:rPr>
              <a:t> (Sweden) highlights that for the #Agenda2030 to become a reality everyone must contribute - #municipality, #businesses, #associations and #residents. </a:t>
            </a:r>
            <a:r>
              <a:rPr lang="en-GB" sz="1800" b="1" dirty="0">
                <a:solidFill>
                  <a:schemeClr val="accent5">
                    <a:lumMod val="50000"/>
                  </a:schemeClr>
                </a:solidFill>
              </a:rPr>
              <a:t>#GlobalGoals are global, but they are realized by individuals!</a:t>
            </a:r>
            <a:endParaRPr lang="en-GB" sz="1800" dirty="0">
              <a:solidFill>
                <a:schemeClr val="accent5">
                  <a:lumMod val="50000"/>
                </a:schemeClr>
              </a:solidFill>
            </a:endParaRPr>
          </a:p>
        </p:txBody>
      </p:sp>
      <p:pic>
        <p:nvPicPr>
          <p:cNvPr id="2056" name="Picture 8" descr="Image">
            <a:extLst>
              <a:ext uri="{FF2B5EF4-FFF2-40B4-BE49-F238E27FC236}">
                <a16:creationId xmlns:a16="http://schemas.microsoft.com/office/drawing/2014/main" id="{649D6029-C2AA-F86A-C009-15E1FF4DC9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8092" y="4284753"/>
            <a:ext cx="4267353" cy="2199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592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8" name="Google Shape;158;p21"/>
          <p:cNvPicPr preferRelativeResize="0"/>
          <p:nvPr/>
        </p:nvPicPr>
        <p:blipFill rotWithShape="1">
          <a:blip r:embed="rId3">
            <a:alphaModFix/>
          </a:blip>
          <a:srcRect/>
          <a:stretch/>
        </p:blipFill>
        <p:spPr>
          <a:xfrm>
            <a:off x="315324" y="294293"/>
            <a:ext cx="1300182" cy="775615"/>
          </a:xfrm>
          <a:prstGeom prst="rect">
            <a:avLst/>
          </a:prstGeom>
          <a:noFill/>
          <a:ln>
            <a:noFill/>
          </a:ln>
        </p:spPr>
      </p:pic>
      <p:pic>
        <p:nvPicPr>
          <p:cNvPr id="4" name="Picture 3"/>
          <p:cNvPicPr>
            <a:picLocks noChangeAspect="1"/>
          </p:cNvPicPr>
          <p:nvPr/>
        </p:nvPicPr>
        <p:blipFill>
          <a:blip r:embed="rId4"/>
          <a:stretch>
            <a:fillRect/>
          </a:stretch>
        </p:blipFill>
        <p:spPr>
          <a:xfrm>
            <a:off x="2851793" y="136559"/>
            <a:ext cx="5920242" cy="6721441"/>
          </a:xfrm>
          <a:prstGeom prst="rect">
            <a:avLst/>
          </a:prstGeom>
        </p:spPr>
      </p:pic>
      <p:sp>
        <p:nvSpPr>
          <p:cNvPr id="5" name="Google Shape;157;p21"/>
          <p:cNvSpPr txBox="1"/>
          <p:nvPr/>
        </p:nvSpPr>
        <p:spPr>
          <a:xfrm>
            <a:off x="1713949" y="2673973"/>
            <a:ext cx="5619254" cy="911265"/>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4000" b="1" dirty="0">
                <a:solidFill>
                  <a:srgbClr val="2E548A"/>
                </a:solidFill>
              </a:rPr>
              <a:t>Planning of Actions Phase</a:t>
            </a:r>
            <a:endParaRPr sz="4000" b="1" dirty="0">
              <a:solidFill>
                <a:srgbClr val="2E548A"/>
              </a:solidFill>
              <a:latin typeface="Arial"/>
              <a:ea typeface="Arial"/>
              <a:cs typeface="Arial"/>
              <a:sym typeface="Arial"/>
            </a:endParaRPr>
          </a:p>
        </p:txBody>
      </p:sp>
    </p:spTree>
    <p:extLst>
      <p:ext uri="{BB962C8B-B14F-4D97-AF65-F5344CB8AC3E}">
        <p14:creationId xmlns:p14="http://schemas.microsoft.com/office/powerpoint/2010/main" val="326904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p:nvPr/>
        </p:nvSpPr>
        <p:spPr>
          <a:xfrm>
            <a:off x="2332050" y="275250"/>
            <a:ext cx="5536800" cy="8418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4000" b="1" dirty="0">
              <a:solidFill>
                <a:srgbClr val="2E548A"/>
              </a:solidFill>
              <a:latin typeface="Arial"/>
              <a:ea typeface="Arial"/>
              <a:cs typeface="Arial"/>
              <a:sym typeface="Arial"/>
            </a:endParaRPr>
          </a:p>
        </p:txBody>
      </p:sp>
      <p:pic>
        <p:nvPicPr>
          <p:cNvPr id="164" name="Google Shape;164;p22"/>
          <p:cNvPicPr preferRelativeResize="0"/>
          <p:nvPr/>
        </p:nvPicPr>
        <p:blipFill rotWithShape="1">
          <a:blip r:embed="rId3">
            <a:alphaModFix/>
          </a:blip>
          <a:srcRect/>
          <a:stretch/>
        </p:blipFill>
        <p:spPr>
          <a:xfrm>
            <a:off x="315324" y="294293"/>
            <a:ext cx="1300182" cy="775615"/>
          </a:xfrm>
          <a:prstGeom prst="rect">
            <a:avLst/>
          </a:prstGeom>
          <a:noFill/>
          <a:ln>
            <a:noFill/>
          </a:ln>
        </p:spPr>
      </p:pic>
      <p:sp>
        <p:nvSpPr>
          <p:cNvPr id="11" name="Google Shape;175;p23">
            <a:extLst>
              <a:ext uri="{FF2B5EF4-FFF2-40B4-BE49-F238E27FC236}">
                <a16:creationId xmlns:a16="http://schemas.microsoft.com/office/drawing/2014/main" id="{C1462117-9BEB-46E9-B4C3-E190D6CFC43F}"/>
              </a:ext>
            </a:extLst>
          </p:cNvPr>
          <p:cNvSpPr txBox="1"/>
          <p:nvPr/>
        </p:nvSpPr>
        <p:spPr>
          <a:xfrm>
            <a:off x="2391256" y="110477"/>
            <a:ext cx="6140951" cy="8418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2800" b="1" dirty="0">
                <a:solidFill>
                  <a:schemeClr val="accent1">
                    <a:lumMod val="75000"/>
                  </a:schemeClr>
                </a:solidFill>
              </a:rPr>
              <a:t>From Vision to Missions to Action!</a:t>
            </a:r>
            <a:endParaRPr sz="2800" b="1" dirty="0">
              <a:solidFill>
                <a:schemeClr val="accent1">
                  <a:lumMod val="75000"/>
                </a:schemeClr>
              </a:solidFill>
              <a:latin typeface="Arial"/>
              <a:ea typeface="Arial"/>
              <a:cs typeface="Arial"/>
              <a:sym typeface="Arial"/>
            </a:endParaRPr>
          </a:p>
        </p:txBody>
      </p:sp>
      <p:pic>
        <p:nvPicPr>
          <p:cNvPr id="8" name="Picture 7" descr="Graphical user interface&#10;&#10;Description automatically generated">
            <a:extLst>
              <a:ext uri="{FF2B5EF4-FFF2-40B4-BE49-F238E27FC236}">
                <a16:creationId xmlns:a16="http://schemas.microsoft.com/office/drawing/2014/main" id="{F5834715-96D5-23ED-AB04-EC33A74A93A9}"/>
              </a:ext>
            </a:extLst>
          </p:cNvPr>
          <p:cNvPicPr>
            <a:picLocks noChangeAspect="1"/>
          </p:cNvPicPr>
          <p:nvPr/>
        </p:nvPicPr>
        <p:blipFill>
          <a:blip r:embed="rId4"/>
          <a:stretch>
            <a:fillRect/>
          </a:stretch>
        </p:blipFill>
        <p:spPr>
          <a:xfrm>
            <a:off x="3109491" y="1414050"/>
            <a:ext cx="5197124" cy="3215238"/>
          </a:xfrm>
          <a:prstGeom prst="rect">
            <a:avLst/>
          </a:prstGeom>
        </p:spPr>
      </p:pic>
      <p:pic>
        <p:nvPicPr>
          <p:cNvPr id="7" name="Picture 6">
            <a:extLst>
              <a:ext uri="{FF2B5EF4-FFF2-40B4-BE49-F238E27FC236}">
                <a16:creationId xmlns:a16="http://schemas.microsoft.com/office/drawing/2014/main" id="{580277B8-8E26-6B79-5E7D-A05865FB45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452" r="29476"/>
          <a:stretch/>
        </p:blipFill>
        <p:spPr bwMode="auto">
          <a:xfrm rot="5400000">
            <a:off x="5925893" y="3617377"/>
            <a:ext cx="2392298" cy="3380567"/>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E7795570-9B4B-8AEF-6E8C-A0FABC85CF62}"/>
              </a:ext>
            </a:extLst>
          </p:cNvPr>
          <p:cNvSpPr txBox="1"/>
          <p:nvPr/>
        </p:nvSpPr>
        <p:spPr>
          <a:xfrm>
            <a:off x="465371" y="1641576"/>
            <a:ext cx="2300269" cy="4781502"/>
          </a:xfrm>
          <a:prstGeom prst="rect">
            <a:avLst/>
          </a:prstGeom>
          <a:noFill/>
        </p:spPr>
        <p:txBody>
          <a:bodyPr wrap="square">
            <a:spAutoFit/>
          </a:bodyPr>
          <a:lstStyle/>
          <a:p>
            <a:pPr algn="just">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b="1" dirty="0">
                <a:solidFill>
                  <a:schemeClr val="accent5">
                    <a:lumMod val="50000"/>
                  </a:schemeClr>
                </a:solidFill>
                <a:effectLst/>
                <a:latin typeface="Arial" panose="020B0604020202020204" pitchFamily="34" charset="0"/>
                <a:ea typeface="Times New Roman" panose="02020603050405020304" pitchFamily="18" charset="0"/>
                <a:cs typeface="Arial" panose="020B0604020202020204" pitchFamily="34" charset="0"/>
              </a:rPr>
              <a:t>Mission:</a:t>
            </a:r>
          </a:p>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000" dirty="0">
                <a:solidFill>
                  <a:schemeClr val="accent5">
                    <a:lumMod val="50000"/>
                  </a:schemeClr>
                </a:solidFill>
                <a:effectLst/>
                <a:latin typeface="Arial" panose="020B0604020202020204" pitchFamily="34" charset="0"/>
                <a:ea typeface="Times New Roman" panose="02020603050405020304" pitchFamily="18" charset="0"/>
                <a:cs typeface="Arial" panose="020B0604020202020204" pitchFamily="34" charset="0"/>
              </a:rPr>
              <a:t>By 2030, we will have a competitive and </a:t>
            </a:r>
            <a:r>
              <a:rPr lang="en-GB" sz="2000" b="1" dirty="0">
                <a:solidFill>
                  <a:schemeClr val="accent5">
                    <a:lumMod val="50000"/>
                  </a:schemeClr>
                </a:solidFill>
                <a:effectLst/>
                <a:latin typeface="Arial" panose="020B0604020202020204" pitchFamily="34" charset="0"/>
                <a:ea typeface="Times New Roman" panose="02020603050405020304" pitchFamily="18" charset="0"/>
                <a:cs typeface="Arial" panose="020B0604020202020204" pitchFamily="34" charset="0"/>
              </a:rPr>
              <a:t>sustainable local economy</a:t>
            </a:r>
            <a:r>
              <a:rPr lang="en-GB" sz="2000" dirty="0">
                <a:solidFill>
                  <a:schemeClr val="accent5">
                    <a:lumMod val="50000"/>
                  </a:schemeClr>
                </a:solidFill>
                <a:effectLst/>
                <a:latin typeface="Arial" panose="020B0604020202020204" pitchFamily="34" charset="0"/>
                <a:ea typeface="Times New Roman" panose="02020603050405020304" pitchFamily="18" charset="0"/>
                <a:cs typeface="Arial" panose="020B0604020202020204" pitchFamily="34" charset="0"/>
              </a:rPr>
              <a:t>, thanks to technological innovation, the use of clean energy, circular production systems and a better articulation of the territory.</a:t>
            </a:r>
            <a:endParaRPr lang="en-GB" sz="2000"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21890E42-B58C-B08F-E907-7166A56B581A}"/>
              </a:ext>
            </a:extLst>
          </p:cNvPr>
          <p:cNvSpPr txBox="1"/>
          <p:nvPr/>
        </p:nvSpPr>
        <p:spPr>
          <a:xfrm>
            <a:off x="3372713" y="5147064"/>
            <a:ext cx="2059045" cy="984885"/>
          </a:xfrm>
          <a:prstGeom prst="rect">
            <a:avLst/>
          </a:prstGeom>
          <a:noFill/>
        </p:spPr>
        <p:txBody>
          <a:bodyPr wrap="square" rtlCol="0">
            <a:spAutoFit/>
          </a:bodyPr>
          <a:lstStyle/>
          <a:p>
            <a:r>
              <a:rPr lang="en-GB" sz="2000" dirty="0">
                <a:solidFill>
                  <a:schemeClr val="accent5">
                    <a:lumMod val="50000"/>
                  </a:schemeClr>
                </a:solidFill>
              </a:rPr>
              <a:t>Manresa, Spain</a:t>
            </a:r>
          </a:p>
          <a:p>
            <a:endParaRPr lang="en-GB" sz="1800" dirty="0">
              <a:effectLst/>
              <a:latin typeface="Calibri" panose="020F0502020204030204" pitchFamily="34" charset="0"/>
              <a:ea typeface="Calibri" panose="020F0502020204030204" pitchFamily="34" charset="0"/>
              <a:cs typeface="Arial" panose="020B0604020202020204" pitchFamily="34" charset="0"/>
            </a:endParaRPr>
          </a:p>
          <a:p>
            <a:endParaRPr lang="en-GB" sz="2000" dirty="0">
              <a:solidFill>
                <a:schemeClr val="accent5">
                  <a:lumMod val="50000"/>
                </a:schemeClr>
              </a:solidFill>
            </a:endParaRPr>
          </a:p>
        </p:txBody>
      </p:sp>
      <p:sp>
        <p:nvSpPr>
          <p:cNvPr id="13" name="TextBox 12">
            <a:extLst>
              <a:ext uri="{FF2B5EF4-FFF2-40B4-BE49-F238E27FC236}">
                <a16:creationId xmlns:a16="http://schemas.microsoft.com/office/drawing/2014/main" id="{C7372140-ED11-0641-843F-642CAE59510F}"/>
              </a:ext>
            </a:extLst>
          </p:cNvPr>
          <p:cNvSpPr txBox="1"/>
          <p:nvPr/>
        </p:nvSpPr>
        <p:spPr>
          <a:xfrm>
            <a:off x="3195468" y="1849240"/>
            <a:ext cx="2073844" cy="830997"/>
          </a:xfrm>
          <a:prstGeom prst="rect">
            <a:avLst/>
          </a:prstGeom>
          <a:solidFill>
            <a:schemeClr val="bg1"/>
          </a:solidFill>
        </p:spPr>
        <p:txBody>
          <a:bodyPr wrap="square">
            <a:spAutoFit/>
          </a:bodyPr>
          <a:lstStyle/>
          <a:p>
            <a:r>
              <a:rPr lang="en-GB" sz="1600" b="1"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Action: </a:t>
            </a:r>
            <a:r>
              <a:rPr lang="en-GB" sz="1600"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Sustainable Rehabilitation of the </a:t>
            </a:r>
            <a:r>
              <a:rPr lang="en-GB" sz="1600" dirty="0" err="1">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Fàbrica</a:t>
            </a:r>
            <a:r>
              <a:rPr lang="en-GB" sz="1600"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 Nova</a:t>
            </a:r>
            <a:endParaRPr lang="en-GB" sz="1600"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253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p:nvPr/>
        </p:nvSpPr>
        <p:spPr>
          <a:xfrm>
            <a:off x="2332050" y="275250"/>
            <a:ext cx="5536800" cy="8418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4000" b="1" dirty="0">
              <a:solidFill>
                <a:srgbClr val="2E548A"/>
              </a:solidFill>
              <a:latin typeface="Arial"/>
              <a:ea typeface="Arial"/>
              <a:cs typeface="Arial"/>
              <a:sym typeface="Arial"/>
            </a:endParaRPr>
          </a:p>
        </p:txBody>
      </p:sp>
      <p:pic>
        <p:nvPicPr>
          <p:cNvPr id="164" name="Google Shape;164;p22"/>
          <p:cNvPicPr preferRelativeResize="0"/>
          <p:nvPr/>
        </p:nvPicPr>
        <p:blipFill rotWithShape="1">
          <a:blip r:embed="rId3">
            <a:alphaModFix/>
          </a:blip>
          <a:srcRect/>
          <a:stretch/>
        </p:blipFill>
        <p:spPr>
          <a:xfrm>
            <a:off x="315324" y="294293"/>
            <a:ext cx="1300182" cy="775615"/>
          </a:xfrm>
          <a:prstGeom prst="rect">
            <a:avLst/>
          </a:prstGeom>
          <a:noFill/>
          <a:ln>
            <a:noFill/>
          </a:ln>
        </p:spPr>
      </p:pic>
      <p:sp>
        <p:nvSpPr>
          <p:cNvPr id="11" name="Google Shape;175;p23">
            <a:extLst>
              <a:ext uri="{FF2B5EF4-FFF2-40B4-BE49-F238E27FC236}">
                <a16:creationId xmlns:a16="http://schemas.microsoft.com/office/drawing/2014/main" id="{C1462117-9BEB-46E9-B4C3-E190D6CFC43F}"/>
              </a:ext>
            </a:extLst>
          </p:cNvPr>
          <p:cNvSpPr txBox="1"/>
          <p:nvPr/>
        </p:nvSpPr>
        <p:spPr>
          <a:xfrm>
            <a:off x="2049179" y="169683"/>
            <a:ext cx="6437420" cy="784188"/>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2800" b="1" dirty="0">
                <a:solidFill>
                  <a:schemeClr val="accent1">
                    <a:lumMod val="75000"/>
                  </a:schemeClr>
                </a:solidFill>
              </a:rPr>
              <a:t>From Vision to Missions to Action!</a:t>
            </a:r>
            <a:endParaRPr sz="2800" b="1" dirty="0">
              <a:solidFill>
                <a:schemeClr val="accent1">
                  <a:lumMod val="75000"/>
                </a:schemeClr>
              </a:solidFill>
              <a:latin typeface="Arial"/>
              <a:ea typeface="Arial"/>
              <a:cs typeface="Arial"/>
              <a:sym typeface="Arial"/>
            </a:endParaRPr>
          </a:p>
        </p:txBody>
      </p:sp>
      <p:pic>
        <p:nvPicPr>
          <p:cNvPr id="4" name="Picture 3">
            <a:extLst>
              <a:ext uri="{FF2B5EF4-FFF2-40B4-BE49-F238E27FC236}">
                <a16:creationId xmlns:a16="http://schemas.microsoft.com/office/drawing/2014/main" id="{FF8685DD-5F55-CF02-79D0-E6F6F09C59F3}"/>
              </a:ext>
            </a:extLst>
          </p:cNvPr>
          <p:cNvPicPr>
            <a:picLocks noChangeAspect="1"/>
          </p:cNvPicPr>
          <p:nvPr/>
        </p:nvPicPr>
        <p:blipFill>
          <a:blip r:embed="rId4"/>
          <a:stretch>
            <a:fillRect/>
          </a:stretch>
        </p:blipFill>
        <p:spPr>
          <a:xfrm>
            <a:off x="1615506" y="1389951"/>
            <a:ext cx="6081242" cy="5192799"/>
          </a:xfrm>
          <a:prstGeom prst="rect">
            <a:avLst/>
          </a:prstGeom>
        </p:spPr>
      </p:pic>
    </p:spTree>
    <p:extLst>
      <p:ext uri="{BB962C8B-B14F-4D97-AF65-F5344CB8AC3E}">
        <p14:creationId xmlns:p14="http://schemas.microsoft.com/office/powerpoint/2010/main" val="3692637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4952" y="135624"/>
            <a:ext cx="5690331" cy="6586752"/>
          </a:xfrm>
          <a:prstGeom prst="rect">
            <a:avLst/>
          </a:prstGeom>
        </p:spPr>
      </p:pic>
      <p:sp>
        <p:nvSpPr>
          <p:cNvPr id="7" name="Espace réservé du texte 2">
            <a:extLst>
              <a:ext uri="{FF2B5EF4-FFF2-40B4-BE49-F238E27FC236}">
                <a16:creationId xmlns:a16="http://schemas.microsoft.com/office/drawing/2014/main" id="{F1C9DCBE-D95D-8E98-0208-C0DE1C94CFD3}"/>
              </a:ext>
            </a:extLst>
          </p:cNvPr>
          <p:cNvSpPr txBox="1">
            <a:spLocks/>
          </p:cNvSpPr>
          <p:nvPr/>
        </p:nvSpPr>
        <p:spPr>
          <a:xfrm>
            <a:off x="365561" y="1440944"/>
            <a:ext cx="3068373" cy="467709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GB" sz="2000" dirty="0">
                <a:solidFill>
                  <a:srgbClr val="2E548A"/>
                </a:solidFill>
              </a:rPr>
              <a:t>19 partner cities from all over Europe</a:t>
            </a:r>
          </a:p>
          <a:p>
            <a:pPr>
              <a:spcAft>
                <a:spcPts val="1200"/>
              </a:spcAft>
            </a:pPr>
            <a:r>
              <a:rPr lang="en-GB" sz="2000" dirty="0">
                <a:solidFill>
                  <a:srgbClr val="2E548A"/>
                </a:solidFill>
              </a:rPr>
              <a:t>6 000+ - 600 000+ inhabitants</a:t>
            </a:r>
          </a:p>
          <a:p>
            <a:pPr>
              <a:spcAft>
                <a:spcPts val="1200"/>
              </a:spcAft>
            </a:pPr>
            <a:r>
              <a:rPr lang="en-GB" sz="2000" dirty="0">
                <a:solidFill>
                  <a:srgbClr val="2E548A"/>
                </a:solidFill>
              </a:rPr>
              <a:t>Tallinn (Estonia) as lead partner</a:t>
            </a:r>
            <a:endParaRPr lang="en-US" sz="2000" dirty="0">
              <a:solidFill>
                <a:schemeClr val="accent5">
                  <a:lumMod val="50000"/>
                </a:schemeClr>
              </a:solidFill>
            </a:endParaRPr>
          </a:p>
        </p:txBody>
      </p:sp>
      <p:pic>
        <p:nvPicPr>
          <p:cNvPr id="8" name="Google Shape;158;p21">
            <a:extLst>
              <a:ext uri="{FF2B5EF4-FFF2-40B4-BE49-F238E27FC236}">
                <a16:creationId xmlns:a16="http://schemas.microsoft.com/office/drawing/2014/main" id="{D17CF347-B865-6DCC-63BC-783140BA163F}"/>
              </a:ext>
            </a:extLst>
          </p:cNvPr>
          <p:cNvPicPr preferRelativeResize="0"/>
          <p:nvPr/>
        </p:nvPicPr>
        <p:blipFill rotWithShape="1">
          <a:blip r:embed="rId3">
            <a:alphaModFix/>
          </a:blip>
          <a:srcRect/>
          <a:stretch/>
        </p:blipFill>
        <p:spPr>
          <a:xfrm>
            <a:off x="315324" y="294293"/>
            <a:ext cx="1300182" cy="775615"/>
          </a:xfrm>
          <a:prstGeom prst="rect">
            <a:avLst/>
          </a:prstGeom>
          <a:noFill/>
          <a:ln>
            <a:noFill/>
          </a:ln>
        </p:spPr>
      </p:pic>
      <p:pic>
        <p:nvPicPr>
          <p:cNvPr id="3074" name="Picture 2" descr="Image">
            <a:extLst>
              <a:ext uri="{FF2B5EF4-FFF2-40B4-BE49-F238E27FC236}">
                <a16:creationId xmlns:a16="http://schemas.microsoft.com/office/drawing/2014/main" id="{48DBD352-C150-47BB-9ECC-09EECE87DA3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t="18198" b="11073"/>
          <a:stretch/>
        </p:blipFill>
        <p:spPr bwMode="auto">
          <a:xfrm>
            <a:off x="470815" y="3792649"/>
            <a:ext cx="2553069" cy="2407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524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8" name="Google Shape;158;p21"/>
          <p:cNvPicPr preferRelativeResize="0"/>
          <p:nvPr/>
        </p:nvPicPr>
        <p:blipFill rotWithShape="1">
          <a:blip r:embed="rId3">
            <a:alphaModFix/>
          </a:blip>
          <a:srcRect/>
          <a:stretch/>
        </p:blipFill>
        <p:spPr>
          <a:xfrm>
            <a:off x="315324" y="294293"/>
            <a:ext cx="1300182" cy="775615"/>
          </a:xfrm>
          <a:prstGeom prst="rect">
            <a:avLst/>
          </a:prstGeom>
          <a:noFill/>
          <a:ln>
            <a:noFill/>
          </a:ln>
        </p:spPr>
      </p:pic>
      <p:pic>
        <p:nvPicPr>
          <p:cNvPr id="4" name="Picture 3"/>
          <p:cNvPicPr>
            <a:picLocks noChangeAspect="1"/>
          </p:cNvPicPr>
          <p:nvPr/>
        </p:nvPicPr>
        <p:blipFill>
          <a:blip r:embed="rId4"/>
          <a:stretch>
            <a:fillRect/>
          </a:stretch>
        </p:blipFill>
        <p:spPr>
          <a:xfrm>
            <a:off x="2851793" y="136559"/>
            <a:ext cx="5920242" cy="6721441"/>
          </a:xfrm>
          <a:prstGeom prst="rect">
            <a:avLst/>
          </a:prstGeom>
        </p:spPr>
      </p:pic>
      <p:sp>
        <p:nvSpPr>
          <p:cNvPr id="5" name="Google Shape;157;p21"/>
          <p:cNvSpPr txBox="1"/>
          <p:nvPr/>
        </p:nvSpPr>
        <p:spPr>
          <a:xfrm>
            <a:off x="1931037" y="2858169"/>
            <a:ext cx="5619254" cy="911265"/>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4000" b="1" dirty="0">
                <a:solidFill>
                  <a:srgbClr val="2E548A"/>
                </a:solidFill>
              </a:rPr>
              <a:t>Fixing Indicators phase (ongoing)</a:t>
            </a:r>
            <a:endParaRPr sz="4000" b="1" dirty="0">
              <a:solidFill>
                <a:srgbClr val="2E548A"/>
              </a:solidFill>
              <a:latin typeface="Arial"/>
              <a:ea typeface="Arial"/>
              <a:cs typeface="Arial"/>
              <a:sym typeface="Arial"/>
            </a:endParaRPr>
          </a:p>
        </p:txBody>
      </p:sp>
    </p:spTree>
    <p:extLst>
      <p:ext uri="{BB962C8B-B14F-4D97-AF65-F5344CB8AC3E}">
        <p14:creationId xmlns:p14="http://schemas.microsoft.com/office/powerpoint/2010/main" val="1384562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p:nvPr/>
        </p:nvSpPr>
        <p:spPr>
          <a:xfrm>
            <a:off x="2332050" y="275250"/>
            <a:ext cx="5536800" cy="8418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4000" b="1" dirty="0">
              <a:solidFill>
                <a:srgbClr val="2E548A"/>
              </a:solidFill>
              <a:latin typeface="Arial"/>
              <a:ea typeface="Arial"/>
              <a:cs typeface="Arial"/>
              <a:sym typeface="Arial"/>
            </a:endParaRPr>
          </a:p>
        </p:txBody>
      </p:sp>
      <p:pic>
        <p:nvPicPr>
          <p:cNvPr id="164" name="Google Shape;164;p22"/>
          <p:cNvPicPr preferRelativeResize="0"/>
          <p:nvPr/>
        </p:nvPicPr>
        <p:blipFill rotWithShape="1">
          <a:blip r:embed="rId3">
            <a:alphaModFix/>
          </a:blip>
          <a:srcRect/>
          <a:stretch/>
        </p:blipFill>
        <p:spPr>
          <a:xfrm>
            <a:off x="315324" y="294293"/>
            <a:ext cx="1300182" cy="775615"/>
          </a:xfrm>
          <a:prstGeom prst="rect">
            <a:avLst/>
          </a:prstGeom>
          <a:noFill/>
          <a:ln>
            <a:noFill/>
          </a:ln>
        </p:spPr>
      </p:pic>
      <p:sp>
        <p:nvSpPr>
          <p:cNvPr id="11" name="Google Shape;175;p23">
            <a:extLst>
              <a:ext uri="{FF2B5EF4-FFF2-40B4-BE49-F238E27FC236}">
                <a16:creationId xmlns:a16="http://schemas.microsoft.com/office/drawing/2014/main" id="{C1462117-9BEB-46E9-B4C3-E190D6CFC43F}"/>
              </a:ext>
            </a:extLst>
          </p:cNvPr>
          <p:cNvSpPr txBox="1"/>
          <p:nvPr/>
        </p:nvSpPr>
        <p:spPr>
          <a:xfrm>
            <a:off x="2016286" y="485447"/>
            <a:ext cx="6437420" cy="784188"/>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2800" b="1" dirty="0">
                <a:solidFill>
                  <a:schemeClr val="accent1">
                    <a:lumMod val="75000"/>
                  </a:schemeClr>
                </a:solidFill>
              </a:rPr>
              <a:t>Setting targets and monitoring progress</a:t>
            </a:r>
            <a:endParaRPr sz="2800" b="1" dirty="0">
              <a:solidFill>
                <a:schemeClr val="accent1">
                  <a:lumMod val="75000"/>
                </a:schemeClr>
              </a:solidFill>
              <a:latin typeface="Arial"/>
              <a:ea typeface="Arial"/>
              <a:cs typeface="Arial"/>
              <a:sym typeface="Arial"/>
            </a:endParaRPr>
          </a:p>
        </p:txBody>
      </p:sp>
      <p:pic>
        <p:nvPicPr>
          <p:cNvPr id="3" name="Picture 2" descr="Chart&#10;&#10;Description automatically generated">
            <a:extLst>
              <a:ext uri="{FF2B5EF4-FFF2-40B4-BE49-F238E27FC236}">
                <a16:creationId xmlns:a16="http://schemas.microsoft.com/office/drawing/2014/main" id="{6C75A6B5-10AD-90C5-5D42-A822DEDF0DC1}"/>
              </a:ext>
            </a:extLst>
          </p:cNvPr>
          <p:cNvPicPr>
            <a:picLocks noChangeAspect="1"/>
          </p:cNvPicPr>
          <p:nvPr/>
        </p:nvPicPr>
        <p:blipFill>
          <a:blip r:embed="rId4"/>
          <a:stretch>
            <a:fillRect/>
          </a:stretch>
        </p:blipFill>
        <p:spPr>
          <a:xfrm>
            <a:off x="637575" y="1269635"/>
            <a:ext cx="7868850" cy="5563584"/>
          </a:xfrm>
          <a:prstGeom prst="rect">
            <a:avLst/>
          </a:prstGeom>
        </p:spPr>
      </p:pic>
    </p:spTree>
    <p:extLst>
      <p:ext uri="{BB962C8B-B14F-4D97-AF65-F5344CB8AC3E}">
        <p14:creationId xmlns:p14="http://schemas.microsoft.com/office/powerpoint/2010/main" val="1364768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61"/>
          <p:cNvSpPr txBox="1"/>
          <p:nvPr/>
        </p:nvSpPr>
        <p:spPr>
          <a:xfrm>
            <a:off x="2491530" y="311158"/>
            <a:ext cx="6305336"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E548A"/>
              </a:buClr>
              <a:buSzPts val="3600"/>
              <a:buFont typeface="Arial"/>
              <a:buNone/>
            </a:pPr>
            <a:r>
              <a:rPr lang="en-US" sz="3600" b="1" i="0" u="none" strike="noStrike" cap="none">
                <a:solidFill>
                  <a:srgbClr val="2E548A"/>
                </a:solidFill>
                <a:latin typeface="Arial"/>
                <a:ea typeface="Arial"/>
                <a:cs typeface="Arial"/>
                <a:sym typeface="Arial"/>
              </a:rPr>
              <a:t>SDG targets “as Specific Objectives” </a:t>
            </a:r>
            <a:endParaRPr/>
          </a:p>
        </p:txBody>
      </p:sp>
      <p:pic>
        <p:nvPicPr>
          <p:cNvPr id="809" name="Google Shape;809;p61"/>
          <p:cNvPicPr preferRelativeResize="0"/>
          <p:nvPr/>
        </p:nvPicPr>
        <p:blipFill rotWithShape="1">
          <a:blip r:embed="rId3">
            <a:alphaModFix/>
          </a:blip>
          <a:srcRect/>
          <a:stretch/>
        </p:blipFill>
        <p:spPr>
          <a:xfrm>
            <a:off x="347134" y="322212"/>
            <a:ext cx="1515533" cy="904081"/>
          </a:xfrm>
          <a:prstGeom prst="rect">
            <a:avLst/>
          </a:prstGeom>
          <a:noFill/>
          <a:ln>
            <a:noFill/>
          </a:ln>
        </p:spPr>
      </p:pic>
      <p:sp>
        <p:nvSpPr>
          <p:cNvPr id="810" name="Google Shape;810;p61"/>
          <p:cNvSpPr txBox="1"/>
          <p:nvPr/>
        </p:nvSpPr>
        <p:spPr>
          <a:xfrm>
            <a:off x="644666" y="2027092"/>
            <a:ext cx="3734387" cy="400110"/>
          </a:xfrm>
          <a:prstGeom prst="rect">
            <a:avLst/>
          </a:prstGeom>
          <a:solidFill>
            <a:srgbClr val="2E548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Locally adapted SDG targets</a:t>
            </a:r>
            <a:endParaRPr/>
          </a:p>
        </p:txBody>
      </p:sp>
      <p:sp>
        <p:nvSpPr>
          <p:cNvPr id="811" name="Google Shape;811;p61"/>
          <p:cNvSpPr txBox="1"/>
          <p:nvPr/>
        </p:nvSpPr>
        <p:spPr>
          <a:xfrm>
            <a:off x="1862667" y="2791968"/>
            <a:ext cx="5226030" cy="25545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B1F59"/>
              </a:buClr>
              <a:buSzPts val="2000"/>
              <a:buFont typeface="Arial"/>
              <a:buNone/>
            </a:pPr>
            <a:r>
              <a:rPr lang="en-US" sz="2000" b="0" i="0" u="none" strike="noStrike" cap="none">
                <a:solidFill>
                  <a:srgbClr val="1B1F59"/>
                </a:solidFill>
                <a:latin typeface="Arial"/>
                <a:ea typeface="Arial"/>
                <a:cs typeface="Arial"/>
                <a:sym typeface="Arial"/>
              </a:rPr>
              <a:t>SDG 13, target 13.2</a:t>
            </a:r>
            <a:r>
              <a:rPr lang="en-US" sz="2000" b="0" i="1" u="none" strike="noStrike" cap="none">
                <a:solidFill>
                  <a:srgbClr val="1B1F59"/>
                </a:solidFill>
                <a:latin typeface="Arial"/>
                <a:ea typeface="Arial"/>
                <a:cs typeface="Arial"/>
                <a:sym typeface="Arial"/>
              </a:rPr>
              <a:t> </a:t>
            </a:r>
            <a:r>
              <a:rPr lang="en-US" sz="2000" b="0" i="1" u="none" strike="noStrike" cap="none">
                <a:solidFill>
                  <a:srgbClr val="00B050"/>
                </a:solidFill>
                <a:latin typeface="Arial"/>
                <a:ea typeface="Arial"/>
                <a:cs typeface="Arial"/>
                <a:sym typeface="Arial"/>
              </a:rPr>
              <a:t>Reduce the municipality's carbon footprint by integrating</a:t>
            </a:r>
            <a:r>
              <a:rPr lang="en-US" sz="2000" b="0" i="1" u="none" strike="noStrike" cap="none">
                <a:solidFill>
                  <a:srgbClr val="1B1F59"/>
                </a:solidFill>
                <a:latin typeface="Arial"/>
                <a:ea typeface="Arial"/>
                <a:cs typeface="Arial"/>
                <a:sym typeface="Arial"/>
              </a:rPr>
              <a:t> climate change measures into </a:t>
            </a:r>
            <a:r>
              <a:rPr lang="en-US" sz="2000" b="0" i="1" u="none" strike="noStrike" cap="none">
                <a:solidFill>
                  <a:srgbClr val="00B050"/>
                </a:solidFill>
                <a:latin typeface="Arial"/>
                <a:ea typeface="Arial"/>
                <a:cs typeface="Arial"/>
                <a:sym typeface="Arial"/>
              </a:rPr>
              <a:t>local</a:t>
            </a:r>
            <a:r>
              <a:rPr lang="en-US" sz="2000" b="0" i="1" u="none" strike="noStrike" cap="none">
                <a:solidFill>
                  <a:srgbClr val="1B1F59"/>
                </a:solidFill>
                <a:latin typeface="Arial"/>
                <a:ea typeface="Arial"/>
                <a:cs typeface="Arial"/>
                <a:sym typeface="Arial"/>
              </a:rPr>
              <a:t> policies, strategies and plans</a:t>
            </a:r>
            <a:endParaRPr/>
          </a:p>
          <a:p>
            <a:pPr marL="0" marR="0" lvl="0" indent="0" algn="l" rtl="0">
              <a:lnSpc>
                <a:spcPct val="100000"/>
              </a:lnSpc>
              <a:spcBef>
                <a:spcPts val="0"/>
              </a:spcBef>
              <a:spcAft>
                <a:spcPts val="0"/>
              </a:spcAft>
              <a:buClr>
                <a:schemeClr val="dk1"/>
              </a:buClr>
              <a:buSzPts val="2000"/>
              <a:buFont typeface="Arial"/>
              <a:buNone/>
            </a:pPr>
            <a:endParaRPr sz="2000" b="0" i="1" u="none" strike="noStrike" cap="none">
              <a:solidFill>
                <a:srgbClr val="1B1F59"/>
              </a:solidFill>
              <a:latin typeface="Arial"/>
              <a:ea typeface="Arial"/>
              <a:cs typeface="Arial"/>
              <a:sym typeface="Arial"/>
            </a:endParaRPr>
          </a:p>
          <a:p>
            <a:pPr marL="0" marR="0" lvl="0" indent="0" algn="l" rtl="0">
              <a:lnSpc>
                <a:spcPct val="100000"/>
              </a:lnSpc>
              <a:spcBef>
                <a:spcPts val="0"/>
              </a:spcBef>
              <a:spcAft>
                <a:spcPts val="0"/>
              </a:spcAft>
              <a:buClr>
                <a:srgbClr val="1B1F59"/>
              </a:buClr>
              <a:buSzPts val="2000"/>
              <a:buFont typeface="Arial"/>
              <a:buNone/>
            </a:pPr>
            <a:r>
              <a:rPr lang="en-US" sz="2000" b="0" i="0" u="none" strike="noStrike" cap="none">
                <a:solidFill>
                  <a:srgbClr val="1B1F59"/>
                </a:solidFill>
                <a:latin typeface="Arial"/>
                <a:ea typeface="Arial"/>
                <a:cs typeface="Arial"/>
                <a:sym typeface="Arial"/>
              </a:rPr>
              <a:t>SDG 7, target 7.3 By 2030, </a:t>
            </a:r>
            <a:r>
              <a:rPr lang="en-US" sz="2000" b="0" i="1" u="none" strike="noStrike" cap="none">
                <a:solidFill>
                  <a:srgbClr val="1B1F59"/>
                </a:solidFill>
                <a:latin typeface="Arial"/>
                <a:ea typeface="Arial"/>
                <a:cs typeface="Arial"/>
                <a:sym typeface="Arial"/>
              </a:rPr>
              <a:t>double the </a:t>
            </a:r>
            <a:r>
              <a:rPr lang="en-US" sz="2000" b="0" i="1" u="none" strike="noStrike" cap="none">
                <a:solidFill>
                  <a:srgbClr val="00B050"/>
                </a:solidFill>
                <a:latin typeface="Arial"/>
                <a:ea typeface="Arial"/>
                <a:cs typeface="Arial"/>
                <a:sym typeface="Arial"/>
              </a:rPr>
              <a:t>local</a:t>
            </a:r>
            <a:r>
              <a:rPr lang="en-US" sz="2000" b="0" i="1" u="none" strike="noStrike" cap="none">
                <a:solidFill>
                  <a:srgbClr val="1B1F59"/>
                </a:solidFill>
                <a:latin typeface="Arial"/>
                <a:ea typeface="Arial"/>
                <a:cs typeface="Arial"/>
                <a:sym typeface="Arial"/>
              </a:rPr>
              <a:t> rate of improvement in energy efficiency </a:t>
            </a:r>
            <a:r>
              <a:rPr lang="en-US" sz="2000" b="0" i="1" u="none" strike="noStrike" cap="none">
                <a:solidFill>
                  <a:srgbClr val="00B050"/>
                </a:solidFill>
                <a:latin typeface="Arial"/>
                <a:ea typeface="Arial"/>
                <a:cs typeface="Arial"/>
                <a:sym typeface="Arial"/>
              </a:rPr>
              <a:t>in all municipal buildings </a:t>
            </a:r>
            <a:endParaRPr sz="2000" b="0" i="0" u="none" strike="noStrike" cap="none">
              <a:solidFill>
                <a:srgbClr val="00B050"/>
              </a:solidFill>
              <a:latin typeface="Arial"/>
              <a:ea typeface="Arial"/>
              <a:cs typeface="Arial"/>
              <a:sym typeface="Arial"/>
            </a:endParaRPr>
          </a:p>
        </p:txBody>
      </p:sp>
      <p:pic>
        <p:nvPicPr>
          <p:cNvPr id="812" name="Google Shape;812;p61" descr="A picture containing icon&#10;&#10;Description automatically generated"/>
          <p:cNvPicPr preferRelativeResize="0"/>
          <p:nvPr/>
        </p:nvPicPr>
        <p:blipFill rotWithShape="1">
          <a:blip r:embed="rId4">
            <a:alphaModFix/>
          </a:blip>
          <a:srcRect/>
          <a:stretch/>
        </p:blipFill>
        <p:spPr>
          <a:xfrm>
            <a:off x="931177" y="2791968"/>
            <a:ext cx="744523" cy="744523"/>
          </a:xfrm>
          <a:prstGeom prst="rect">
            <a:avLst/>
          </a:prstGeom>
          <a:noFill/>
          <a:ln>
            <a:noFill/>
          </a:ln>
        </p:spPr>
      </p:pic>
      <p:pic>
        <p:nvPicPr>
          <p:cNvPr id="813" name="Google Shape;813;p61" descr="Icon&#10;&#10;Description automatically generated"/>
          <p:cNvPicPr preferRelativeResize="0"/>
          <p:nvPr/>
        </p:nvPicPr>
        <p:blipFill rotWithShape="1">
          <a:blip r:embed="rId5">
            <a:alphaModFix/>
          </a:blip>
          <a:srcRect/>
          <a:stretch/>
        </p:blipFill>
        <p:spPr>
          <a:xfrm>
            <a:off x="931178" y="4474744"/>
            <a:ext cx="744522" cy="744522"/>
          </a:xfrm>
          <a:prstGeom prst="rect">
            <a:avLst/>
          </a:prstGeom>
          <a:noFill/>
          <a:ln>
            <a:noFill/>
          </a:ln>
        </p:spPr>
      </p:pic>
      <p:sp>
        <p:nvSpPr>
          <p:cNvPr id="814" name="Google Shape;814;p61"/>
          <p:cNvSpPr/>
          <p:nvPr/>
        </p:nvSpPr>
        <p:spPr>
          <a:xfrm>
            <a:off x="644667" y="2603338"/>
            <a:ext cx="7861770" cy="2992119"/>
          </a:xfrm>
          <a:prstGeom prst="rect">
            <a:avLst/>
          </a:prstGeom>
          <a:noFill/>
          <a:ln w="12700" cap="flat" cmpd="sng">
            <a:solidFill>
              <a:srgbClr val="4887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62"/>
          <p:cNvSpPr txBox="1"/>
          <p:nvPr/>
        </p:nvSpPr>
        <p:spPr>
          <a:xfrm>
            <a:off x="2491530" y="311158"/>
            <a:ext cx="630533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E548A"/>
              </a:buClr>
              <a:buSzPts val="3600"/>
              <a:buFont typeface="Arial"/>
              <a:buNone/>
            </a:pPr>
            <a:r>
              <a:rPr lang="en-US" sz="3600" b="1" i="0" u="none" strike="noStrike" cap="none">
                <a:solidFill>
                  <a:srgbClr val="2E548A"/>
                </a:solidFill>
                <a:latin typeface="Arial"/>
                <a:ea typeface="Arial"/>
                <a:cs typeface="Arial"/>
                <a:sym typeface="Arial"/>
              </a:rPr>
              <a:t>Adding intended results </a:t>
            </a:r>
            <a:endParaRPr/>
          </a:p>
        </p:txBody>
      </p:sp>
      <p:pic>
        <p:nvPicPr>
          <p:cNvPr id="820" name="Google Shape;820;p62"/>
          <p:cNvPicPr preferRelativeResize="0"/>
          <p:nvPr/>
        </p:nvPicPr>
        <p:blipFill rotWithShape="1">
          <a:blip r:embed="rId3">
            <a:alphaModFix/>
          </a:blip>
          <a:srcRect/>
          <a:stretch/>
        </p:blipFill>
        <p:spPr>
          <a:xfrm>
            <a:off x="347134" y="322212"/>
            <a:ext cx="1515533" cy="904081"/>
          </a:xfrm>
          <a:prstGeom prst="rect">
            <a:avLst/>
          </a:prstGeom>
          <a:noFill/>
          <a:ln>
            <a:noFill/>
          </a:ln>
        </p:spPr>
      </p:pic>
      <p:sp>
        <p:nvSpPr>
          <p:cNvPr id="821" name="Google Shape;821;p62"/>
          <p:cNvSpPr txBox="1"/>
          <p:nvPr/>
        </p:nvSpPr>
        <p:spPr>
          <a:xfrm>
            <a:off x="644666" y="1792200"/>
            <a:ext cx="3734387" cy="400110"/>
          </a:xfrm>
          <a:prstGeom prst="rect">
            <a:avLst/>
          </a:prstGeom>
          <a:solidFill>
            <a:srgbClr val="2E548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Locally adapted SDG targets</a:t>
            </a:r>
            <a:endParaRPr/>
          </a:p>
        </p:txBody>
      </p:sp>
      <p:sp>
        <p:nvSpPr>
          <p:cNvPr id="822" name="Google Shape;822;p62"/>
          <p:cNvSpPr txBox="1"/>
          <p:nvPr/>
        </p:nvSpPr>
        <p:spPr>
          <a:xfrm>
            <a:off x="1862668" y="2557076"/>
            <a:ext cx="2205994" cy="2246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B1F59"/>
              </a:buClr>
              <a:buSzPts val="2000"/>
              <a:buFont typeface="Arial"/>
              <a:buNone/>
            </a:pPr>
            <a:r>
              <a:rPr lang="en-US" sz="2000" b="0" i="0" u="none" strike="noStrike" cap="none">
                <a:solidFill>
                  <a:srgbClr val="1B1F59"/>
                </a:solidFill>
                <a:latin typeface="Arial"/>
                <a:ea typeface="Arial"/>
                <a:cs typeface="Arial"/>
                <a:sym typeface="Arial"/>
              </a:rPr>
              <a:t>SDG 7, target 7.3 By 2030, </a:t>
            </a:r>
            <a:r>
              <a:rPr lang="en-US" sz="2000" b="0" i="1" u="none" strike="noStrike" cap="none">
                <a:solidFill>
                  <a:srgbClr val="1B1F59"/>
                </a:solidFill>
                <a:latin typeface="Arial"/>
                <a:ea typeface="Arial"/>
                <a:cs typeface="Arial"/>
                <a:sym typeface="Arial"/>
              </a:rPr>
              <a:t>double the </a:t>
            </a:r>
            <a:r>
              <a:rPr lang="en-US" sz="2000" b="0" i="1" u="none" strike="noStrike" cap="none">
                <a:solidFill>
                  <a:srgbClr val="00B050"/>
                </a:solidFill>
                <a:latin typeface="Arial"/>
                <a:ea typeface="Arial"/>
                <a:cs typeface="Arial"/>
                <a:sym typeface="Arial"/>
              </a:rPr>
              <a:t>local</a:t>
            </a:r>
            <a:r>
              <a:rPr lang="en-US" sz="2000" b="0" i="1" u="none" strike="noStrike" cap="none">
                <a:solidFill>
                  <a:srgbClr val="1B1F59"/>
                </a:solidFill>
                <a:latin typeface="Arial"/>
                <a:ea typeface="Arial"/>
                <a:cs typeface="Arial"/>
                <a:sym typeface="Arial"/>
              </a:rPr>
              <a:t> rate of improvement in energy efficiency </a:t>
            </a:r>
            <a:r>
              <a:rPr lang="en-US" sz="2000" b="0" i="1" u="none" strike="noStrike" cap="none">
                <a:solidFill>
                  <a:srgbClr val="00B050"/>
                </a:solidFill>
                <a:latin typeface="Arial"/>
                <a:ea typeface="Arial"/>
                <a:cs typeface="Arial"/>
                <a:sym typeface="Arial"/>
              </a:rPr>
              <a:t>in all municipal buildings </a:t>
            </a:r>
            <a:endParaRPr sz="2000" b="0" i="0" u="none" strike="noStrike" cap="none">
              <a:solidFill>
                <a:srgbClr val="00B050"/>
              </a:solidFill>
              <a:latin typeface="Arial"/>
              <a:ea typeface="Arial"/>
              <a:cs typeface="Arial"/>
              <a:sym typeface="Arial"/>
            </a:endParaRPr>
          </a:p>
        </p:txBody>
      </p:sp>
      <p:pic>
        <p:nvPicPr>
          <p:cNvPr id="823" name="Google Shape;823;p62" descr="Icon&#10;&#10;Description automatically generated"/>
          <p:cNvPicPr preferRelativeResize="0"/>
          <p:nvPr/>
        </p:nvPicPr>
        <p:blipFill rotWithShape="1">
          <a:blip r:embed="rId4">
            <a:alphaModFix/>
          </a:blip>
          <a:srcRect/>
          <a:stretch/>
        </p:blipFill>
        <p:spPr>
          <a:xfrm>
            <a:off x="881406" y="2628162"/>
            <a:ext cx="744522" cy="744522"/>
          </a:xfrm>
          <a:prstGeom prst="rect">
            <a:avLst/>
          </a:prstGeom>
          <a:noFill/>
          <a:ln>
            <a:noFill/>
          </a:ln>
        </p:spPr>
      </p:pic>
      <p:sp>
        <p:nvSpPr>
          <p:cNvPr id="824" name="Google Shape;824;p62"/>
          <p:cNvSpPr/>
          <p:nvPr/>
        </p:nvSpPr>
        <p:spPr>
          <a:xfrm>
            <a:off x="644667" y="2368446"/>
            <a:ext cx="3734386" cy="2874673"/>
          </a:xfrm>
          <a:prstGeom prst="rect">
            <a:avLst/>
          </a:prstGeom>
          <a:noFill/>
          <a:ln w="12700" cap="flat" cmpd="sng">
            <a:solidFill>
              <a:srgbClr val="4887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825" name="Google Shape;825;p62"/>
          <p:cNvSpPr txBox="1"/>
          <p:nvPr/>
        </p:nvSpPr>
        <p:spPr>
          <a:xfrm>
            <a:off x="4948105" y="2436597"/>
            <a:ext cx="319855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B1F59"/>
              </a:buClr>
              <a:buSzPts val="2000"/>
              <a:buFont typeface="Arial"/>
              <a:buNone/>
            </a:pPr>
            <a:r>
              <a:rPr lang="en-US" sz="2000" b="0" i="0" u="none" strike="noStrike" cap="none">
                <a:solidFill>
                  <a:srgbClr val="1B1F59"/>
                </a:solidFill>
                <a:latin typeface="Arial"/>
                <a:ea typeface="Arial"/>
                <a:cs typeface="Arial"/>
                <a:sym typeface="Arial"/>
              </a:rPr>
              <a:t>100% increase in energy efficiency in all municipal buildings by 2030 </a:t>
            </a:r>
            <a:endParaRPr/>
          </a:p>
        </p:txBody>
      </p:sp>
      <p:sp>
        <p:nvSpPr>
          <p:cNvPr id="826" name="Google Shape;826;p62"/>
          <p:cNvSpPr txBox="1"/>
          <p:nvPr/>
        </p:nvSpPr>
        <p:spPr>
          <a:xfrm>
            <a:off x="4887873" y="1792201"/>
            <a:ext cx="2462170" cy="400110"/>
          </a:xfrm>
          <a:prstGeom prst="rect">
            <a:avLst/>
          </a:prstGeom>
          <a:solidFill>
            <a:srgbClr val="2E548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Intended result</a:t>
            </a:r>
            <a:endParaRPr/>
          </a:p>
        </p:txBody>
      </p:sp>
      <p:sp>
        <p:nvSpPr>
          <p:cNvPr id="827" name="Google Shape;827;p62"/>
          <p:cNvSpPr txBox="1"/>
          <p:nvPr/>
        </p:nvSpPr>
        <p:spPr>
          <a:xfrm>
            <a:off x="4948105" y="3868022"/>
            <a:ext cx="2462170" cy="400110"/>
          </a:xfrm>
          <a:prstGeom prst="rect">
            <a:avLst/>
          </a:prstGeom>
          <a:solidFill>
            <a:srgbClr val="2E548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Arial"/>
              <a:buNone/>
            </a:pPr>
            <a:r>
              <a:rPr lang="en-US" sz="2000" b="1" i="0" u="none" strike="noStrike" cap="none">
                <a:solidFill>
                  <a:srgbClr val="FFFFFF"/>
                </a:solidFill>
                <a:latin typeface="Arial"/>
                <a:ea typeface="Arial"/>
                <a:cs typeface="Arial"/>
                <a:sym typeface="Arial"/>
              </a:rPr>
              <a:t>Results indicator</a:t>
            </a:r>
            <a:endParaRPr/>
          </a:p>
        </p:txBody>
      </p:sp>
      <p:sp>
        <p:nvSpPr>
          <p:cNvPr id="828" name="Google Shape;828;p62"/>
          <p:cNvSpPr txBox="1"/>
          <p:nvPr/>
        </p:nvSpPr>
        <p:spPr>
          <a:xfrm>
            <a:off x="4996565" y="4537275"/>
            <a:ext cx="3090422"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B1F59"/>
              </a:buClr>
              <a:buSzPts val="1800"/>
              <a:buFont typeface="Arial"/>
              <a:buNone/>
            </a:pPr>
            <a:r>
              <a:rPr lang="en-US" sz="1800" b="0" i="0" u="none" strike="noStrike" cap="none">
                <a:solidFill>
                  <a:srgbClr val="1B1F59"/>
                </a:solidFill>
                <a:latin typeface="Arial"/>
                <a:ea typeface="Arial"/>
                <a:cs typeface="Arial"/>
                <a:sym typeface="Arial"/>
              </a:rPr>
              <a:t>Energy consumption per m2 in municipal buildings</a:t>
            </a:r>
            <a:endParaRPr/>
          </a:p>
          <a:p>
            <a:pPr marL="0" marR="0" lvl="0" indent="0" algn="l" rtl="0">
              <a:lnSpc>
                <a:spcPct val="100000"/>
              </a:lnSpc>
              <a:spcBef>
                <a:spcPts val="0"/>
              </a:spcBef>
              <a:spcAft>
                <a:spcPts val="0"/>
              </a:spcAft>
              <a:buClr>
                <a:srgbClr val="1B1F59"/>
              </a:buClr>
              <a:buSzPts val="1800"/>
              <a:buFont typeface="Arial"/>
              <a:buNone/>
            </a:pPr>
            <a:r>
              <a:rPr lang="en-US" sz="1800" b="0" i="0" u="none" strike="noStrike" cap="none">
                <a:solidFill>
                  <a:srgbClr val="1B1F59"/>
                </a:solidFill>
                <a:latin typeface="Arial"/>
                <a:ea typeface="Arial"/>
                <a:cs typeface="Arial"/>
                <a:sym typeface="Arial"/>
              </a:rPr>
              <a:t>Baseline: 300 kWh per m2 in 2021</a:t>
            </a:r>
            <a:endParaRPr/>
          </a:p>
          <a:p>
            <a:pPr marL="0" marR="0" lvl="0" indent="0" algn="l" rtl="0">
              <a:lnSpc>
                <a:spcPct val="100000"/>
              </a:lnSpc>
              <a:spcBef>
                <a:spcPts val="0"/>
              </a:spcBef>
              <a:spcAft>
                <a:spcPts val="0"/>
              </a:spcAft>
              <a:buClr>
                <a:srgbClr val="1B1F59"/>
              </a:buClr>
              <a:buSzPts val="1800"/>
              <a:buFont typeface="Arial"/>
              <a:buNone/>
            </a:pPr>
            <a:r>
              <a:rPr lang="en-US" sz="1800" b="0" i="0" u="none" strike="noStrike" cap="none">
                <a:solidFill>
                  <a:srgbClr val="1B1F59"/>
                </a:solidFill>
                <a:latin typeface="Arial"/>
                <a:ea typeface="Arial"/>
                <a:cs typeface="Arial"/>
                <a:sym typeface="Arial"/>
              </a:rPr>
              <a:t>Target: 150 kWh per m2 in 2030</a:t>
            </a:r>
            <a:endParaRPr/>
          </a:p>
        </p:txBody>
      </p:sp>
      <p:sp>
        <p:nvSpPr>
          <p:cNvPr id="829" name="Google Shape;829;p62"/>
          <p:cNvSpPr/>
          <p:nvPr/>
        </p:nvSpPr>
        <p:spPr>
          <a:xfrm>
            <a:off x="4886311" y="2302735"/>
            <a:ext cx="3436853" cy="1296144"/>
          </a:xfrm>
          <a:prstGeom prst="rect">
            <a:avLst/>
          </a:prstGeom>
          <a:noFill/>
          <a:ln w="12700" cap="flat" cmpd="sng">
            <a:solidFill>
              <a:srgbClr val="4887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830" name="Google Shape;830;p62"/>
          <p:cNvSpPr/>
          <p:nvPr/>
        </p:nvSpPr>
        <p:spPr>
          <a:xfrm>
            <a:off x="4886310" y="4473863"/>
            <a:ext cx="3436854" cy="1838087"/>
          </a:xfrm>
          <a:prstGeom prst="rect">
            <a:avLst/>
          </a:prstGeom>
          <a:noFill/>
          <a:ln w="12700" cap="flat" cmpd="sng">
            <a:solidFill>
              <a:srgbClr val="4887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8" name="Google Shape;158;p21"/>
          <p:cNvPicPr preferRelativeResize="0"/>
          <p:nvPr/>
        </p:nvPicPr>
        <p:blipFill rotWithShape="1">
          <a:blip r:embed="rId3">
            <a:alphaModFix/>
          </a:blip>
          <a:srcRect/>
          <a:stretch/>
        </p:blipFill>
        <p:spPr>
          <a:xfrm>
            <a:off x="315324" y="294293"/>
            <a:ext cx="1300182" cy="775615"/>
          </a:xfrm>
          <a:prstGeom prst="rect">
            <a:avLst/>
          </a:prstGeom>
          <a:noFill/>
          <a:ln>
            <a:noFill/>
          </a:ln>
        </p:spPr>
      </p:pic>
      <p:pic>
        <p:nvPicPr>
          <p:cNvPr id="4" name="Picture 3"/>
          <p:cNvPicPr>
            <a:picLocks noChangeAspect="1"/>
          </p:cNvPicPr>
          <p:nvPr/>
        </p:nvPicPr>
        <p:blipFill>
          <a:blip r:embed="rId4"/>
          <a:stretch>
            <a:fillRect/>
          </a:stretch>
        </p:blipFill>
        <p:spPr>
          <a:xfrm>
            <a:off x="2851793" y="136559"/>
            <a:ext cx="5920242" cy="6721441"/>
          </a:xfrm>
          <a:prstGeom prst="rect">
            <a:avLst/>
          </a:prstGeom>
        </p:spPr>
      </p:pic>
      <p:sp>
        <p:nvSpPr>
          <p:cNvPr id="5" name="Google Shape;157;p21"/>
          <p:cNvSpPr txBox="1"/>
          <p:nvPr/>
        </p:nvSpPr>
        <p:spPr>
          <a:xfrm>
            <a:off x="1713949" y="2673973"/>
            <a:ext cx="5619254" cy="911265"/>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4000" b="1" dirty="0">
                <a:solidFill>
                  <a:srgbClr val="2E548A"/>
                </a:solidFill>
              </a:rPr>
              <a:t>Coming up</a:t>
            </a:r>
            <a:endParaRPr sz="4000" b="1" dirty="0">
              <a:solidFill>
                <a:srgbClr val="2E548A"/>
              </a:solidFill>
              <a:latin typeface="Arial"/>
              <a:ea typeface="Arial"/>
              <a:cs typeface="Arial"/>
              <a:sym typeface="Arial"/>
            </a:endParaRPr>
          </a:p>
        </p:txBody>
      </p:sp>
    </p:spTree>
    <p:extLst>
      <p:ext uri="{BB962C8B-B14F-4D97-AF65-F5344CB8AC3E}">
        <p14:creationId xmlns:p14="http://schemas.microsoft.com/office/powerpoint/2010/main" val="1605219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5" name="Picture 14" descr="taust.png">
            <a:extLst>
              <a:ext uri="{FF2B5EF4-FFF2-40B4-BE49-F238E27FC236}">
                <a16:creationId xmlns:a16="http://schemas.microsoft.com/office/drawing/2014/main" id="{F29206CE-8CE2-9871-A288-F8B2E729BE45}"/>
              </a:ext>
            </a:extLst>
          </p:cNvPr>
          <p:cNvPicPr>
            <a:picLocks noChangeAspect="1"/>
          </p:cNvPicPr>
          <p:nvPr/>
        </p:nvPicPr>
        <p:blipFill>
          <a:blip r:embed="rId3"/>
          <a:stretch>
            <a:fillRect/>
          </a:stretch>
        </p:blipFill>
        <p:spPr>
          <a:xfrm>
            <a:off x="1404402" y="294293"/>
            <a:ext cx="6468533" cy="6440368"/>
          </a:xfrm>
          <a:prstGeom prst="rect">
            <a:avLst/>
          </a:prstGeom>
        </p:spPr>
      </p:pic>
      <p:sp>
        <p:nvSpPr>
          <p:cNvPr id="163" name="Google Shape;163;p22"/>
          <p:cNvSpPr txBox="1"/>
          <p:nvPr/>
        </p:nvSpPr>
        <p:spPr>
          <a:xfrm>
            <a:off x="2332050" y="275250"/>
            <a:ext cx="5536800" cy="8418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4000" b="1" dirty="0">
              <a:solidFill>
                <a:srgbClr val="2E548A"/>
              </a:solidFill>
              <a:latin typeface="Arial"/>
              <a:ea typeface="Arial"/>
              <a:cs typeface="Arial"/>
              <a:sym typeface="Arial"/>
            </a:endParaRPr>
          </a:p>
        </p:txBody>
      </p:sp>
      <p:pic>
        <p:nvPicPr>
          <p:cNvPr id="164" name="Google Shape;164;p22"/>
          <p:cNvPicPr preferRelativeResize="0"/>
          <p:nvPr/>
        </p:nvPicPr>
        <p:blipFill rotWithShape="1">
          <a:blip r:embed="rId4">
            <a:alphaModFix/>
          </a:blip>
          <a:srcRect/>
          <a:stretch/>
        </p:blipFill>
        <p:spPr>
          <a:xfrm>
            <a:off x="315324" y="294293"/>
            <a:ext cx="1300182" cy="775615"/>
          </a:xfrm>
          <a:prstGeom prst="rect">
            <a:avLst/>
          </a:prstGeom>
          <a:noFill/>
          <a:ln>
            <a:noFill/>
          </a:ln>
        </p:spPr>
      </p:pic>
      <p:sp>
        <p:nvSpPr>
          <p:cNvPr id="11" name="Google Shape;175;p23">
            <a:extLst>
              <a:ext uri="{FF2B5EF4-FFF2-40B4-BE49-F238E27FC236}">
                <a16:creationId xmlns:a16="http://schemas.microsoft.com/office/drawing/2014/main" id="{C1462117-9BEB-46E9-B4C3-E190D6CFC43F}"/>
              </a:ext>
            </a:extLst>
          </p:cNvPr>
          <p:cNvSpPr txBox="1"/>
          <p:nvPr/>
        </p:nvSpPr>
        <p:spPr>
          <a:xfrm>
            <a:off x="2391256" y="110477"/>
            <a:ext cx="6140951" cy="8418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3200" b="1" dirty="0">
                <a:solidFill>
                  <a:schemeClr val="accent1">
                    <a:lumMod val="75000"/>
                  </a:schemeClr>
                </a:solidFill>
              </a:rPr>
              <a:t>Upcoming activities</a:t>
            </a:r>
            <a:endParaRPr sz="3200" b="1" dirty="0">
              <a:solidFill>
                <a:schemeClr val="accent1">
                  <a:lumMod val="75000"/>
                </a:schemeClr>
              </a:solidFill>
              <a:latin typeface="Arial"/>
              <a:ea typeface="Arial"/>
              <a:cs typeface="Arial"/>
              <a:sym typeface="Arial"/>
            </a:endParaRPr>
          </a:p>
        </p:txBody>
      </p:sp>
      <p:sp>
        <p:nvSpPr>
          <p:cNvPr id="10" name="TextBox 9">
            <a:extLst>
              <a:ext uri="{FF2B5EF4-FFF2-40B4-BE49-F238E27FC236}">
                <a16:creationId xmlns:a16="http://schemas.microsoft.com/office/drawing/2014/main" id="{E7795570-9B4B-8AEF-6E8C-A0FABC85CF62}"/>
              </a:ext>
            </a:extLst>
          </p:cNvPr>
          <p:cNvSpPr txBox="1"/>
          <p:nvPr/>
        </p:nvSpPr>
        <p:spPr>
          <a:xfrm>
            <a:off x="1072633" y="1569432"/>
            <a:ext cx="7118911" cy="5386218"/>
          </a:xfrm>
          <a:prstGeom prst="rect">
            <a:avLst/>
          </a:prstGeom>
          <a:noFill/>
        </p:spPr>
        <p:txBody>
          <a:bodyPr wrap="square">
            <a:spAutoFit/>
          </a:bodyPr>
          <a:lstStyle/>
          <a:p>
            <a:pPr marL="342900" indent="-342900" algn="just">
              <a:lnSpc>
                <a:spcPct val="107000"/>
              </a:lnSpc>
              <a:spcAft>
                <a:spcPts val="800"/>
              </a:spcAft>
              <a:buFont typeface="Arial" panose="020B0604020202020204" pitchFamily="34" charset="0"/>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600"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3 Transnational meetings (out of 10 in total)</a:t>
            </a:r>
          </a:p>
          <a:p>
            <a:pPr marL="342900" indent="-342900" algn="just">
              <a:lnSpc>
                <a:spcPct val="107000"/>
              </a:lnSpc>
              <a:spcAft>
                <a:spcPts val="800"/>
              </a:spcAft>
              <a:buFont typeface="Arial" panose="020B0604020202020204" pitchFamily="34" charset="0"/>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600"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10 Podcast episodes releases</a:t>
            </a:r>
          </a:p>
          <a:p>
            <a:pPr marL="342900" indent="-342900" algn="just">
              <a:lnSpc>
                <a:spcPct val="107000"/>
              </a:lnSpc>
              <a:spcAft>
                <a:spcPts val="800"/>
              </a:spcAft>
              <a:buFont typeface="Arial" panose="020B0604020202020204" pitchFamily="34" charset="0"/>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600"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19 Integrated Action Plans focussing on the SDGs</a:t>
            </a:r>
          </a:p>
          <a:p>
            <a:pPr marL="342900" indent="-342900" algn="just">
              <a:lnSpc>
                <a:spcPct val="107000"/>
              </a:lnSpc>
              <a:spcAft>
                <a:spcPts val="800"/>
              </a:spcAft>
              <a:buFont typeface="Arial" panose="020B0604020202020204" pitchFamily="34" charset="0"/>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600"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rPr>
              <a:t>1 Final Event in Tallinn (Est</a:t>
            </a:r>
            <a:r>
              <a:rPr lang="en-GB" sz="26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onia) – January 2023</a:t>
            </a:r>
          </a:p>
          <a:p>
            <a:pPr algn="just">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GB" sz="26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GB" sz="26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Follow us on Twitter (@Local_SDGs), LinkedIn (Global Goals for Cities) and </a:t>
            </a:r>
            <a:r>
              <a:rPr lang="en-GB" sz="26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hlinkClick r:id="rId5"/>
              </a:rPr>
              <a:t>https://urbact.eu/global-goals-cities</a:t>
            </a:r>
            <a:r>
              <a:rPr lang="en-GB" sz="26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p>
          <a:p>
            <a:pPr marL="342900" indent="-342900" algn="just">
              <a:lnSpc>
                <a:spcPct val="107000"/>
              </a:lnSpc>
              <a:spcAft>
                <a:spcPts val="800"/>
              </a:spcAft>
              <a:buFont typeface="Arial" panose="020B0604020202020204" pitchFamily="34" charset="0"/>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en-GB" sz="2600" dirty="0">
              <a:solidFill>
                <a:schemeClr val="accent5">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29443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2" name="Google Shape;202;p26"/>
          <p:cNvPicPr preferRelativeResize="0"/>
          <p:nvPr/>
        </p:nvPicPr>
        <p:blipFill rotWithShape="1">
          <a:blip r:embed="rId3">
            <a:alphaModFix/>
          </a:blip>
          <a:srcRect/>
          <a:stretch/>
        </p:blipFill>
        <p:spPr>
          <a:xfrm>
            <a:off x="315324" y="294293"/>
            <a:ext cx="1300182" cy="775615"/>
          </a:xfrm>
          <a:prstGeom prst="rect">
            <a:avLst/>
          </a:prstGeom>
          <a:noFill/>
          <a:ln>
            <a:noFill/>
          </a:ln>
        </p:spPr>
      </p:pic>
      <p:pic>
        <p:nvPicPr>
          <p:cNvPr id="4" name="Picture 3" descr="taust.png"/>
          <p:cNvPicPr>
            <a:picLocks noChangeAspect="1"/>
          </p:cNvPicPr>
          <p:nvPr/>
        </p:nvPicPr>
        <p:blipFill>
          <a:blip r:embed="rId4"/>
          <a:stretch>
            <a:fillRect/>
          </a:stretch>
        </p:blipFill>
        <p:spPr>
          <a:xfrm>
            <a:off x="1412514" y="289926"/>
            <a:ext cx="6468533" cy="6440368"/>
          </a:xfrm>
          <a:prstGeom prst="rect">
            <a:avLst/>
          </a:prstGeom>
        </p:spPr>
      </p:pic>
      <p:sp>
        <p:nvSpPr>
          <p:cNvPr id="5" name="Google Shape;201;p26"/>
          <p:cNvSpPr txBox="1"/>
          <p:nvPr/>
        </p:nvSpPr>
        <p:spPr>
          <a:xfrm>
            <a:off x="1189977" y="2831119"/>
            <a:ext cx="6921301" cy="116430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4000" b="1" dirty="0">
                <a:solidFill>
                  <a:srgbClr val="2E548A"/>
                </a:solidFill>
              </a:rPr>
              <a:t>Thank you!</a:t>
            </a:r>
            <a:endParaRPr sz="4000" b="1" dirty="0">
              <a:solidFill>
                <a:srgbClr val="2E548A"/>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44001" cy="6858001"/>
          </a:xfrm>
          <a:prstGeom prst="rect">
            <a:avLst/>
          </a:prstGeom>
        </p:spPr>
      </p:pic>
      <p:pic>
        <p:nvPicPr>
          <p:cNvPr id="104" name="Google Shape;104;p16"/>
          <p:cNvPicPr preferRelativeResize="0"/>
          <p:nvPr/>
        </p:nvPicPr>
        <p:blipFill rotWithShape="1">
          <a:blip r:embed="rId4">
            <a:alphaModFix/>
          </a:blip>
          <a:srcRect/>
          <a:stretch/>
        </p:blipFill>
        <p:spPr>
          <a:xfrm>
            <a:off x="315324" y="294293"/>
            <a:ext cx="1300182" cy="775615"/>
          </a:xfrm>
          <a:prstGeom prst="rect">
            <a:avLst/>
          </a:prstGeom>
          <a:noFill/>
          <a:ln>
            <a:noFill/>
          </a:ln>
        </p:spPr>
      </p:pic>
      <p:sp>
        <p:nvSpPr>
          <p:cNvPr id="5" name="Google Shape;103;p16"/>
          <p:cNvSpPr txBox="1"/>
          <p:nvPr/>
        </p:nvSpPr>
        <p:spPr>
          <a:xfrm>
            <a:off x="291850" y="1565995"/>
            <a:ext cx="8557765" cy="3383748"/>
          </a:xfrm>
          <a:prstGeom prst="rect">
            <a:avLst/>
          </a:prstGeom>
          <a:noFill/>
          <a:ln>
            <a:noFill/>
          </a:ln>
        </p:spPr>
        <p:txBody>
          <a:bodyPr spcFirstLastPara="1" wrap="square" lIns="91425" tIns="45700" rIns="91425" bIns="45700" anchor="b" anchorCtr="0">
            <a:noAutofit/>
          </a:bodyPr>
          <a:lstStyle/>
          <a:p>
            <a:pPr marL="72000" lvl="0" algn="r">
              <a:lnSpc>
                <a:spcPct val="150000"/>
              </a:lnSpc>
            </a:pPr>
            <a:r>
              <a:rPr lang="en-US" sz="2400" b="1" dirty="0">
                <a:solidFill>
                  <a:srgbClr val="2E548A"/>
                </a:solidFill>
              </a:rPr>
              <a:t>“Global Goals for Cities” </a:t>
            </a:r>
          </a:p>
          <a:p>
            <a:pPr marL="72000" lvl="0" algn="r">
              <a:lnSpc>
                <a:spcPct val="150000"/>
              </a:lnSpc>
            </a:pPr>
            <a:r>
              <a:rPr lang="en-US" sz="2400" b="1" dirty="0">
                <a:solidFill>
                  <a:srgbClr val="2E548A"/>
                </a:solidFill>
              </a:rPr>
              <a:t> is a pilot network of cities and strategic </a:t>
            </a:r>
          </a:p>
          <a:p>
            <a:pPr marL="72000" lvl="0" algn="r">
              <a:lnSpc>
                <a:spcPct val="150000"/>
              </a:lnSpc>
            </a:pPr>
            <a:r>
              <a:rPr lang="en-US" sz="2400" b="1" dirty="0">
                <a:solidFill>
                  <a:srgbClr val="2E548A"/>
                </a:solidFill>
              </a:rPr>
              <a:t>Partnership aimed at accelerating progress </a:t>
            </a:r>
          </a:p>
          <a:p>
            <a:pPr marL="72000" lvl="0" algn="r">
              <a:lnSpc>
                <a:spcPct val="150000"/>
              </a:lnSpc>
            </a:pPr>
            <a:r>
              <a:rPr lang="en-US" sz="2400" b="1" dirty="0">
                <a:solidFill>
                  <a:srgbClr val="2E548A"/>
                </a:solidFill>
              </a:rPr>
              <a:t>Towards achieving the Sustainable Development </a:t>
            </a:r>
          </a:p>
          <a:p>
            <a:pPr marL="72000" lvl="0" algn="r">
              <a:lnSpc>
                <a:spcPct val="150000"/>
              </a:lnSpc>
            </a:pPr>
            <a:r>
              <a:rPr lang="en-US" sz="2400" b="1" dirty="0">
                <a:solidFill>
                  <a:srgbClr val="2E548A"/>
                </a:solidFill>
              </a:rPr>
              <a:t>Goals in 19 cities in the EU, through peer learning </a:t>
            </a:r>
          </a:p>
          <a:p>
            <a:pPr marL="72000" lvl="0" algn="r">
              <a:lnSpc>
                <a:spcPct val="150000"/>
              </a:lnSpc>
            </a:pPr>
            <a:r>
              <a:rPr lang="en-US" sz="2400" b="1" dirty="0">
                <a:solidFill>
                  <a:srgbClr val="2E548A"/>
                </a:solidFill>
              </a:rPr>
              <a:t>and integrated action planning.</a:t>
            </a:r>
            <a:endParaRPr sz="2400" b="1" dirty="0">
              <a:solidFill>
                <a:srgbClr val="2E548A"/>
              </a:solidFill>
              <a:latin typeface="Arial"/>
              <a:ea typeface="Arial"/>
              <a:cs typeface="Arial"/>
              <a:sym typeface="Arial"/>
            </a:endParaRPr>
          </a:p>
        </p:txBody>
      </p:sp>
      <p:sp>
        <p:nvSpPr>
          <p:cNvPr id="6" name="Google Shape;103;p16"/>
          <p:cNvSpPr txBox="1"/>
          <p:nvPr/>
        </p:nvSpPr>
        <p:spPr>
          <a:xfrm>
            <a:off x="131007" y="5231055"/>
            <a:ext cx="9020710" cy="1272219"/>
          </a:xfrm>
          <a:prstGeom prst="rect">
            <a:avLst/>
          </a:prstGeom>
          <a:noFill/>
          <a:ln>
            <a:noFill/>
          </a:ln>
        </p:spPr>
        <p:txBody>
          <a:bodyPr spcFirstLastPara="1" wrap="square" lIns="91425" tIns="45700" rIns="91425" bIns="45700" anchor="b" anchorCtr="0">
            <a:noAutofit/>
          </a:bodyPr>
          <a:lstStyle/>
          <a:p>
            <a:pPr marL="72000" lvl="0" algn="ctr">
              <a:lnSpc>
                <a:spcPct val="150000"/>
              </a:lnSpc>
            </a:pPr>
            <a:br>
              <a:rPr lang="et-EE" sz="2800" b="1" dirty="0">
                <a:solidFill>
                  <a:srgbClr val="2E548A"/>
                </a:solidFill>
              </a:rPr>
            </a:br>
            <a:r>
              <a:rPr lang="en-US" sz="1600" b="1" dirty="0">
                <a:solidFill>
                  <a:srgbClr val="2E548A"/>
                </a:solidFill>
              </a:rPr>
              <a:t>The partnership is funded by the European Regional Development Fund and the </a:t>
            </a:r>
          </a:p>
          <a:p>
            <a:pPr marL="72000" lvl="0" algn="ctr">
              <a:lnSpc>
                <a:spcPct val="150000"/>
              </a:lnSpc>
            </a:pPr>
            <a:r>
              <a:rPr lang="en-US" sz="1600" b="1" dirty="0">
                <a:solidFill>
                  <a:srgbClr val="2E548A"/>
                </a:solidFill>
              </a:rPr>
              <a:t>Member and Partner States, in the framework of the URBACT III European Territorial Cooperation </a:t>
            </a:r>
            <a:r>
              <a:rPr lang="en-US" sz="1600" b="1" dirty="0" err="1">
                <a:solidFill>
                  <a:srgbClr val="2E548A"/>
                </a:solidFill>
              </a:rPr>
              <a:t>programm</a:t>
            </a:r>
            <a:r>
              <a:rPr lang="et-EE" sz="1600" b="1" dirty="0">
                <a:solidFill>
                  <a:srgbClr val="2E548A"/>
                </a:solidFill>
              </a:rPr>
              <a:t>e</a:t>
            </a:r>
            <a:r>
              <a:rPr lang="en-US" sz="1600" b="1" dirty="0">
                <a:solidFill>
                  <a:srgbClr val="2E548A"/>
                </a:solidFill>
              </a:rPr>
              <a:t>.</a:t>
            </a:r>
            <a:endParaRPr sz="2800" b="1" dirty="0">
              <a:solidFill>
                <a:srgbClr val="2E548A"/>
              </a:solidFill>
              <a:latin typeface="Arial"/>
              <a:ea typeface="Arial"/>
              <a:cs typeface="Arial"/>
              <a:sym typeface="Arial"/>
            </a:endParaRPr>
          </a:p>
        </p:txBody>
      </p:sp>
      <p:pic>
        <p:nvPicPr>
          <p:cNvPr id="3" name="Picture 2" descr="A picture containing logo&#10;&#10;Description automatically generated">
            <a:extLst>
              <a:ext uri="{FF2B5EF4-FFF2-40B4-BE49-F238E27FC236}">
                <a16:creationId xmlns:a16="http://schemas.microsoft.com/office/drawing/2014/main" id="{65C6AB2D-E8F4-4961-AC90-3801D1F0E80F}"/>
              </a:ext>
            </a:extLst>
          </p:cNvPr>
          <p:cNvPicPr>
            <a:picLocks noChangeAspect="1"/>
          </p:cNvPicPr>
          <p:nvPr/>
        </p:nvPicPr>
        <p:blipFill>
          <a:blip r:embed="rId5"/>
          <a:stretch>
            <a:fillRect/>
          </a:stretch>
        </p:blipFill>
        <p:spPr>
          <a:xfrm>
            <a:off x="5282909" y="817086"/>
            <a:ext cx="3545767" cy="6488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8" name="Google Shape;158;p21"/>
          <p:cNvPicPr preferRelativeResize="0"/>
          <p:nvPr/>
        </p:nvPicPr>
        <p:blipFill rotWithShape="1">
          <a:blip r:embed="rId3">
            <a:alphaModFix/>
          </a:blip>
          <a:srcRect/>
          <a:stretch/>
        </p:blipFill>
        <p:spPr>
          <a:xfrm>
            <a:off x="315324" y="294293"/>
            <a:ext cx="1300182" cy="775615"/>
          </a:xfrm>
          <a:prstGeom prst="rect">
            <a:avLst/>
          </a:prstGeom>
          <a:noFill/>
          <a:ln>
            <a:noFill/>
          </a:ln>
        </p:spPr>
      </p:pic>
      <p:pic>
        <p:nvPicPr>
          <p:cNvPr id="4" name="Picture 3" descr="taust.png"/>
          <p:cNvPicPr>
            <a:picLocks noChangeAspect="1"/>
          </p:cNvPicPr>
          <p:nvPr/>
        </p:nvPicPr>
        <p:blipFill>
          <a:blip r:embed="rId4"/>
          <a:stretch>
            <a:fillRect/>
          </a:stretch>
        </p:blipFill>
        <p:spPr>
          <a:xfrm>
            <a:off x="1404402" y="294293"/>
            <a:ext cx="6468533" cy="6440368"/>
          </a:xfrm>
          <a:prstGeom prst="rect">
            <a:avLst/>
          </a:prstGeom>
        </p:spPr>
      </p:pic>
      <p:sp>
        <p:nvSpPr>
          <p:cNvPr id="7" name="Espace réservé du texte 2">
            <a:extLst>
              <a:ext uri="{FF2B5EF4-FFF2-40B4-BE49-F238E27FC236}">
                <a16:creationId xmlns:a16="http://schemas.microsoft.com/office/drawing/2014/main" id="{19C1E3DA-A4FE-4DD4-9039-1E21F60B3CC2}"/>
              </a:ext>
            </a:extLst>
          </p:cNvPr>
          <p:cNvSpPr txBox="1">
            <a:spLocks/>
          </p:cNvSpPr>
          <p:nvPr/>
        </p:nvSpPr>
        <p:spPr>
          <a:xfrm>
            <a:off x="589227" y="1220648"/>
            <a:ext cx="8114019" cy="467709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1200"/>
              </a:spcAft>
            </a:pPr>
            <a:r>
              <a:rPr lang="en-US" sz="2400" b="1" dirty="0">
                <a:solidFill>
                  <a:srgbClr val="2E548A"/>
                </a:solidFill>
              </a:rPr>
              <a:t>An URBACT pilot network</a:t>
            </a:r>
          </a:p>
          <a:p>
            <a:pPr marL="342900" indent="-342900">
              <a:spcAft>
                <a:spcPts val="1200"/>
              </a:spcAft>
              <a:buFont typeface="Arial" panose="020B0604020202020204" pitchFamily="34" charset="0"/>
              <a:buChar char="•"/>
            </a:pPr>
            <a:r>
              <a:rPr lang="en-US" sz="2100" dirty="0">
                <a:solidFill>
                  <a:schemeClr val="accent5">
                    <a:lumMod val="50000"/>
                  </a:schemeClr>
                </a:solidFill>
              </a:rPr>
              <a:t>to support a group of EU cities to exchange, build capacities and develop tools to </a:t>
            </a:r>
            <a:r>
              <a:rPr lang="en-US" sz="2100" b="1" dirty="0" err="1">
                <a:solidFill>
                  <a:schemeClr val="accent5">
                    <a:lumMod val="50000"/>
                  </a:schemeClr>
                </a:solidFill>
              </a:rPr>
              <a:t>localise</a:t>
            </a:r>
            <a:r>
              <a:rPr lang="en-US" sz="2100" b="1" dirty="0">
                <a:solidFill>
                  <a:schemeClr val="accent5">
                    <a:lumMod val="50000"/>
                  </a:schemeClr>
                </a:solidFill>
              </a:rPr>
              <a:t> the SDGs</a:t>
            </a:r>
          </a:p>
          <a:p>
            <a:pPr marL="342900" indent="-342900">
              <a:spcAft>
                <a:spcPts val="1200"/>
              </a:spcAft>
              <a:buFont typeface="Arial" panose="020B0604020202020204" pitchFamily="34" charset="0"/>
              <a:buChar char="•"/>
            </a:pPr>
            <a:r>
              <a:rPr lang="en-US" sz="2100" dirty="0">
                <a:solidFill>
                  <a:schemeClr val="accent5">
                    <a:lumMod val="50000"/>
                  </a:schemeClr>
                </a:solidFill>
              </a:rPr>
              <a:t>following the </a:t>
            </a:r>
            <a:r>
              <a:rPr lang="en-US" sz="2100" b="1" dirty="0">
                <a:solidFill>
                  <a:schemeClr val="accent5">
                    <a:lumMod val="50000"/>
                  </a:schemeClr>
                </a:solidFill>
              </a:rPr>
              <a:t>URBACT method </a:t>
            </a:r>
            <a:r>
              <a:rPr lang="en-US" sz="2100" dirty="0">
                <a:solidFill>
                  <a:schemeClr val="accent5">
                    <a:lumMod val="50000"/>
                  </a:schemeClr>
                </a:solidFill>
              </a:rPr>
              <a:t>incl. networking, action peer-learning, integrated and participatory approach</a:t>
            </a:r>
          </a:p>
          <a:p>
            <a:pPr>
              <a:spcAft>
                <a:spcPts val="1200"/>
              </a:spcAft>
            </a:pPr>
            <a:r>
              <a:rPr lang="en-US" sz="2100" b="1" dirty="0">
                <a:solidFill>
                  <a:srgbClr val="C00000"/>
                </a:solidFill>
              </a:rPr>
              <a:t>In the end of the project, all partners will have produced an Integrated Action Plan for localizing the SDGs in their context</a:t>
            </a:r>
            <a:endParaRPr lang="en-US" dirty="0">
              <a:solidFill>
                <a:srgbClr val="00BECD"/>
              </a:solidFill>
              <a:latin typeface="Avenir Medium" panose="02000503020000020003" pitchFamily="2" charset="0"/>
            </a:endParaRPr>
          </a:p>
          <a:p>
            <a:pPr>
              <a:spcAft>
                <a:spcPts val="1200"/>
              </a:spcAft>
            </a:pPr>
            <a:r>
              <a:rPr lang="fr-FR" sz="2400" b="1" dirty="0">
                <a:solidFill>
                  <a:srgbClr val="2E548A"/>
                </a:solidFill>
              </a:rPr>
              <a:t>In partnership </a:t>
            </a:r>
            <a:r>
              <a:rPr lang="fr-FR" sz="2400" b="1" dirty="0" err="1">
                <a:solidFill>
                  <a:srgbClr val="2E548A"/>
                </a:solidFill>
              </a:rPr>
              <a:t>with</a:t>
            </a:r>
            <a:r>
              <a:rPr lang="fr-FR" sz="2400" b="1" dirty="0">
                <a:solidFill>
                  <a:srgbClr val="2E548A"/>
                </a:solidFill>
              </a:rPr>
              <a:t> CEMR </a:t>
            </a:r>
          </a:p>
          <a:p>
            <a:pPr marL="342900" indent="-342900">
              <a:spcAft>
                <a:spcPts val="1200"/>
              </a:spcAft>
              <a:buFont typeface="Arial" panose="020B0604020202020204" pitchFamily="34" charset="0"/>
              <a:buChar char="•"/>
            </a:pPr>
            <a:r>
              <a:rPr lang="en-US" sz="2100" dirty="0">
                <a:solidFill>
                  <a:schemeClr val="accent5">
                    <a:lumMod val="50000"/>
                  </a:schemeClr>
                </a:solidFill>
              </a:rPr>
              <a:t>using the Reference Framework for Sustainable Cities (RFSC) self-assessment tool</a:t>
            </a:r>
          </a:p>
          <a:p>
            <a:pPr marL="342900" indent="-342900">
              <a:spcAft>
                <a:spcPts val="1200"/>
              </a:spcAft>
              <a:buFont typeface="Arial" panose="020B0604020202020204" pitchFamily="34" charset="0"/>
              <a:buChar char="•"/>
            </a:pPr>
            <a:r>
              <a:rPr lang="en-US" sz="2100" dirty="0">
                <a:solidFill>
                  <a:schemeClr val="accent5">
                    <a:lumMod val="50000"/>
                  </a:schemeClr>
                </a:solidFill>
              </a:rPr>
              <a:t>open to international cooperation and peer-learning between cities worldwide, beyond EU</a:t>
            </a:r>
          </a:p>
        </p:txBody>
      </p:sp>
      <p:pic>
        <p:nvPicPr>
          <p:cNvPr id="10" name="Picture 2">
            <a:extLst>
              <a:ext uri="{FF2B5EF4-FFF2-40B4-BE49-F238E27FC236}">
                <a16:creationId xmlns:a16="http://schemas.microsoft.com/office/drawing/2014/main" id="{4CF55627-BA53-4CB9-BBAD-292A0D334F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1525" y="5892350"/>
            <a:ext cx="671357" cy="671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Image 3">
            <a:extLst>
              <a:ext uri="{FF2B5EF4-FFF2-40B4-BE49-F238E27FC236}">
                <a16:creationId xmlns:a16="http://schemas.microsoft.com/office/drawing/2014/main" id="{B03FB5A8-0976-417C-B8B0-96BA56FF0C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9598" y="5890588"/>
            <a:ext cx="897492" cy="673119"/>
          </a:xfrm>
          <a:prstGeom prst="rect">
            <a:avLst/>
          </a:prstGeom>
        </p:spPr>
      </p:pic>
      <p:pic>
        <p:nvPicPr>
          <p:cNvPr id="12" name="Picture 11">
            <a:extLst>
              <a:ext uri="{FF2B5EF4-FFF2-40B4-BE49-F238E27FC236}">
                <a16:creationId xmlns:a16="http://schemas.microsoft.com/office/drawing/2014/main" id="{5BC4C616-FB86-4CE1-AC57-5ED7A66B9389}"/>
              </a:ext>
            </a:extLst>
          </p:cNvPr>
          <p:cNvPicPr>
            <a:picLocks noChangeAspect="1"/>
          </p:cNvPicPr>
          <p:nvPr/>
        </p:nvPicPr>
        <p:blipFill>
          <a:blip r:embed="rId7"/>
          <a:stretch>
            <a:fillRect/>
          </a:stretch>
        </p:blipFill>
        <p:spPr>
          <a:xfrm>
            <a:off x="6595441" y="1081430"/>
            <a:ext cx="1959332" cy="553615"/>
          </a:xfrm>
          <a:prstGeom prst="rect">
            <a:avLst/>
          </a:prstGeom>
        </p:spPr>
      </p:pic>
      <p:sp>
        <p:nvSpPr>
          <p:cNvPr id="14" name="Google Shape;136;p20">
            <a:extLst>
              <a:ext uri="{FF2B5EF4-FFF2-40B4-BE49-F238E27FC236}">
                <a16:creationId xmlns:a16="http://schemas.microsoft.com/office/drawing/2014/main" id="{9A02A98C-FC38-4A79-93A1-30BACC427D4E}"/>
              </a:ext>
            </a:extLst>
          </p:cNvPr>
          <p:cNvSpPr txBox="1"/>
          <p:nvPr/>
        </p:nvSpPr>
        <p:spPr>
          <a:xfrm>
            <a:off x="2326929" y="97507"/>
            <a:ext cx="5346897" cy="898968"/>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4000" b="1" dirty="0">
                <a:solidFill>
                  <a:srgbClr val="2E548A"/>
                </a:solidFill>
              </a:rPr>
              <a:t>Scope of the network</a:t>
            </a:r>
            <a:endParaRPr sz="4000" b="1" dirty="0">
              <a:solidFill>
                <a:srgbClr val="2E548A"/>
              </a:solidFill>
              <a:latin typeface="Arial"/>
              <a:ea typeface="Arial"/>
              <a:cs typeface="Arial"/>
              <a:sym typeface="Arial"/>
            </a:endParaRPr>
          </a:p>
        </p:txBody>
      </p:sp>
    </p:spTree>
    <p:extLst>
      <p:ext uri="{BB962C8B-B14F-4D97-AF65-F5344CB8AC3E}">
        <p14:creationId xmlns:p14="http://schemas.microsoft.com/office/powerpoint/2010/main" val="4251862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74;p40">
            <a:extLst>
              <a:ext uri="{FF2B5EF4-FFF2-40B4-BE49-F238E27FC236}">
                <a16:creationId xmlns:a16="http://schemas.microsoft.com/office/drawing/2014/main" id="{EE772A91-51EB-4772-B4E8-2F814BC814DC}"/>
              </a:ext>
            </a:extLst>
          </p:cNvPr>
          <p:cNvPicPr preferRelativeResize="0"/>
          <p:nvPr/>
        </p:nvPicPr>
        <p:blipFill>
          <a:blip r:embed="rId2">
            <a:alphaModFix/>
          </a:blip>
          <a:stretch>
            <a:fillRect/>
          </a:stretch>
        </p:blipFill>
        <p:spPr>
          <a:xfrm>
            <a:off x="2677420" y="3349066"/>
            <a:ext cx="4699246" cy="2921515"/>
          </a:xfrm>
          <a:prstGeom prst="rect">
            <a:avLst/>
          </a:prstGeom>
          <a:noFill/>
          <a:ln>
            <a:noFill/>
          </a:ln>
        </p:spPr>
      </p:pic>
      <p:pic>
        <p:nvPicPr>
          <p:cNvPr id="7" name="Google Shape;104;p16">
            <a:extLst>
              <a:ext uri="{FF2B5EF4-FFF2-40B4-BE49-F238E27FC236}">
                <a16:creationId xmlns:a16="http://schemas.microsoft.com/office/drawing/2014/main" id="{9E1C6C05-ECB8-4777-ABFF-4ADA022B9C99}"/>
              </a:ext>
            </a:extLst>
          </p:cNvPr>
          <p:cNvPicPr preferRelativeResize="0"/>
          <p:nvPr/>
        </p:nvPicPr>
        <p:blipFill rotWithShape="1">
          <a:blip r:embed="rId3">
            <a:alphaModFix/>
          </a:blip>
          <a:srcRect/>
          <a:stretch/>
        </p:blipFill>
        <p:spPr>
          <a:xfrm>
            <a:off x="315324" y="294293"/>
            <a:ext cx="1300182" cy="775615"/>
          </a:xfrm>
          <a:prstGeom prst="rect">
            <a:avLst/>
          </a:prstGeom>
          <a:noFill/>
          <a:ln>
            <a:noFill/>
          </a:ln>
        </p:spPr>
      </p:pic>
      <p:sp>
        <p:nvSpPr>
          <p:cNvPr id="8" name="Google Shape;136;p20">
            <a:extLst>
              <a:ext uri="{FF2B5EF4-FFF2-40B4-BE49-F238E27FC236}">
                <a16:creationId xmlns:a16="http://schemas.microsoft.com/office/drawing/2014/main" id="{FBBE0FDD-EF15-40FE-8D8F-E330C6779F54}"/>
              </a:ext>
            </a:extLst>
          </p:cNvPr>
          <p:cNvSpPr txBox="1"/>
          <p:nvPr/>
        </p:nvSpPr>
        <p:spPr>
          <a:xfrm>
            <a:off x="1941989" y="170940"/>
            <a:ext cx="6243818" cy="898968"/>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4000" b="1" dirty="0">
                <a:solidFill>
                  <a:srgbClr val="2E548A"/>
                </a:solidFill>
              </a:rPr>
              <a:t>Localising the SDGs</a:t>
            </a:r>
            <a:endParaRPr sz="4000" b="1" dirty="0">
              <a:solidFill>
                <a:srgbClr val="2E548A"/>
              </a:solidFill>
              <a:latin typeface="Arial"/>
              <a:ea typeface="Arial"/>
              <a:cs typeface="Arial"/>
              <a:sym typeface="Arial"/>
            </a:endParaRPr>
          </a:p>
        </p:txBody>
      </p:sp>
      <p:sp>
        <p:nvSpPr>
          <p:cNvPr id="10" name="TextBox 9">
            <a:extLst>
              <a:ext uri="{FF2B5EF4-FFF2-40B4-BE49-F238E27FC236}">
                <a16:creationId xmlns:a16="http://schemas.microsoft.com/office/drawing/2014/main" id="{47EC3C31-E51B-4C78-8A59-730C9E134CD7}"/>
              </a:ext>
            </a:extLst>
          </p:cNvPr>
          <p:cNvSpPr txBox="1"/>
          <p:nvPr/>
        </p:nvSpPr>
        <p:spPr>
          <a:xfrm>
            <a:off x="783033" y="1192425"/>
            <a:ext cx="7900604" cy="1881990"/>
          </a:xfrm>
          <a:prstGeom prst="rect">
            <a:avLst/>
          </a:prstGeom>
          <a:noFill/>
        </p:spPr>
        <p:txBody>
          <a:bodyPr wrap="square">
            <a:spAutoFit/>
          </a:bodyPr>
          <a:lstStyle/>
          <a:p>
            <a:pPr>
              <a:lnSpc>
                <a:spcPct val="150000"/>
              </a:lnSpc>
            </a:pPr>
            <a:r>
              <a:rPr lang="en-GB" sz="2000" i="1" dirty="0">
                <a:solidFill>
                  <a:schemeClr val="accent5">
                    <a:lumMod val="50000"/>
                  </a:schemeClr>
                </a:solidFill>
                <a:latin typeface="+mn-lt"/>
                <a:ea typeface="Proxima Nova"/>
                <a:cs typeface="Proxima Nova"/>
                <a:sym typeface="Proxima Nova"/>
              </a:rPr>
              <a:t>The process of taking into account subnational contexts in the achievement of the 2030 Agenda, from the</a:t>
            </a:r>
            <a:r>
              <a:rPr lang="en-GB" sz="2000" b="1" i="1" dirty="0">
                <a:solidFill>
                  <a:schemeClr val="accent5">
                    <a:lumMod val="50000"/>
                  </a:schemeClr>
                </a:solidFill>
                <a:latin typeface="+mn-lt"/>
                <a:ea typeface="Proxima Nova"/>
                <a:cs typeface="Proxima Nova"/>
                <a:sym typeface="Proxima Nova"/>
              </a:rPr>
              <a:t> setting of goals and targets</a:t>
            </a:r>
            <a:r>
              <a:rPr lang="en-GB" sz="2000" i="1" dirty="0">
                <a:solidFill>
                  <a:schemeClr val="accent5">
                    <a:lumMod val="50000"/>
                  </a:schemeClr>
                </a:solidFill>
                <a:latin typeface="+mn-lt"/>
                <a:ea typeface="Proxima Nova"/>
                <a:cs typeface="Proxima Nova"/>
                <a:sym typeface="Proxima Nova"/>
              </a:rPr>
              <a:t>, to determining the </a:t>
            </a:r>
            <a:r>
              <a:rPr lang="en-GB" sz="2000" b="1" i="1" dirty="0">
                <a:solidFill>
                  <a:schemeClr val="accent5">
                    <a:lumMod val="50000"/>
                  </a:schemeClr>
                </a:solidFill>
                <a:latin typeface="+mn-lt"/>
                <a:ea typeface="Proxima Nova"/>
                <a:cs typeface="Proxima Nova"/>
                <a:sym typeface="Proxima Nova"/>
              </a:rPr>
              <a:t>means of implementation</a:t>
            </a:r>
            <a:r>
              <a:rPr lang="en-GB" sz="2000" i="1" dirty="0">
                <a:solidFill>
                  <a:schemeClr val="accent5">
                    <a:lumMod val="50000"/>
                  </a:schemeClr>
                </a:solidFill>
                <a:latin typeface="+mn-lt"/>
                <a:ea typeface="Proxima Nova"/>
                <a:cs typeface="Proxima Nova"/>
                <a:sym typeface="Proxima Nova"/>
              </a:rPr>
              <a:t> and using indicators to </a:t>
            </a:r>
            <a:r>
              <a:rPr lang="en-GB" sz="2000" b="1" i="1" dirty="0">
                <a:solidFill>
                  <a:schemeClr val="accent5">
                    <a:lumMod val="50000"/>
                  </a:schemeClr>
                </a:solidFill>
                <a:latin typeface="+mn-lt"/>
                <a:ea typeface="Proxima Nova"/>
                <a:cs typeface="Proxima Nova"/>
                <a:sym typeface="Proxima Nova"/>
              </a:rPr>
              <a:t>measure and monitor progress</a:t>
            </a:r>
            <a:r>
              <a:rPr lang="en-GB" sz="2000" i="1" dirty="0">
                <a:solidFill>
                  <a:schemeClr val="accent5">
                    <a:lumMod val="50000"/>
                  </a:schemeClr>
                </a:solidFill>
                <a:latin typeface="+mn-lt"/>
                <a:ea typeface="Proxima Nova"/>
                <a:cs typeface="Proxima Nova"/>
                <a:sym typeface="Proxima Nova"/>
              </a:rPr>
              <a:t>” </a:t>
            </a:r>
            <a:r>
              <a:rPr lang="en-GB" sz="2000" dirty="0">
                <a:solidFill>
                  <a:schemeClr val="accent5">
                    <a:lumMod val="50000"/>
                  </a:schemeClr>
                </a:solidFill>
                <a:latin typeface="+mn-lt"/>
                <a:ea typeface="Proxima Nova"/>
                <a:cs typeface="Proxima Nova"/>
                <a:sym typeface="Proxima Nova"/>
              </a:rPr>
              <a:t>– UCLG definition</a:t>
            </a:r>
            <a:endParaRPr lang="en-GB" sz="2000" dirty="0">
              <a:solidFill>
                <a:schemeClr val="accent5">
                  <a:lumMod val="50000"/>
                </a:schemeClr>
              </a:solidFill>
              <a:latin typeface="+mn-lt"/>
            </a:endParaRPr>
          </a:p>
        </p:txBody>
      </p:sp>
      <p:sp>
        <p:nvSpPr>
          <p:cNvPr id="11" name="Rectangle: Rounded Corners 10">
            <a:extLst>
              <a:ext uri="{FF2B5EF4-FFF2-40B4-BE49-F238E27FC236}">
                <a16:creationId xmlns:a16="http://schemas.microsoft.com/office/drawing/2014/main" id="{DB0EBBDF-018C-4D59-BDF5-9694EB1D727F}"/>
              </a:ext>
            </a:extLst>
          </p:cNvPr>
          <p:cNvSpPr/>
          <p:nvPr/>
        </p:nvSpPr>
        <p:spPr>
          <a:xfrm>
            <a:off x="598715" y="3349066"/>
            <a:ext cx="1845729" cy="2921515"/>
          </a:xfrm>
          <a:prstGeom prst="roundRect">
            <a:avLst>
              <a:gd name="adj" fmla="val 19419"/>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6B0505B-7D6C-4CB1-BF40-220640D3C249}"/>
              </a:ext>
            </a:extLst>
          </p:cNvPr>
          <p:cNvSpPr txBox="1"/>
          <p:nvPr/>
        </p:nvSpPr>
        <p:spPr>
          <a:xfrm>
            <a:off x="783033" y="3743446"/>
            <a:ext cx="1582365" cy="400110"/>
          </a:xfrm>
          <a:prstGeom prst="rect">
            <a:avLst/>
          </a:prstGeom>
          <a:noFill/>
        </p:spPr>
        <p:txBody>
          <a:bodyPr wrap="square">
            <a:spAutoFit/>
          </a:bodyPr>
          <a:lstStyle/>
          <a:p>
            <a:r>
              <a:rPr lang="en-GB" sz="2000" dirty="0">
                <a:solidFill>
                  <a:srgbClr val="2E548A"/>
                </a:solidFill>
                <a:latin typeface="Calibri" panose="020F0502020204030204" pitchFamily="34" charset="0"/>
                <a:cs typeface="Calibri" panose="020F0502020204030204" pitchFamily="34" charset="0"/>
              </a:rPr>
              <a:t>17 Goals</a:t>
            </a:r>
          </a:p>
        </p:txBody>
      </p:sp>
      <p:sp>
        <p:nvSpPr>
          <p:cNvPr id="13" name="TextBox 12">
            <a:extLst>
              <a:ext uri="{FF2B5EF4-FFF2-40B4-BE49-F238E27FC236}">
                <a16:creationId xmlns:a16="http://schemas.microsoft.com/office/drawing/2014/main" id="{46C5DBAE-578B-44CB-9E01-EF552734AE72}"/>
              </a:ext>
            </a:extLst>
          </p:cNvPr>
          <p:cNvSpPr txBox="1"/>
          <p:nvPr/>
        </p:nvSpPr>
        <p:spPr>
          <a:xfrm>
            <a:off x="753971" y="4436976"/>
            <a:ext cx="1522380" cy="400110"/>
          </a:xfrm>
          <a:prstGeom prst="rect">
            <a:avLst/>
          </a:prstGeom>
          <a:noFill/>
        </p:spPr>
        <p:txBody>
          <a:bodyPr wrap="square">
            <a:spAutoFit/>
          </a:bodyPr>
          <a:lstStyle/>
          <a:p>
            <a:r>
              <a:rPr lang="en-GB" sz="2000" dirty="0">
                <a:solidFill>
                  <a:srgbClr val="2E548A"/>
                </a:solidFill>
                <a:latin typeface="Calibri" panose="020F0502020204030204" pitchFamily="34" charset="0"/>
                <a:cs typeface="Calibri" panose="020F0502020204030204" pitchFamily="34" charset="0"/>
              </a:rPr>
              <a:t>169 Targets</a:t>
            </a:r>
          </a:p>
        </p:txBody>
      </p:sp>
      <p:sp>
        <p:nvSpPr>
          <p:cNvPr id="14" name="TextBox 13">
            <a:extLst>
              <a:ext uri="{FF2B5EF4-FFF2-40B4-BE49-F238E27FC236}">
                <a16:creationId xmlns:a16="http://schemas.microsoft.com/office/drawing/2014/main" id="{97A6A7EF-540E-4442-8EB7-C5B4B1279F00}"/>
              </a:ext>
            </a:extLst>
          </p:cNvPr>
          <p:cNvSpPr txBox="1"/>
          <p:nvPr/>
        </p:nvSpPr>
        <p:spPr>
          <a:xfrm>
            <a:off x="783033" y="4841315"/>
            <a:ext cx="1522380" cy="1015663"/>
          </a:xfrm>
          <a:prstGeom prst="rect">
            <a:avLst/>
          </a:prstGeom>
          <a:noFill/>
        </p:spPr>
        <p:txBody>
          <a:bodyPr wrap="square">
            <a:spAutoFit/>
          </a:bodyPr>
          <a:lstStyle/>
          <a:p>
            <a:endParaRPr lang="en-GB" sz="2000" dirty="0">
              <a:solidFill>
                <a:srgbClr val="2E548A"/>
              </a:solidFill>
              <a:latin typeface="Calibri" panose="020F0502020204030204" pitchFamily="34" charset="0"/>
              <a:cs typeface="Calibri" panose="020F0502020204030204" pitchFamily="34" charset="0"/>
            </a:endParaRPr>
          </a:p>
          <a:p>
            <a:r>
              <a:rPr lang="en-GB" sz="2000" dirty="0">
                <a:solidFill>
                  <a:srgbClr val="2E548A"/>
                </a:solidFill>
                <a:latin typeface="Calibri" panose="020F0502020204030204" pitchFamily="34" charset="0"/>
                <a:cs typeface="Calibri" panose="020F0502020204030204" pitchFamily="34" charset="0"/>
              </a:rPr>
              <a:t>232 Global indicators</a:t>
            </a:r>
          </a:p>
        </p:txBody>
      </p:sp>
      <p:pic>
        <p:nvPicPr>
          <p:cNvPr id="15" name="Picture 14" descr="18_engl.jpg">
            <a:extLst>
              <a:ext uri="{FF2B5EF4-FFF2-40B4-BE49-F238E27FC236}">
                <a16:creationId xmlns:a16="http://schemas.microsoft.com/office/drawing/2014/main" id="{B9B7E10D-E238-45BE-953A-A3385A0F5B26}"/>
              </a:ext>
            </a:extLst>
          </p:cNvPr>
          <p:cNvPicPr>
            <a:picLocks noChangeAspect="1"/>
          </p:cNvPicPr>
          <p:nvPr/>
        </p:nvPicPr>
        <p:blipFill>
          <a:blip r:embed="rId4"/>
          <a:stretch>
            <a:fillRect/>
          </a:stretch>
        </p:blipFill>
        <p:spPr>
          <a:xfrm>
            <a:off x="7858045" y="5490329"/>
            <a:ext cx="733296" cy="733296"/>
          </a:xfrm>
          <a:prstGeom prst="rect">
            <a:avLst/>
          </a:prstGeom>
        </p:spPr>
      </p:pic>
      <p:sp>
        <p:nvSpPr>
          <p:cNvPr id="16" name="Cross 15">
            <a:extLst>
              <a:ext uri="{FF2B5EF4-FFF2-40B4-BE49-F238E27FC236}">
                <a16:creationId xmlns:a16="http://schemas.microsoft.com/office/drawing/2014/main" id="{AE3B1142-781F-4C5A-8120-9680F9D160EC}"/>
              </a:ext>
            </a:extLst>
          </p:cNvPr>
          <p:cNvSpPr/>
          <p:nvPr/>
        </p:nvSpPr>
        <p:spPr>
          <a:xfrm>
            <a:off x="7486814" y="5730258"/>
            <a:ext cx="245656" cy="253437"/>
          </a:xfrm>
          <a:prstGeom prst="plus">
            <a:avLst>
              <a:gd name="adj" fmla="val 42237"/>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9692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4" name="Google Shape;104;p16"/>
          <p:cNvPicPr preferRelativeResize="0"/>
          <p:nvPr/>
        </p:nvPicPr>
        <p:blipFill rotWithShape="1">
          <a:blip r:embed="rId3">
            <a:alphaModFix/>
          </a:blip>
          <a:srcRect/>
          <a:stretch/>
        </p:blipFill>
        <p:spPr>
          <a:xfrm>
            <a:off x="315324" y="294293"/>
            <a:ext cx="1300182" cy="775615"/>
          </a:xfrm>
          <a:prstGeom prst="rect">
            <a:avLst/>
          </a:prstGeom>
          <a:noFill/>
          <a:ln>
            <a:noFill/>
          </a:ln>
        </p:spPr>
      </p:pic>
      <p:sp>
        <p:nvSpPr>
          <p:cNvPr id="8" name="Google Shape;136;p20">
            <a:extLst>
              <a:ext uri="{FF2B5EF4-FFF2-40B4-BE49-F238E27FC236}">
                <a16:creationId xmlns:a16="http://schemas.microsoft.com/office/drawing/2014/main" id="{CF55CAA9-AEE8-4D0A-ACEB-7D6A134AF164}"/>
              </a:ext>
            </a:extLst>
          </p:cNvPr>
          <p:cNvSpPr txBox="1"/>
          <p:nvPr/>
        </p:nvSpPr>
        <p:spPr>
          <a:xfrm>
            <a:off x="1709573" y="573693"/>
            <a:ext cx="6704646" cy="496215"/>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3200" b="1" dirty="0">
                <a:solidFill>
                  <a:srgbClr val="2E548A"/>
                </a:solidFill>
              </a:rPr>
              <a:t>An integrated approach </a:t>
            </a:r>
            <a:endParaRPr sz="3200" b="1" dirty="0">
              <a:solidFill>
                <a:srgbClr val="2E548A"/>
              </a:solidFill>
              <a:latin typeface="Arial"/>
              <a:ea typeface="Arial"/>
              <a:cs typeface="Arial"/>
              <a:sym typeface="Arial"/>
            </a:endParaRPr>
          </a:p>
        </p:txBody>
      </p:sp>
      <p:sp>
        <p:nvSpPr>
          <p:cNvPr id="2" name="TextBox 1">
            <a:extLst>
              <a:ext uri="{FF2B5EF4-FFF2-40B4-BE49-F238E27FC236}">
                <a16:creationId xmlns:a16="http://schemas.microsoft.com/office/drawing/2014/main" id="{15F34E3B-BC95-497D-A043-7DEAE20C99F8}"/>
              </a:ext>
            </a:extLst>
          </p:cNvPr>
          <p:cNvSpPr txBox="1"/>
          <p:nvPr/>
        </p:nvSpPr>
        <p:spPr>
          <a:xfrm>
            <a:off x="525679" y="2021264"/>
            <a:ext cx="3895017" cy="3447098"/>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GB" sz="1800" b="1" dirty="0">
                <a:solidFill>
                  <a:srgbClr val="2E548A"/>
                </a:solidFill>
              </a:rPr>
              <a:t>The 2030 Agenda is organised around 5 dimensions </a:t>
            </a:r>
            <a:r>
              <a:rPr lang="en-GB" sz="1800" dirty="0">
                <a:solidFill>
                  <a:srgbClr val="2E548A"/>
                </a:solidFill>
              </a:rPr>
              <a:t>«  5Ps »: Planet, People, Prosperity, Peace and Partnership</a:t>
            </a:r>
          </a:p>
          <a:p>
            <a:pPr marL="342900" indent="-342900">
              <a:spcAft>
                <a:spcPts val="1200"/>
              </a:spcAft>
              <a:buFont typeface="Arial" panose="020B0604020202020204" pitchFamily="34" charset="0"/>
              <a:buChar char="•"/>
            </a:pPr>
            <a:r>
              <a:rPr lang="en-GB" sz="1800" dirty="0">
                <a:solidFill>
                  <a:srgbClr val="2E548A"/>
                </a:solidFill>
              </a:rPr>
              <a:t>The 5 Ps and the 17 SDGs are </a:t>
            </a:r>
            <a:r>
              <a:rPr lang="en-GB" sz="1800" b="1" dirty="0">
                <a:solidFill>
                  <a:srgbClr val="2E548A"/>
                </a:solidFill>
              </a:rPr>
              <a:t>interconnected and interdependent</a:t>
            </a:r>
          </a:p>
          <a:p>
            <a:pPr marL="342900" indent="-342900">
              <a:spcAft>
                <a:spcPts val="1200"/>
              </a:spcAft>
              <a:buFont typeface="Arial" panose="020B0604020202020204" pitchFamily="34" charset="0"/>
              <a:buChar char="•"/>
            </a:pPr>
            <a:r>
              <a:rPr lang="en-GB" sz="1800" b="1" dirty="0">
                <a:solidFill>
                  <a:srgbClr val="2E548A"/>
                </a:solidFill>
              </a:rPr>
              <a:t>The 2030 Agenda 2030 is universal</a:t>
            </a:r>
            <a:r>
              <a:rPr lang="en-GB" sz="1800" dirty="0">
                <a:solidFill>
                  <a:srgbClr val="2E548A"/>
                </a:solidFill>
              </a:rPr>
              <a:t>: all 193 Member States have agreed on the 17 goals and 169 targets.</a:t>
            </a:r>
          </a:p>
        </p:txBody>
      </p:sp>
      <p:pic>
        <p:nvPicPr>
          <p:cNvPr id="4" name="Picture 3" descr="Diagram&#10;&#10;Description automatically generated">
            <a:extLst>
              <a:ext uri="{FF2B5EF4-FFF2-40B4-BE49-F238E27FC236}">
                <a16:creationId xmlns:a16="http://schemas.microsoft.com/office/drawing/2014/main" id="{D743052C-003E-4393-85D4-FE039CE81E6D}"/>
              </a:ext>
            </a:extLst>
          </p:cNvPr>
          <p:cNvPicPr>
            <a:picLocks noChangeAspect="1"/>
          </p:cNvPicPr>
          <p:nvPr/>
        </p:nvPicPr>
        <p:blipFill>
          <a:blip r:embed="rId4"/>
          <a:stretch>
            <a:fillRect/>
          </a:stretch>
        </p:blipFill>
        <p:spPr>
          <a:xfrm>
            <a:off x="4572000" y="1863382"/>
            <a:ext cx="4095750" cy="4095750"/>
          </a:xfrm>
          <a:prstGeom prst="rect">
            <a:avLst/>
          </a:prstGeom>
        </p:spPr>
      </p:pic>
    </p:spTree>
    <p:extLst>
      <p:ext uri="{BB962C8B-B14F-4D97-AF65-F5344CB8AC3E}">
        <p14:creationId xmlns:p14="http://schemas.microsoft.com/office/powerpoint/2010/main" val="1423934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53" name="Picture 52" descr="kast_sinine.png">
            <a:extLst>
              <a:ext uri="{FF2B5EF4-FFF2-40B4-BE49-F238E27FC236}">
                <a16:creationId xmlns:a16="http://schemas.microsoft.com/office/drawing/2014/main" id="{9EDBABE1-D14A-4083-A779-5B63799DE36A}"/>
              </a:ext>
            </a:extLst>
          </p:cNvPr>
          <p:cNvPicPr>
            <a:picLocks noChangeAspect="1"/>
          </p:cNvPicPr>
          <p:nvPr/>
        </p:nvPicPr>
        <p:blipFill>
          <a:blip r:embed="rId3"/>
          <a:stretch>
            <a:fillRect/>
          </a:stretch>
        </p:blipFill>
        <p:spPr>
          <a:xfrm>
            <a:off x="2047004" y="3108293"/>
            <a:ext cx="1409122" cy="551739"/>
          </a:xfrm>
          <a:prstGeom prst="rect">
            <a:avLst/>
          </a:prstGeom>
        </p:spPr>
      </p:pic>
      <p:sp>
        <p:nvSpPr>
          <p:cNvPr id="136" name="Google Shape;136;p20"/>
          <p:cNvSpPr txBox="1"/>
          <p:nvPr/>
        </p:nvSpPr>
        <p:spPr>
          <a:xfrm>
            <a:off x="1553862" y="1012977"/>
            <a:ext cx="6243818" cy="1432436"/>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4000" b="1" dirty="0">
                <a:solidFill>
                  <a:srgbClr val="2E548A"/>
                </a:solidFill>
              </a:rPr>
              <a:t>Action Planning journey in 5 key phases </a:t>
            </a:r>
            <a:endParaRPr sz="4000" b="1" dirty="0">
              <a:solidFill>
                <a:srgbClr val="2E548A"/>
              </a:solidFill>
              <a:latin typeface="Arial"/>
              <a:ea typeface="Arial"/>
              <a:cs typeface="Arial"/>
              <a:sym typeface="Arial"/>
            </a:endParaRPr>
          </a:p>
        </p:txBody>
      </p:sp>
      <p:pic>
        <p:nvPicPr>
          <p:cNvPr id="137" name="Google Shape;137;p20"/>
          <p:cNvPicPr preferRelativeResize="0"/>
          <p:nvPr/>
        </p:nvPicPr>
        <p:blipFill rotWithShape="1">
          <a:blip r:embed="rId4">
            <a:alphaModFix/>
          </a:blip>
          <a:srcRect/>
          <a:stretch/>
        </p:blipFill>
        <p:spPr>
          <a:xfrm>
            <a:off x="315324" y="294293"/>
            <a:ext cx="1300182" cy="775615"/>
          </a:xfrm>
          <a:prstGeom prst="rect">
            <a:avLst/>
          </a:prstGeom>
          <a:noFill/>
          <a:ln>
            <a:noFill/>
          </a:ln>
        </p:spPr>
      </p:pic>
      <p:sp>
        <p:nvSpPr>
          <p:cNvPr id="142" name="Google Shape;142;p20"/>
          <p:cNvSpPr txBox="1"/>
          <p:nvPr/>
        </p:nvSpPr>
        <p:spPr>
          <a:xfrm>
            <a:off x="3512875" y="6172420"/>
            <a:ext cx="1859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dirty="0">
                <a:solidFill>
                  <a:schemeClr val="accent1">
                    <a:lumMod val="50000"/>
                  </a:schemeClr>
                </a:solidFill>
                <a:latin typeface="Calibri"/>
                <a:ea typeface="Calibri"/>
                <a:cs typeface="Calibri"/>
                <a:sym typeface="Calibri"/>
              </a:rPr>
              <a:t>Spreading knowledge  </a:t>
            </a:r>
            <a:endParaRPr b="1" dirty="0">
              <a:solidFill>
                <a:schemeClr val="accent1">
                  <a:lumMod val="50000"/>
                </a:schemeClr>
              </a:solidFill>
              <a:latin typeface="Calibri"/>
              <a:ea typeface="Calibri"/>
              <a:cs typeface="Calibri"/>
              <a:sym typeface="Calibri"/>
            </a:endParaRPr>
          </a:p>
        </p:txBody>
      </p:sp>
      <p:cxnSp>
        <p:nvCxnSpPr>
          <p:cNvPr id="145" name="Google Shape;145;p20"/>
          <p:cNvCxnSpPr/>
          <p:nvPr/>
        </p:nvCxnSpPr>
        <p:spPr>
          <a:xfrm flipV="1">
            <a:off x="5646475" y="6385308"/>
            <a:ext cx="2910393" cy="2512"/>
          </a:xfrm>
          <a:prstGeom prst="straightConnector1">
            <a:avLst/>
          </a:prstGeom>
          <a:noFill/>
          <a:ln w="12700" cap="flat" cmpd="sng" algn="ctr">
            <a:solidFill>
              <a:schemeClr val="accent1">
                <a:lumMod val="75000"/>
              </a:schemeClr>
            </a:solidFill>
            <a:prstDash val="solid"/>
            <a:round/>
            <a:headEnd type="none" w="med" len="med"/>
            <a:tailEnd type="triangle" w="med" len="med"/>
          </a:ln>
        </p:spPr>
      </p:cxnSp>
      <p:cxnSp>
        <p:nvCxnSpPr>
          <p:cNvPr id="146" name="Google Shape;146;p20"/>
          <p:cNvCxnSpPr/>
          <p:nvPr/>
        </p:nvCxnSpPr>
        <p:spPr>
          <a:xfrm rot="10800000">
            <a:off x="610191" y="6378214"/>
            <a:ext cx="2572334" cy="37007"/>
          </a:xfrm>
          <a:prstGeom prst="straightConnector1">
            <a:avLst/>
          </a:prstGeom>
          <a:noFill/>
          <a:ln w="12700" cap="flat" cmpd="sng" algn="ctr">
            <a:solidFill>
              <a:schemeClr val="accent1">
                <a:lumMod val="75000"/>
              </a:schemeClr>
            </a:solidFill>
            <a:prstDash val="solid"/>
            <a:round/>
            <a:headEnd type="none" w="med" len="med"/>
            <a:tailEnd type="triangle" w="med" len="med"/>
          </a:ln>
        </p:spPr>
      </p:cxnSp>
      <p:sp>
        <p:nvSpPr>
          <p:cNvPr id="151" name="Google Shape;151;p20"/>
          <p:cNvSpPr txBox="1"/>
          <p:nvPr/>
        </p:nvSpPr>
        <p:spPr>
          <a:xfrm>
            <a:off x="506878" y="2640742"/>
            <a:ext cx="110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latin typeface="Calibri"/>
                <a:ea typeface="Calibri"/>
                <a:cs typeface="Calibri"/>
                <a:sym typeface="Calibri"/>
              </a:rPr>
              <a:t>March 2021</a:t>
            </a:r>
            <a:endParaRPr dirty="0">
              <a:latin typeface="Calibri"/>
              <a:ea typeface="Calibri"/>
              <a:cs typeface="Calibri"/>
              <a:sym typeface="Calibri"/>
            </a:endParaRPr>
          </a:p>
        </p:txBody>
      </p:sp>
      <p:sp>
        <p:nvSpPr>
          <p:cNvPr id="152" name="Google Shape;152;p20"/>
          <p:cNvSpPr txBox="1"/>
          <p:nvPr/>
        </p:nvSpPr>
        <p:spPr>
          <a:xfrm>
            <a:off x="7059771" y="2640742"/>
            <a:ext cx="1482907" cy="400079"/>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GB" dirty="0">
                <a:latin typeface="Calibri"/>
                <a:ea typeface="Calibri"/>
                <a:cs typeface="Calibri"/>
                <a:sym typeface="Calibri"/>
              </a:rPr>
              <a:t>December 2022</a:t>
            </a:r>
            <a:endParaRPr dirty="0">
              <a:latin typeface="Calibri"/>
              <a:ea typeface="Calibri"/>
              <a:cs typeface="Calibri"/>
              <a:sym typeface="Calibri"/>
            </a:endParaRPr>
          </a:p>
        </p:txBody>
      </p:sp>
      <p:pic>
        <p:nvPicPr>
          <p:cNvPr id="19" name="Picture 18" descr="kast_sinine.png"/>
          <p:cNvPicPr>
            <a:picLocks noChangeAspect="1"/>
          </p:cNvPicPr>
          <p:nvPr/>
        </p:nvPicPr>
        <p:blipFill>
          <a:blip r:embed="rId3"/>
          <a:stretch>
            <a:fillRect/>
          </a:stretch>
        </p:blipFill>
        <p:spPr>
          <a:xfrm>
            <a:off x="531291" y="3123818"/>
            <a:ext cx="1409122" cy="512746"/>
          </a:xfrm>
          <a:prstGeom prst="rect">
            <a:avLst/>
          </a:prstGeom>
        </p:spPr>
      </p:pic>
      <p:pic>
        <p:nvPicPr>
          <p:cNvPr id="20" name="Picture 19" descr="kast_sinine.png"/>
          <p:cNvPicPr>
            <a:picLocks noChangeAspect="1"/>
          </p:cNvPicPr>
          <p:nvPr/>
        </p:nvPicPr>
        <p:blipFill>
          <a:blip r:embed="rId3"/>
          <a:stretch>
            <a:fillRect/>
          </a:stretch>
        </p:blipFill>
        <p:spPr>
          <a:xfrm>
            <a:off x="3541647" y="3115928"/>
            <a:ext cx="1695890" cy="520636"/>
          </a:xfrm>
          <a:prstGeom prst="rect">
            <a:avLst/>
          </a:prstGeom>
        </p:spPr>
      </p:pic>
      <p:pic>
        <p:nvPicPr>
          <p:cNvPr id="21" name="Picture 20" descr="kast_sinine.png"/>
          <p:cNvPicPr>
            <a:picLocks noChangeAspect="1"/>
          </p:cNvPicPr>
          <p:nvPr/>
        </p:nvPicPr>
        <p:blipFill>
          <a:blip r:embed="rId3"/>
          <a:stretch>
            <a:fillRect/>
          </a:stretch>
        </p:blipFill>
        <p:spPr>
          <a:xfrm>
            <a:off x="5308530" y="3108293"/>
            <a:ext cx="1735328" cy="528271"/>
          </a:xfrm>
          <a:prstGeom prst="rect">
            <a:avLst/>
          </a:prstGeom>
        </p:spPr>
      </p:pic>
      <p:pic>
        <p:nvPicPr>
          <p:cNvPr id="22" name="Picture 21" descr="kast_sinine.png"/>
          <p:cNvPicPr>
            <a:picLocks noChangeAspect="1"/>
          </p:cNvPicPr>
          <p:nvPr/>
        </p:nvPicPr>
        <p:blipFill>
          <a:blip r:embed="rId3"/>
          <a:stretch>
            <a:fillRect/>
          </a:stretch>
        </p:blipFill>
        <p:spPr>
          <a:xfrm>
            <a:off x="7120705" y="3115933"/>
            <a:ext cx="1406072" cy="520631"/>
          </a:xfrm>
          <a:prstGeom prst="rect">
            <a:avLst/>
          </a:prstGeom>
        </p:spPr>
      </p:pic>
      <p:sp>
        <p:nvSpPr>
          <p:cNvPr id="25" name="Google Shape;138;p20"/>
          <p:cNvSpPr txBox="1"/>
          <p:nvPr/>
        </p:nvSpPr>
        <p:spPr>
          <a:xfrm>
            <a:off x="929340" y="3172458"/>
            <a:ext cx="917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dirty="0">
                <a:solidFill>
                  <a:schemeClr val="bg1"/>
                </a:solidFill>
                <a:latin typeface="Calibri"/>
                <a:ea typeface="Calibri"/>
                <a:cs typeface="Calibri"/>
                <a:sym typeface="Calibri"/>
              </a:rPr>
              <a:t>Diagnosis</a:t>
            </a:r>
            <a:endParaRPr b="1" dirty="0">
              <a:solidFill>
                <a:schemeClr val="bg1"/>
              </a:solidFill>
              <a:latin typeface="Calibri"/>
              <a:ea typeface="Calibri"/>
              <a:cs typeface="Calibri"/>
              <a:sym typeface="Calibri"/>
            </a:endParaRPr>
          </a:p>
        </p:txBody>
      </p:sp>
      <p:sp>
        <p:nvSpPr>
          <p:cNvPr id="26" name="Google Shape;139;p20"/>
          <p:cNvSpPr txBox="1"/>
          <p:nvPr/>
        </p:nvSpPr>
        <p:spPr>
          <a:xfrm>
            <a:off x="2532001" y="3166158"/>
            <a:ext cx="874559" cy="400079"/>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GB" b="1" dirty="0">
                <a:solidFill>
                  <a:schemeClr val="bg1"/>
                </a:solidFill>
                <a:latin typeface="Calibri"/>
                <a:ea typeface="Calibri"/>
                <a:cs typeface="Calibri"/>
                <a:sym typeface="Calibri"/>
              </a:rPr>
              <a:t>Visioning</a:t>
            </a:r>
            <a:r>
              <a:rPr lang="en-GB" dirty="0">
                <a:latin typeface="Calibri"/>
                <a:ea typeface="Calibri"/>
                <a:cs typeface="Calibri"/>
                <a:sym typeface="Calibri"/>
              </a:rPr>
              <a:t> </a:t>
            </a:r>
            <a:endParaRPr dirty="0">
              <a:latin typeface="Calibri"/>
              <a:ea typeface="Calibri"/>
              <a:cs typeface="Calibri"/>
              <a:sym typeface="Calibri"/>
            </a:endParaRPr>
          </a:p>
        </p:txBody>
      </p:sp>
      <p:sp>
        <p:nvSpPr>
          <p:cNvPr id="27" name="Google Shape;140;p20"/>
          <p:cNvSpPr txBox="1"/>
          <p:nvPr/>
        </p:nvSpPr>
        <p:spPr>
          <a:xfrm>
            <a:off x="3707960" y="3158268"/>
            <a:ext cx="16836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dirty="0">
                <a:solidFill>
                  <a:schemeClr val="bg1"/>
                </a:solidFill>
                <a:latin typeface="Calibri"/>
                <a:ea typeface="Calibri"/>
                <a:cs typeface="Calibri"/>
                <a:sym typeface="Calibri"/>
              </a:rPr>
              <a:t>Planning</a:t>
            </a:r>
            <a:r>
              <a:rPr lang="en-GB" dirty="0">
                <a:solidFill>
                  <a:schemeClr val="bg1"/>
                </a:solidFill>
                <a:latin typeface="Calibri"/>
                <a:ea typeface="Calibri"/>
                <a:cs typeface="Calibri"/>
                <a:sym typeface="Calibri"/>
              </a:rPr>
              <a:t> </a:t>
            </a:r>
            <a:r>
              <a:rPr lang="en-GB" b="1" dirty="0">
                <a:solidFill>
                  <a:schemeClr val="bg1"/>
                </a:solidFill>
                <a:latin typeface="Calibri"/>
                <a:ea typeface="Calibri"/>
                <a:cs typeface="Calibri"/>
                <a:sym typeface="Calibri"/>
              </a:rPr>
              <a:t>Actions</a:t>
            </a:r>
            <a:r>
              <a:rPr lang="en-GB" dirty="0">
                <a:solidFill>
                  <a:schemeClr val="bg1"/>
                </a:solidFill>
                <a:latin typeface="Calibri"/>
                <a:ea typeface="Calibri"/>
                <a:cs typeface="Calibri"/>
                <a:sym typeface="Calibri"/>
              </a:rPr>
              <a:t>  </a:t>
            </a:r>
            <a:endParaRPr dirty="0">
              <a:solidFill>
                <a:schemeClr val="bg1"/>
              </a:solidFill>
              <a:latin typeface="Calibri"/>
              <a:ea typeface="Calibri"/>
              <a:cs typeface="Calibri"/>
              <a:sym typeface="Calibri"/>
            </a:endParaRPr>
          </a:p>
        </p:txBody>
      </p:sp>
      <p:sp>
        <p:nvSpPr>
          <p:cNvPr id="28" name="Google Shape;141;p20"/>
          <p:cNvSpPr txBox="1"/>
          <p:nvPr/>
        </p:nvSpPr>
        <p:spPr>
          <a:xfrm>
            <a:off x="5648091" y="3156992"/>
            <a:ext cx="1411542" cy="400079"/>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GB" b="1" dirty="0">
                <a:solidFill>
                  <a:schemeClr val="bg1"/>
                </a:solidFill>
                <a:latin typeface="Calibri"/>
                <a:ea typeface="Calibri"/>
                <a:cs typeface="Calibri"/>
                <a:sym typeface="Calibri"/>
              </a:rPr>
              <a:t>Fixing Indicators  </a:t>
            </a:r>
            <a:endParaRPr b="1" dirty="0">
              <a:solidFill>
                <a:schemeClr val="bg1"/>
              </a:solidFill>
              <a:latin typeface="Calibri"/>
              <a:ea typeface="Calibri"/>
              <a:cs typeface="Calibri"/>
              <a:sym typeface="Calibri"/>
            </a:endParaRPr>
          </a:p>
        </p:txBody>
      </p:sp>
      <p:sp>
        <p:nvSpPr>
          <p:cNvPr id="29" name="Google Shape;143;p20"/>
          <p:cNvSpPr txBox="1"/>
          <p:nvPr/>
        </p:nvSpPr>
        <p:spPr>
          <a:xfrm>
            <a:off x="7528245" y="3171985"/>
            <a:ext cx="845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dirty="0">
                <a:solidFill>
                  <a:schemeClr val="bg1"/>
                </a:solidFill>
                <a:latin typeface="Calibri"/>
                <a:ea typeface="Calibri"/>
                <a:cs typeface="Calibri"/>
                <a:sym typeface="Calibri"/>
              </a:rPr>
              <a:t>Finale</a:t>
            </a:r>
            <a:r>
              <a:rPr lang="en-GB" dirty="0">
                <a:latin typeface="Calibri"/>
                <a:ea typeface="Calibri"/>
                <a:cs typeface="Calibri"/>
                <a:sym typeface="Calibri"/>
              </a:rPr>
              <a:t>  </a:t>
            </a:r>
            <a:endParaRPr dirty="0">
              <a:latin typeface="Calibri"/>
              <a:ea typeface="Calibri"/>
              <a:cs typeface="Calibri"/>
              <a:sym typeface="Calibri"/>
            </a:endParaRPr>
          </a:p>
        </p:txBody>
      </p:sp>
      <p:pic>
        <p:nvPicPr>
          <p:cNvPr id="34" name="Picture 33" descr="joonega kast.png"/>
          <p:cNvPicPr>
            <a:picLocks noChangeAspect="1"/>
          </p:cNvPicPr>
          <p:nvPr/>
        </p:nvPicPr>
        <p:blipFill>
          <a:blip r:embed="rId5"/>
          <a:stretch>
            <a:fillRect/>
          </a:stretch>
        </p:blipFill>
        <p:spPr>
          <a:xfrm>
            <a:off x="2421133" y="4313009"/>
            <a:ext cx="1956636" cy="1620698"/>
          </a:xfrm>
          <a:prstGeom prst="rect">
            <a:avLst/>
          </a:prstGeom>
        </p:spPr>
      </p:pic>
      <p:pic>
        <p:nvPicPr>
          <p:cNvPr id="35" name="Picture 34" descr="joonega kast.png"/>
          <p:cNvPicPr>
            <a:picLocks noChangeAspect="1"/>
          </p:cNvPicPr>
          <p:nvPr/>
        </p:nvPicPr>
        <p:blipFill>
          <a:blip r:embed="rId5"/>
          <a:stretch>
            <a:fillRect/>
          </a:stretch>
        </p:blipFill>
        <p:spPr>
          <a:xfrm>
            <a:off x="487530" y="4316418"/>
            <a:ext cx="1853901" cy="1620698"/>
          </a:xfrm>
          <a:prstGeom prst="rect">
            <a:avLst/>
          </a:prstGeom>
        </p:spPr>
      </p:pic>
      <p:pic>
        <p:nvPicPr>
          <p:cNvPr id="36" name="Picture 35" descr="joonega kast.png"/>
          <p:cNvPicPr>
            <a:picLocks noChangeAspect="1"/>
          </p:cNvPicPr>
          <p:nvPr/>
        </p:nvPicPr>
        <p:blipFill>
          <a:blip r:embed="rId5"/>
          <a:stretch>
            <a:fillRect/>
          </a:stretch>
        </p:blipFill>
        <p:spPr>
          <a:xfrm>
            <a:off x="4368631" y="4323514"/>
            <a:ext cx="2584712" cy="1620698"/>
          </a:xfrm>
          <a:prstGeom prst="rect">
            <a:avLst/>
          </a:prstGeom>
        </p:spPr>
      </p:pic>
      <p:pic>
        <p:nvPicPr>
          <p:cNvPr id="37" name="Picture 36" descr="joonega kast.png"/>
          <p:cNvPicPr>
            <a:picLocks noChangeAspect="1"/>
          </p:cNvPicPr>
          <p:nvPr/>
        </p:nvPicPr>
        <p:blipFill>
          <a:blip r:embed="rId5"/>
          <a:stretch>
            <a:fillRect/>
          </a:stretch>
        </p:blipFill>
        <p:spPr>
          <a:xfrm>
            <a:off x="6930015" y="4323513"/>
            <a:ext cx="1726187" cy="1620698"/>
          </a:xfrm>
          <a:prstGeom prst="rect">
            <a:avLst/>
          </a:prstGeom>
        </p:spPr>
      </p:pic>
      <p:sp>
        <p:nvSpPr>
          <p:cNvPr id="38" name="Google Shape;147;p20"/>
          <p:cNvSpPr txBox="1"/>
          <p:nvPr/>
        </p:nvSpPr>
        <p:spPr>
          <a:xfrm>
            <a:off x="591094" y="4501036"/>
            <a:ext cx="1569261"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dirty="0">
                <a:latin typeface="Calibri"/>
                <a:ea typeface="Calibri"/>
                <a:cs typeface="Calibri"/>
                <a:sym typeface="Calibri"/>
              </a:rPr>
              <a:t>SDG Priorities and Gaps analysis </a:t>
            </a:r>
            <a:endParaRPr b="1" dirty="0">
              <a:latin typeface="Calibri"/>
              <a:ea typeface="Calibri"/>
              <a:cs typeface="Calibri"/>
              <a:sym typeface="Calibri"/>
            </a:endParaRPr>
          </a:p>
        </p:txBody>
      </p:sp>
      <p:sp>
        <p:nvSpPr>
          <p:cNvPr id="39" name="Google Shape;148;p20"/>
          <p:cNvSpPr txBox="1"/>
          <p:nvPr/>
        </p:nvSpPr>
        <p:spPr>
          <a:xfrm>
            <a:off x="2466094" y="4514575"/>
            <a:ext cx="1907980" cy="10464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dirty="0">
                <a:latin typeface="Calibri"/>
                <a:ea typeface="Calibri"/>
                <a:cs typeface="Calibri"/>
                <a:sym typeface="Calibri"/>
              </a:rPr>
              <a:t>SDG Stories</a:t>
            </a:r>
            <a:endParaRPr b="1" dirty="0">
              <a:latin typeface="Calibri"/>
              <a:ea typeface="Calibri"/>
              <a:cs typeface="Calibri"/>
              <a:sym typeface="Calibri"/>
            </a:endParaRPr>
          </a:p>
          <a:p>
            <a:pPr marL="0" lvl="0" indent="0" algn="l" rtl="0">
              <a:spcBef>
                <a:spcPts val="0"/>
              </a:spcBef>
              <a:spcAft>
                <a:spcPts val="0"/>
              </a:spcAft>
              <a:buNone/>
            </a:pPr>
            <a:endParaRPr b="1" dirty="0">
              <a:latin typeface="Calibri"/>
              <a:ea typeface="Calibri"/>
              <a:cs typeface="Calibri"/>
              <a:sym typeface="Calibri"/>
            </a:endParaRPr>
          </a:p>
          <a:p>
            <a:pPr marL="0" lvl="0" indent="0" algn="l" rtl="0">
              <a:spcBef>
                <a:spcPts val="0"/>
              </a:spcBef>
              <a:spcAft>
                <a:spcPts val="0"/>
              </a:spcAft>
              <a:buNone/>
            </a:pPr>
            <a:r>
              <a:rPr lang="en-GB" b="1" dirty="0">
                <a:latin typeface="Calibri"/>
                <a:ea typeface="Calibri"/>
                <a:cs typeface="Calibri"/>
                <a:sym typeface="Calibri"/>
              </a:rPr>
              <a:t>Awareness-raising and citizen engagement</a:t>
            </a:r>
            <a:endParaRPr b="1" dirty="0">
              <a:latin typeface="Calibri"/>
              <a:ea typeface="Calibri"/>
              <a:cs typeface="Calibri"/>
              <a:sym typeface="Calibri"/>
            </a:endParaRPr>
          </a:p>
        </p:txBody>
      </p:sp>
      <p:sp>
        <p:nvSpPr>
          <p:cNvPr id="40" name="Google Shape;149;p20"/>
          <p:cNvSpPr txBox="1"/>
          <p:nvPr/>
        </p:nvSpPr>
        <p:spPr>
          <a:xfrm>
            <a:off x="4471143" y="4483858"/>
            <a:ext cx="2471409" cy="126185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dirty="0">
                <a:latin typeface="Calibri"/>
                <a:ea typeface="Calibri"/>
                <a:cs typeface="Calibri"/>
                <a:sym typeface="Calibri"/>
              </a:rPr>
              <a:t>Co-creation of Integrated Action Plans for localising </a:t>
            </a:r>
          </a:p>
          <a:p>
            <a:pPr marL="0" lvl="0" indent="0" algn="l" rtl="0">
              <a:spcBef>
                <a:spcPts val="0"/>
              </a:spcBef>
              <a:spcAft>
                <a:spcPts val="0"/>
              </a:spcAft>
              <a:buNone/>
            </a:pPr>
            <a:r>
              <a:rPr lang="en-GB" b="1" dirty="0">
                <a:latin typeface="Calibri"/>
                <a:ea typeface="Calibri"/>
                <a:cs typeface="Calibri"/>
                <a:sym typeface="Calibri"/>
              </a:rPr>
              <a:t>the SDGs</a:t>
            </a:r>
            <a:endParaRPr b="1" dirty="0">
              <a:latin typeface="Calibri"/>
              <a:ea typeface="Calibri"/>
              <a:cs typeface="Calibri"/>
              <a:sym typeface="Calibri"/>
            </a:endParaRPr>
          </a:p>
          <a:p>
            <a:pPr marL="0" lvl="0" indent="0" algn="l" rtl="0">
              <a:spcBef>
                <a:spcPts val="0"/>
              </a:spcBef>
              <a:spcAft>
                <a:spcPts val="0"/>
              </a:spcAft>
              <a:buNone/>
            </a:pPr>
            <a:endParaRPr b="1" dirty="0">
              <a:latin typeface="Calibri"/>
              <a:ea typeface="Calibri"/>
              <a:cs typeface="Calibri"/>
              <a:sym typeface="Calibri"/>
            </a:endParaRPr>
          </a:p>
          <a:p>
            <a:pPr marL="0" lvl="0" indent="0" algn="l" rtl="0">
              <a:spcBef>
                <a:spcPts val="0"/>
              </a:spcBef>
              <a:spcAft>
                <a:spcPts val="0"/>
              </a:spcAft>
              <a:buNone/>
            </a:pPr>
            <a:r>
              <a:rPr lang="en-GB" b="1" dirty="0">
                <a:latin typeface="Calibri"/>
                <a:ea typeface="Calibri"/>
                <a:cs typeface="Calibri"/>
                <a:sym typeface="Calibri"/>
              </a:rPr>
              <a:t>Participation and co-creation</a:t>
            </a:r>
            <a:endParaRPr b="1" dirty="0">
              <a:latin typeface="Calibri"/>
              <a:ea typeface="Calibri"/>
              <a:cs typeface="Calibri"/>
              <a:sym typeface="Calibri"/>
            </a:endParaRPr>
          </a:p>
        </p:txBody>
      </p:sp>
      <p:sp>
        <p:nvSpPr>
          <p:cNvPr id="41" name="Google Shape;150;p20"/>
          <p:cNvSpPr txBox="1"/>
          <p:nvPr/>
        </p:nvSpPr>
        <p:spPr>
          <a:xfrm>
            <a:off x="6999316" y="4449189"/>
            <a:ext cx="1617716"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b="1" dirty="0">
                <a:latin typeface="Calibri"/>
                <a:ea typeface="Calibri"/>
                <a:cs typeface="Calibri"/>
                <a:sym typeface="Calibri"/>
              </a:rPr>
              <a:t>Lessons learned and good practices</a:t>
            </a:r>
            <a:endParaRPr b="1" dirty="0">
              <a:latin typeface="Calibri"/>
              <a:ea typeface="Calibri"/>
              <a:cs typeface="Calibri"/>
              <a:sym typeface="Calibri"/>
            </a:endParaRPr>
          </a:p>
        </p:txBody>
      </p:sp>
      <p:cxnSp>
        <p:nvCxnSpPr>
          <p:cNvPr id="42" name="Google Shape;144;p20"/>
          <p:cNvCxnSpPr/>
          <p:nvPr/>
        </p:nvCxnSpPr>
        <p:spPr>
          <a:xfrm flipV="1">
            <a:off x="535994" y="4065305"/>
            <a:ext cx="7992493" cy="18241"/>
          </a:xfrm>
          <a:prstGeom prst="straightConnector1">
            <a:avLst/>
          </a:prstGeom>
          <a:noFill/>
          <a:ln w="9525" cap="flat" cmpd="sng">
            <a:solidFill>
              <a:schemeClr val="accent1">
                <a:lumMod val="75000"/>
              </a:schemeClr>
            </a:solidFill>
            <a:prstDash val="solid"/>
            <a:round/>
            <a:headEnd type="none" w="med" len="med"/>
            <a:tailEnd type="none" w="med" len="med"/>
          </a:ln>
        </p:spPr>
      </p:cxnSp>
      <p:cxnSp>
        <p:nvCxnSpPr>
          <p:cNvPr id="44" name="Google Shape;144;p20"/>
          <p:cNvCxnSpPr/>
          <p:nvPr/>
        </p:nvCxnSpPr>
        <p:spPr>
          <a:xfrm rot="5400000" flipH="1" flipV="1">
            <a:off x="1228628" y="4225923"/>
            <a:ext cx="292839" cy="1588"/>
          </a:xfrm>
          <a:prstGeom prst="straightConnector1">
            <a:avLst/>
          </a:prstGeom>
          <a:noFill/>
          <a:ln w="9525" cap="flat" cmpd="sng">
            <a:solidFill>
              <a:schemeClr val="accent1">
                <a:lumMod val="75000"/>
              </a:schemeClr>
            </a:solidFill>
            <a:prstDash val="solid"/>
            <a:round/>
            <a:headEnd type="none" w="med" len="med"/>
            <a:tailEnd type="none" w="med" len="med"/>
          </a:ln>
        </p:spPr>
      </p:cxnSp>
      <p:cxnSp>
        <p:nvCxnSpPr>
          <p:cNvPr id="46" name="Google Shape;144;p20"/>
          <p:cNvCxnSpPr/>
          <p:nvPr/>
        </p:nvCxnSpPr>
        <p:spPr>
          <a:xfrm rot="5400000" flipH="1" flipV="1">
            <a:off x="3219348" y="4224478"/>
            <a:ext cx="289950" cy="1588"/>
          </a:xfrm>
          <a:prstGeom prst="straightConnector1">
            <a:avLst/>
          </a:prstGeom>
          <a:noFill/>
          <a:ln w="9525" cap="flat" cmpd="sng">
            <a:solidFill>
              <a:schemeClr val="accent1">
                <a:lumMod val="75000"/>
              </a:schemeClr>
            </a:solidFill>
            <a:prstDash val="solid"/>
            <a:round/>
            <a:headEnd type="none" w="med" len="med"/>
            <a:tailEnd type="none" w="med" len="med"/>
          </a:ln>
        </p:spPr>
      </p:cxnSp>
      <p:cxnSp>
        <p:nvCxnSpPr>
          <p:cNvPr id="47" name="Google Shape;144;p20"/>
          <p:cNvCxnSpPr/>
          <p:nvPr/>
        </p:nvCxnSpPr>
        <p:spPr>
          <a:xfrm rot="5400000" flipH="1" flipV="1">
            <a:off x="5434256" y="4231175"/>
            <a:ext cx="303344" cy="1588"/>
          </a:xfrm>
          <a:prstGeom prst="straightConnector1">
            <a:avLst/>
          </a:prstGeom>
          <a:noFill/>
          <a:ln w="9525" cap="flat" cmpd="sng">
            <a:solidFill>
              <a:schemeClr val="accent1">
                <a:lumMod val="75000"/>
              </a:schemeClr>
            </a:solidFill>
            <a:prstDash val="solid"/>
            <a:round/>
            <a:headEnd type="none" w="med" len="med"/>
            <a:tailEnd type="none" w="med" len="med"/>
          </a:ln>
        </p:spPr>
      </p:cxnSp>
      <p:cxnSp>
        <p:nvCxnSpPr>
          <p:cNvPr id="48" name="Google Shape;144;p20"/>
          <p:cNvCxnSpPr/>
          <p:nvPr/>
        </p:nvCxnSpPr>
        <p:spPr>
          <a:xfrm rot="5400000" flipH="1" flipV="1">
            <a:off x="7600668" y="4220931"/>
            <a:ext cx="311234" cy="1588"/>
          </a:xfrm>
          <a:prstGeom prst="straightConnector1">
            <a:avLst/>
          </a:prstGeom>
          <a:noFill/>
          <a:ln w="9525" cap="flat" cmpd="sng">
            <a:solidFill>
              <a:schemeClr val="accent1">
                <a:lumMod val="75000"/>
              </a:schemeClr>
            </a:solidFill>
            <a:prstDash val="solid"/>
            <a:round/>
            <a:headEnd type="none" w="med" len="med"/>
            <a:tailEnd type="none" w="med" len="med"/>
          </a:ln>
        </p:spPr>
      </p:cxnSp>
      <p:pic>
        <p:nvPicPr>
          <p:cNvPr id="66" name="Picture 65" descr="tapp.png"/>
          <p:cNvPicPr>
            <a:picLocks noChangeAspect="1"/>
          </p:cNvPicPr>
          <p:nvPr/>
        </p:nvPicPr>
        <p:blipFill>
          <a:blip r:embed="rId6"/>
          <a:stretch>
            <a:fillRect/>
          </a:stretch>
        </p:blipFill>
        <p:spPr>
          <a:xfrm>
            <a:off x="1323880" y="4019364"/>
            <a:ext cx="109359" cy="109359"/>
          </a:xfrm>
          <a:prstGeom prst="rect">
            <a:avLst/>
          </a:prstGeom>
        </p:spPr>
      </p:pic>
      <p:pic>
        <p:nvPicPr>
          <p:cNvPr id="67" name="Picture 66" descr="tapp.png"/>
          <p:cNvPicPr>
            <a:picLocks noChangeAspect="1"/>
          </p:cNvPicPr>
          <p:nvPr/>
        </p:nvPicPr>
        <p:blipFill>
          <a:blip r:embed="rId6"/>
          <a:stretch>
            <a:fillRect/>
          </a:stretch>
        </p:blipFill>
        <p:spPr>
          <a:xfrm>
            <a:off x="3306853" y="4022773"/>
            <a:ext cx="109359" cy="109359"/>
          </a:xfrm>
          <a:prstGeom prst="rect">
            <a:avLst/>
          </a:prstGeom>
        </p:spPr>
      </p:pic>
      <p:pic>
        <p:nvPicPr>
          <p:cNvPr id="68" name="Picture 67" descr="tapp.png"/>
          <p:cNvPicPr>
            <a:picLocks noChangeAspect="1"/>
          </p:cNvPicPr>
          <p:nvPr/>
        </p:nvPicPr>
        <p:blipFill>
          <a:blip r:embed="rId6"/>
          <a:stretch>
            <a:fillRect/>
          </a:stretch>
        </p:blipFill>
        <p:spPr>
          <a:xfrm>
            <a:off x="5534761" y="4015679"/>
            <a:ext cx="109359" cy="109359"/>
          </a:xfrm>
          <a:prstGeom prst="rect">
            <a:avLst/>
          </a:prstGeom>
        </p:spPr>
      </p:pic>
      <p:pic>
        <p:nvPicPr>
          <p:cNvPr id="69" name="Picture 68" descr="tapp.png"/>
          <p:cNvPicPr>
            <a:picLocks noChangeAspect="1"/>
          </p:cNvPicPr>
          <p:nvPr/>
        </p:nvPicPr>
        <p:blipFill>
          <a:blip r:embed="rId6"/>
          <a:stretch>
            <a:fillRect/>
          </a:stretch>
        </p:blipFill>
        <p:spPr>
          <a:xfrm>
            <a:off x="7698812" y="4008584"/>
            <a:ext cx="109359" cy="109359"/>
          </a:xfrm>
          <a:prstGeom prst="rect">
            <a:avLst/>
          </a:prstGeom>
        </p:spPr>
      </p:pic>
      <p:pic>
        <p:nvPicPr>
          <p:cNvPr id="45" name="Picture 44" descr="diagnosis.png"/>
          <p:cNvPicPr>
            <a:picLocks noChangeAspect="1"/>
          </p:cNvPicPr>
          <p:nvPr/>
        </p:nvPicPr>
        <p:blipFill>
          <a:blip r:embed="rId7"/>
          <a:stretch>
            <a:fillRect/>
          </a:stretch>
        </p:blipFill>
        <p:spPr>
          <a:xfrm>
            <a:off x="646804" y="3237034"/>
            <a:ext cx="323403" cy="318647"/>
          </a:xfrm>
          <a:prstGeom prst="rect">
            <a:avLst/>
          </a:prstGeom>
        </p:spPr>
      </p:pic>
      <p:pic>
        <p:nvPicPr>
          <p:cNvPr id="49" name="Picture 48" descr="finale.png"/>
          <p:cNvPicPr>
            <a:picLocks noChangeAspect="1"/>
          </p:cNvPicPr>
          <p:nvPr/>
        </p:nvPicPr>
        <p:blipFill>
          <a:blip r:embed="rId8"/>
          <a:stretch>
            <a:fillRect/>
          </a:stretch>
        </p:blipFill>
        <p:spPr>
          <a:xfrm>
            <a:off x="7262643" y="3234665"/>
            <a:ext cx="333367" cy="278635"/>
          </a:xfrm>
          <a:prstGeom prst="rect">
            <a:avLst/>
          </a:prstGeom>
        </p:spPr>
      </p:pic>
      <p:pic>
        <p:nvPicPr>
          <p:cNvPr id="50" name="Picture 49" descr="visioon.png"/>
          <p:cNvPicPr>
            <a:picLocks noChangeAspect="1"/>
          </p:cNvPicPr>
          <p:nvPr/>
        </p:nvPicPr>
        <p:blipFill>
          <a:blip r:embed="rId9"/>
          <a:stretch>
            <a:fillRect/>
          </a:stretch>
        </p:blipFill>
        <p:spPr>
          <a:xfrm>
            <a:off x="5374030" y="3185715"/>
            <a:ext cx="402628" cy="364078"/>
          </a:xfrm>
          <a:prstGeom prst="rect">
            <a:avLst/>
          </a:prstGeom>
        </p:spPr>
      </p:pic>
      <p:pic>
        <p:nvPicPr>
          <p:cNvPr id="51" name="Picture 50" descr="planning actions.png"/>
          <p:cNvPicPr>
            <a:picLocks noChangeAspect="1"/>
          </p:cNvPicPr>
          <p:nvPr/>
        </p:nvPicPr>
        <p:blipFill>
          <a:blip r:embed="rId10"/>
          <a:stretch>
            <a:fillRect/>
          </a:stretch>
        </p:blipFill>
        <p:spPr>
          <a:xfrm>
            <a:off x="3652157" y="3236630"/>
            <a:ext cx="262111" cy="274302"/>
          </a:xfrm>
          <a:prstGeom prst="rect">
            <a:avLst/>
          </a:prstGeom>
        </p:spPr>
      </p:pic>
      <p:pic>
        <p:nvPicPr>
          <p:cNvPr id="52" name="Picture 51" descr="ikoon2.png"/>
          <p:cNvPicPr>
            <a:picLocks noChangeAspect="1"/>
          </p:cNvPicPr>
          <p:nvPr/>
        </p:nvPicPr>
        <p:blipFill>
          <a:blip r:embed="rId11"/>
          <a:stretch>
            <a:fillRect/>
          </a:stretch>
        </p:blipFill>
        <p:spPr>
          <a:xfrm>
            <a:off x="2172644" y="3221930"/>
            <a:ext cx="365736" cy="335258"/>
          </a:xfrm>
          <a:prstGeom prst="rect">
            <a:avLst/>
          </a:prstGeom>
        </p:spPr>
      </p:pic>
      <p:pic>
        <p:nvPicPr>
          <p:cNvPr id="43" name="Picture 42" descr="LOGO RFSC_kirjaga.png">
            <a:extLst>
              <a:ext uri="{FF2B5EF4-FFF2-40B4-BE49-F238E27FC236}">
                <a16:creationId xmlns:a16="http://schemas.microsoft.com/office/drawing/2014/main" id="{C292B342-3D55-4AB6-9F14-CAF686E0860F}"/>
              </a:ext>
            </a:extLst>
          </p:cNvPr>
          <p:cNvPicPr>
            <a:picLocks noChangeAspect="1"/>
          </p:cNvPicPr>
          <p:nvPr/>
        </p:nvPicPr>
        <p:blipFill>
          <a:blip r:embed="rId12"/>
          <a:stretch>
            <a:fillRect/>
          </a:stretch>
        </p:blipFill>
        <p:spPr>
          <a:xfrm>
            <a:off x="708540" y="5107930"/>
            <a:ext cx="1411880" cy="66160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4" name="Google Shape;104;p16"/>
          <p:cNvPicPr preferRelativeResize="0"/>
          <p:nvPr/>
        </p:nvPicPr>
        <p:blipFill rotWithShape="1">
          <a:blip r:embed="rId3">
            <a:alphaModFix/>
          </a:blip>
          <a:srcRect/>
          <a:stretch/>
        </p:blipFill>
        <p:spPr>
          <a:xfrm>
            <a:off x="315324" y="294293"/>
            <a:ext cx="1300182" cy="775615"/>
          </a:xfrm>
          <a:prstGeom prst="rect">
            <a:avLst/>
          </a:prstGeom>
          <a:noFill/>
          <a:ln>
            <a:noFill/>
          </a:ln>
        </p:spPr>
      </p:pic>
      <p:sp>
        <p:nvSpPr>
          <p:cNvPr id="8" name="Google Shape;136;p20">
            <a:extLst>
              <a:ext uri="{FF2B5EF4-FFF2-40B4-BE49-F238E27FC236}">
                <a16:creationId xmlns:a16="http://schemas.microsoft.com/office/drawing/2014/main" id="{CF55CAA9-AEE8-4D0A-ACEB-7D6A134AF164}"/>
              </a:ext>
            </a:extLst>
          </p:cNvPr>
          <p:cNvSpPr txBox="1"/>
          <p:nvPr/>
        </p:nvSpPr>
        <p:spPr>
          <a:xfrm>
            <a:off x="1709573" y="573693"/>
            <a:ext cx="6704646" cy="702520"/>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3200" b="1" dirty="0">
                <a:solidFill>
                  <a:srgbClr val="2E548A"/>
                </a:solidFill>
              </a:rPr>
              <a:t>An participatory approach:</a:t>
            </a:r>
          </a:p>
          <a:p>
            <a:pPr marL="0" marR="0" lvl="0" indent="0" algn="ctr" rtl="0">
              <a:spcBef>
                <a:spcPts val="0"/>
              </a:spcBef>
              <a:spcAft>
                <a:spcPts val="0"/>
              </a:spcAft>
              <a:buNone/>
            </a:pPr>
            <a:r>
              <a:rPr lang="en-GB" sz="3200" b="1" dirty="0">
                <a:solidFill>
                  <a:srgbClr val="2E548A"/>
                </a:solidFill>
              </a:rPr>
              <a:t>The URBACT Local Group </a:t>
            </a:r>
            <a:endParaRPr sz="3200" b="1" dirty="0">
              <a:solidFill>
                <a:srgbClr val="2E548A"/>
              </a:solidFill>
              <a:latin typeface="Arial"/>
              <a:ea typeface="Arial"/>
              <a:cs typeface="Arial"/>
              <a:sym typeface="Arial"/>
            </a:endParaRPr>
          </a:p>
        </p:txBody>
      </p:sp>
      <p:pic>
        <p:nvPicPr>
          <p:cNvPr id="5" name="Picture 4" descr="A group of people in a meeting&#10;&#10;Description automatically generated with medium confidence">
            <a:extLst>
              <a:ext uri="{FF2B5EF4-FFF2-40B4-BE49-F238E27FC236}">
                <a16:creationId xmlns:a16="http://schemas.microsoft.com/office/drawing/2014/main" id="{D1C17F4A-ACCC-F68C-6B12-87306FE96835}"/>
              </a:ext>
            </a:extLst>
          </p:cNvPr>
          <p:cNvPicPr>
            <a:picLocks noChangeAspect="1"/>
          </p:cNvPicPr>
          <p:nvPr/>
        </p:nvPicPr>
        <p:blipFill>
          <a:blip r:embed="rId4"/>
          <a:stretch>
            <a:fillRect/>
          </a:stretch>
        </p:blipFill>
        <p:spPr>
          <a:xfrm>
            <a:off x="3817610" y="2124828"/>
            <a:ext cx="4747489" cy="3164220"/>
          </a:xfrm>
          <a:prstGeom prst="rect">
            <a:avLst/>
          </a:prstGeom>
        </p:spPr>
      </p:pic>
      <p:sp>
        <p:nvSpPr>
          <p:cNvPr id="9" name="TextBox 8">
            <a:extLst>
              <a:ext uri="{FF2B5EF4-FFF2-40B4-BE49-F238E27FC236}">
                <a16:creationId xmlns:a16="http://schemas.microsoft.com/office/drawing/2014/main" id="{B586602D-A28D-A67E-24E3-3C965340B34B}"/>
              </a:ext>
            </a:extLst>
          </p:cNvPr>
          <p:cNvSpPr txBox="1"/>
          <p:nvPr/>
        </p:nvSpPr>
        <p:spPr>
          <a:xfrm>
            <a:off x="407862" y="1716965"/>
            <a:ext cx="2986601" cy="4278094"/>
          </a:xfrm>
          <a:prstGeom prst="rect">
            <a:avLst/>
          </a:prstGeom>
          <a:noFill/>
        </p:spPr>
        <p:txBody>
          <a:bodyPr wrap="square" rtlCol="0">
            <a:spAutoFit/>
          </a:bodyPr>
          <a:lstStyle/>
          <a:p>
            <a:pPr marL="342900" indent="-342900">
              <a:spcAft>
                <a:spcPts val="1200"/>
              </a:spcAft>
              <a:buFont typeface="Arial" panose="020B0604020202020204" pitchFamily="34" charset="0"/>
              <a:buChar char="•"/>
            </a:pPr>
            <a:r>
              <a:rPr lang="en-GB" sz="1800" dirty="0">
                <a:solidFill>
                  <a:srgbClr val="2E548A"/>
                </a:solidFill>
              </a:rPr>
              <a:t>Every partner sets up an URBACT Local Group with different stakeholders from the city</a:t>
            </a:r>
          </a:p>
          <a:p>
            <a:pPr marL="342900" indent="-342900">
              <a:spcAft>
                <a:spcPts val="1200"/>
              </a:spcAft>
              <a:buFont typeface="Arial" panose="020B0604020202020204" pitchFamily="34" charset="0"/>
              <a:buChar char="•"/>
            </a:pPr>
            <a:r>
              <a:rPr lang="en-GB" sz="1800" dirty="0">
                <a:solidFill>
                  <a:srgbClr val="2E548A"/>
                </a:solidFill>
              </a:rPr>
              <a:t>Together, they co-create the Integrated Action Plan using the Action Planning tools proposed in the international exchanges</a:t>
            </a:r>
          </a:p>
          <a:p>
            <a:pPr marL="342900" indent="-342900">
              <a:spcAft>
                <a:spcPts val="1200"/>
              </a:spcAft>
              <a:buFont typeface="Arial" panose="020B0604020202020204" pitchFamily="34" charset="0"/>
              <a:buChar char="•"/>
            </a:pPr>
            <a:r>
              <a:rPr lang="en-GB" sz="1800" dirty="0">
                <a:solidFill>
                  <a:srgbClr val="2E548A"/>
                </a:solidFill>
              </a:rPr>
              <a:t>This helps to make sure that the plan reflects the needs of the city </a:t>
            </a:r>
          </a:p>
        </p:txBody>
      </p:sp>
    </p:spTree>
    <p:extLst>
      <p:ext uri="{BB962C8B-B14F-4D97-AF65-F5344CB8AC3E}">
        <p14:creationId xmlns:p14="http://schemas.microsoft.com/office/powerpoint/2010/main" val="20542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8" name="Google Shape;158;p21"/>
          <p:cNvPicPr preferRelativeResize="0"/>
          <p:nvPr/>
        </p:nvPicPr>
        <p:blipFill rotWithShape="1">
          <a:blip r:embed="rId3">
            <a:alphaModFix/>
          </a:blip>
          <a:srcRect/>
          <a:stretch/>
        </p:blipFill>
        <p:spPr>
          <a:xfrm>
            <a:off x="315324" y="294293"/>
            <a:ext cx="1300182" cy="775615"/>
          </a:xfrm>
          <a:prstGeom prst="rect">
            <a:avLst/>
          </a:prstGeom>
          <a:noFill/>
          <a:ln>
            <a:noFill/>
          </a:ln>
        </p:spPr>
      </p:pic>
      <p:pic>
        <p:nvPicPr>
          <p:cNvPr id="4" name="Picture 3"/>
          <p:cNvPicPr>
            <a:picLocks noChangeAspect="1"/>
          </p:cNvPicPr>
          <p:nvPr/>
        </p:nvPicPr>
        <p:blipFill>
          <a:blip r:embed="rId4"/>
          <a:stretch>
            <a:fillRect/>
          </a:stretch>
        </p:blipFill>
        <p:spPr>
          <a:xfrm>
            <a:off x="2851793" y="136559"/>
            <a:ext cx="5920242" cy="6721441"/>
          </a:xfrm>
          <a:prstGeom prst="rect">
            <a:avLst/>
          </a:prstGeom>
        </p:spPr>
      </p:pic>
      <p:sp>
        <p:nvSpPr>
          <p:cNvPr id="5" name="Google Shape;157;p21"/>
          <p:cNvSpPr txBox="1"/>
          <p:nvPr/>
        </p:nvSpPr>
        <p:spPr>
          <a:xfrm>
            <a:off x="1713949" y="2673973"/>
            <a:ext cx="5619254" cy="911265"/>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GB" sz="4000" b="1" dirty="0">
                <a:solidFill>
                  <a:srgbClr val="2E548A"/>
                </a:solidFill>
              </a:rPr>
              <a:t>Diagnosis Phase</a:t>
            </a:r>
            <a:endParaRPr sz="4000" b="1" dirty="0">
              <a:solidFill>
                <a:srgbClr val="2E548A"/>
              </a:solidFill>
              <a:latin typeface="Arial"/>
              <a:ea typeface="Arial"/>
              <a:cs typeface="Arial"/>
              <a:sym typeface="Arial"/>
            </a:endParaRPr>
          </a:p>
        </p:txBody>
      </p:sp>
    </p:spTree>
    <p:extLst>
      <p:ext uri="{BB962C8B-B14F-4D97-AF65-F5344CB8AC3E}">
        <p14:creationId xmlns:p14="http://schemas.microsoft.com/office/powerpoint/2010/main" val="28038482"/>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D92A7158104B4F8205063E739DA4DF" ma:contentTypeVersion="10" ma:contentTypeDescription="Create a new document." ma:contentTypeScope="" ma:versionID="d169933ed5caf44b1026d8ff8342ddd9">
  <xsd:schema xmlns:xsd="http://www.w3.org/2001/XMLSchema" xmlns:xs="http://www.w3.org/2001/XMLSchema" xmlns:p="http://schemas.microsoft.com/office/2006/metadata/properties" xmlns:ns2="8a1c9da6-cf7e-43c3-859a-a6fa2e096b51" targetNamespace="http://schemas.microsoft.com/office/2006/metadata/properties" ma:root="true" ma:fieldsID="c1be9678dbb0b3f6f9907a0ee9223887" ns2:_="">
    <xsd:import namespace="8a1c9da6-cf7e-43c3-859a-a6fa2e096b5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1c9da6-cf7e-43c3-859a-a6fa2e096b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62CEE4E-DDC5-42EB-9740-88E4452759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1c9da6-cf7e-43c3-859a-a6fa2e096b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D0293B1-53E4-4653-BBA3-3014BAFBB66E}">
  <ds:schemaRefs>
    <ds:schemaRef ds:uri="http://schemas.microsoft.com/sharepoint/v3/contenttype/forms"/>
  </ds:schemaRefs>
</ds:datastoreItem>
</file>

<file path=customXml/itemProps3.xml><?xml version="1.0" encoding="utf-8"?>
<ds:datastoreItem xmlns:ds="http://schemas.openxmlformats.org/officeDocument/2006/customXml" ds:itemID="{E17B8E48-EA9C-46F7-B925-AC56FF0BD38F}">
  <ds:schemaRefs>
    <ds:schemaRef ds:uri="http://schemas.microsoft.com/office/2006/metadata/properties"/>
    <ds:schemaRef ds:uri="http://schemas.openxmlformats.org/package/2006/metadata/core-properties"/>
    <ds:schemaRef ds:uri="http://purl.org/dc/elements/1.1/"/>
    <ds:schemaRef ds:uri="http://schemas.microsoft.com/office/2006/documentManagement/types"/>
    <ds:schemaRef ds:uri="8a1c9da6-cf7e-43c3-859a-a6fa2e096b51"/>
    <ds:schemaRef ds:uri="http://schemas.microsoft.com/office/infopath/2007/PartnerControls"/>
    <ds:schemaRef ds:uri="http://purl.org/dc/dcmitype/"/>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816</Words>
  <Application>Microsoft Office PowerPoint</Application>
  <PresentationFormat>On-screen Show (4:3)</PresentationFormat>
  <Paragraphs>104</Paragraphs>
  <Slides>26</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Avenir Medium</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Stina Heikkilä</dc:creator>
  <cp:lastModifiedBy>Stina Heikkilä</cp:lastModifiedBy>
  <cp:revision>77</cp:revision>
  <dcterms:created xsi:type="dcterms:W3CDTF">2021-10-13T08:02:37Z</dcterms:created>
  <dcterms:modified xsi:type="dcterms:W3CDTF">2022-05-20T12:46:39Z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0x010100B2D92A7158104B4F8205063E739DA4DF</vt:lpwstr>
  </property>
</Properties>
</file>