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80" r:id="rId2"/>
    <p:sldId id="456" r:id="rId3"/>
    <p:sldId id="425" r:id="rId4"/>
    <p:sldId id="459" r:id="rId5"/>
    <p:sldId id="457" r:id="rId6"/>
    <p:sldId id="492" r:id="rId7"/>
    <p:sldId id="499" r:id="rId8"/>
    <p:sldId id="491" r:id="rId9"/>
    <p:sldId id="500" r:id="rId10"/>
    <p:sldId id="494" r:id="rId11"/>
    <p:sldId id="495" r:id="rId12"/>
    <p:sldId id="498" r:id="rId13"/>
    <p:sldId id="501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2C7B2-86A3-4E76-ADC1-E234CB3CABE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26AC8F86-91AA-4B60-9B45-78807FEE2BAF}">
      <dgm:prSet phldrT="[Text]"/>
      <dgm:spPr/>
      <dgm:t>
        <a:bodyPr/>
        <a:lstStyle/>
        <a:p>
          <a:endParaRPr lang="pt-PT" dirty="0"/>
        </a:p>
      </dgm:t>
    </dgm:pt>
    <dgm:pt modelId="{C7C4759C-AA83-4060-B326-1D30ACEEC401}" type="parTrans" cxnId="{07556298-0AD4-46DF-9009-C26F167C914F}">
      <dgm:prSet/>
      <dgm:spPr/>
      <dgm:t>
        <a:bodyPr/>
        <a:lstStyle/>
        <a:p>
          <a:endParaRPr lang="pt-PT"/>
        </a:p>
      </dgm:t>
    </dgm:pt>
    <dgm:pt modelId="{8F38C660-B42A-433C-B251-673987DBE52D}" type="sibTrans" cxnId="{07556298-0AD4-46DF-9009-C26F167C914F}">
      <dgm:prSet/>
      <dgm:spPr/>
      <dgm:t>
        <a:bodyPr/>
        <a:lstStyle/>
        <a:p>
          <a:endParaRPr lang="pt-PT"/>
        </a:p>
      </dgm:t>
    </dgm:pt>
    <dgm:pt modelId="{1DCCF324-F166-4101-864E-577004C75AEA}">
      <dgm:prSet phldrT="[Text]"/>
      <dgm:spPr/>
      <dgm:t>
        <a:bodyPr/>
        <a:lstStyle/>
        <a:p>
          <a:endParaRPr lang="pt-PT" dirty="0"/>
        </a:p>
      </dgm:t>
    </dgm:pt>
    <dgm:pt modelId="{2349D167-FD23-4B2F-AF96-2E68F4B6B697}" type="parTrans" cxnId="{4B5D7C06-BB9B-4FAE-AAD7-C2285EB6F1D5}">
      <dgm:prSet/>
      <dgm:spPr/>
      <dgm:t>
        <a:bodyPr/>
        <a:lstStyle/>
        <a:p>
          <a:endParaRPr lang="pt-PT"/>
        </a:p>
      </dgm:t>
    </dgm:pt>
    <dgm:pt modelId="{0B4C69A0-B8E6-4744-9440-AA16F05E0B30}" type="sibTrans" cxnId="{4B5D7C06-BB9B-4FAE-AAD7-C2285EB6F1D5}">
      <dgm:prSet/>
      <dgm:spPr/>
      <dgm:t>
        <a:bodyPr/>
        <a:lstStyle/>
        <a:p>
          <a:endParaRPr lang="pt-PT"/>
        </a:p>
      </dgm:t>
    </dgm:pt>
    <dgm:pt modelId="{B3DEC3D9-C2F3-4E38-93BA-3D4163576174}">
      <dgm:prSet phldrT="[Text]"/>
      <dgm:spPr/>
      <dgm:t>
        <a:bodyPr/>
        <a:lstStyle/>
        <a:p>
          <a:endParaRPr lang="pt-PT" dirty="0"/>
        </a:p>
      </dgm:t>
    </dgm:pt>
    <dgm:pt modelId="{627B7197-603D-4B2A-87B7-CC0FA4A3EE97}" type="parTrans" cxnId="{E74614C5-5045-455A-B959-43DCBDAC868B}">
      <dgm:prSet/>
      <dgm:spPr/>
      <dgm:t>
        <a:bodyPr/>
        <a:lstStyle/>
        <a:p>
          <a:endParaRPr lang="pt-PT"/>
        </a:p>
      </dgm:t>
    </dgm:pt>
    <dgm:pt modelId="{1D380127-AA89-4E11-8BDF-1F9ACE532482}" type="sibTrans" cxnId="{E74614C5-5045-455A-B959-43DCBDAC868B}">
      <dgm:prSet/>
      <dgm:spPr/>
      <dgm:t>
        <a:bodyPr/>
        <a:lstStyle/>
        <a:p>
          <a:endParaRPr lang="pt-PT"/>
        </a:p>
      </dgm:t>
    </dgm:pt>
    <dgm:pt modelId="{EFE6C851-6E98-40EB-AED6-522D04B96D64}">
      <dgm:prSet/>
      <dgm:spPr/>
      <dgm:t>
        <a:bodyPr/>
        <a:lstStyle/>
        <a:p>
          <a:endParaRPr lang="pt-PT"/>
        </a:p>
      </dgm:t>
    </dgm:pt>
    <dgm:pt modelId="{1AAFEDB9-042D-4965-A522-6639B351CD07}" type="parTrans" cxnId="{B26F72B8-BAE8-45A7-A056-36ED49C47E99}">
      <dgm:prSet/>
      <dgm:spPr/>
      <dgm:t>
        <a:bodyPr/>
        <a:lstStyle/>
        <a:p>
          <a:endParaRPr lang="pt-PT"/>
        </a:p>
      </dgm:t>
    </dgm:pt>
    <dgm:pt modelId="{2C5A98A9-745C-40B0-8E49-4DB240CB10A5}" type="sibTrans" cxnId="{B26F72B8-BAE8-45A7-A056-36ED49C47E99}">
      <dgm:prSet/>
      <dgm:spPr/>
      <dgm:t>
        <a:bodyPr/>
        <a:lstStyle/>
        <a:p>
          <a:endParaRPr lang="pt-PT"/>
        </a:p>
      </dgm:t>
    </dgm:pt>
    <dgm:pt modelId="{1768AD0D-55A0-42BC-81E3-B165F21AE183}">
      <dgm:prSet/>
      <dgm:spPr/>
      <dgm:t>
        <a:bodyPr/>
        <a:lstStyle/>
        <a:p>
          <a:endParaRPr lang="pt-PT"/>
        </a:p>
      </dgm:t>
    </dgm:pt>
    <dgm:pt modelId="{63C0F1DD-41ED-4B05-BEF3-9A1142ADDBEC}" type="parTrans" cxnId="{804E988B-1601-4202-9238-B9C098E5387A}">
      <dgm:prSet/>
      <dgm:spPr/>
      <dgm:t>
        <a:bodyPr/>
        <a:lstStyle/>
        <a:p>
          <a:endParaRPr lang="pt-PT"/>
        </a:p>
      </dgm:t>
    </dgm:pt>
    <dgm:pt modelId="{A6E79AE8-0628-4514-AAF5-83A83918CEA4}" type="sibTrans" cxnId="{804E988B-1601-4202-9238-B9C098E5387A}">
      <dgm:prSet/>
      <dgm:spPr/>
      <dgm:t>
        <a:bodyPr/>
        <a:lstStyle/>
        <a:p>
          <a:endParaRPr lang="pt-PT"/>
        </a:p>
      </dgm:t>
    </dgm:pt>
    <dgm:pt modelId="{46E40EC6-0BFD-41CC-A00E-85B450721E52}">
      <dgm:prSet/>
      <dgm:spPr/>
      <dgm:t>
        <a:bodyPr/>
        <a:lstStyle/>
        <a:p>
          <a:endParaRPr lang="pt-PT"/>
        </a:p>
      </dgm:t>
    </dgm:pt>
    <dgm:pt modelId="{B9663AE8-ADD9-45A7-8D1E-19FBE0C9EFB0}" type="parTrans" cxnId="{1DB0453A-A024-4B13-BDA8-C54CB970C0EF}">
      <dgm:prSet/>
      <dgm:spPr/>
      <dgm:t>
        <a:bodyPr/>
        <a:lstStyle/>
        <a:p>
          <a:endParaRPr lang="pt-PT"/>
        </a:p>
      </dgm:t>
    </dgm:pt>
    <dgm:pt modelId="{3B428295-C462-45EA-A9B3-24E01F8C0263}" type="sibTrans" cxnId="{1DB0453A-A024-4B13-BDA8-C54CB970C0EF}">
      <dgm:prSet/>
      <dgm:spPr/>
      <dgm:t>
        <a:bodyPr/>
        <a:lstStyle/>
        <a:p>
          <a:endParaRPr lang="pt-PT"/>
        </a:p>
      </dgm:t>
    </dgm:pt>
    <dgm:pt modelId="{CA511AEF-7F73-409E-9168-A41E37FF1857}">
      <dgm:prSet/>
      <dgm:spPr/>
      <dgm:t>
        <a:bodyPr/>
        <a:lstStyle/>
        <a:p>
          <a:endParaRPr lang="pt-PT"/>
        </a:p>
      </dgm:t>
    </dgm:pt>
    <dgm:pt modelId="{312ABE74-0851-4BEA-A79E-4E04FDA7043D}" type="parTrans" cxnId="{04EB1BFD-F797-496F-963C-780DDB1D3392}">
      <dgm:prSet/>
      <dgm:spPr/>
      <dgm:t>
        <a:bodyPr/>
        <a:lstStyle/>
        <a:p>
          <a:endParaRPr lang="pt-PT"/>
        </a:p>
      </dgm:t>
    </dgm:pt>
    <dgm:pt modelId="{05ED1FA1-C174-4EF2-B9DC-C36D21171531}" type="sibTrans" cxnId="{04EB1BFD-F797-496F-963C-780DDB1D3392}">
      <dgm:prSet/>
      <dgm:spPr/>
      <dgm:t>
        <a:bodyPr/>
        <a:lstStyle/>
        <a:p>
          <a:endParaRPr lang="pt-PT"/>
        </a:p>
      </dgm:t>
    </dgm:pt>
    <dgm:pt modelId="{71A107FB-D3E4-40A4-AACB-C562F92F1E2B}">
      <dgm:prSet/>
      <dgm:spPr/>
      <dgm:t>
        <a:bodyPr/>
        <a:lstStyle/>
        <a:p>
          <a:endParaRPr lang="pt-PT"/>
        </a:p>
      </dgm:t>
    </dgm:pt>
    <dgm:pt modelId="{51779A50-AEBE-45E3-B953-91AB581B1C2B}" type="parTrans" cxnId="{5C876E81-5A0C-4772-999E-8EA081B0BDCB}">
      <dgm:prSet/>
      <dgm:spPr/>
      <dgm:t>
        <a:bodyPr/>
        <a:lstStyle/>
        <a:p>
          <a:endParaRPr lang="pt-PT"/>
        </a:p>
      </dgm:t>
    </dgm:pt>
    <dgm:pt modelId="{662FBB3F-467C-4BDE-929B-86BAB34FB60F}" type="sibTrans" cxnId="{5C876E81-5A0C-4772-999E-8EA081B0BDCB}">
      <dgm:prSet/>
      <dgm:spPr/>
      <dgm:t>
        <a:bodyPr/>
        <a:lstStyle/>
        <a:p>
          <a:endParaRPr lang="pt-PT"/>
        </a:p>
      </dgm:t>
    </dgm:pt>
    <dgm:pt modelId="{5368126A-5BCE-4E86-99CC-C15084670DF5}">
      <dgm:prSet/>
      <dgm:spPr/>
      <dgm:t>
        <a:bodyPr/>
        <a:lstStyle/>
        <a:p>
          <a:endParaRPr lang="pt-PT"/>
        </a:p>
      </dgm:t>
    </dgm:pt>
    <dgm:pt modelId="{87B97133-2BFC-4439-BA69-12AC1D5ECDED}" type="parTrans" cxnId="{6C80F036-20F4-4F90-B7A0-EAD6E90A10E8}">
      <dgm:prSet/>
      <dgm:spPr/>
      <dgm:t>
        <a:bodyPr/>
        <a:lstStyle/>
        <a:p>
          <a:endParaRPr lang="pt-PT"/>
        </a:p>
      </dgm:t>
    </dgm:pt>
    <dgm:pt modelId="{0298D0B3-2BFC-4A8A-B983-C5568D876347}" type="sibTrans" cxnId="{6C80F036-20F4-4F90-B7A0-EAD6E90A10E8}">
      <dgm:prSet/>
      <dgm:spPr/>
      <dgm:t>
        <a:bodyPr/>
        <a:lstStyle/>
        <a:p>
          <a:endParaRPr lang="pt-PT"/>
        </a:p>
      </dgm:t>
    </dgm:pt>
    <dgm:pt modelId="{99211977-4A82-41DF-A85D-349FD12A7D73}">
      <dgm:prSet/>
      <dgm:spPr/>
      <dgm:t>
        <a:bodyPr/>
        <a:lstStyle/>
        <a:p>
          <a:endParaRPr lang="pt-PT"/>
        </a:p>
      </dgm:t>
    </dgm:pt>
    <dgm:pt modelId="{EBFBA54B-8CAC-48FE-9B16-57988120990D}" type="parTrans" cxnId="{24CC198E-BA16-4EDB-A95B-4A7983C7ADC1}">
      <dgm:prSet/>
      <dgm:spPr/>
      <dgm:t>
        <a:bodyPr/>
        <a:lstStyle/>
        <a:p>
          <a:endParaRPr lang="pt-PT"/>
        </a:p>
      </dgm:t>
    </dgm:pt>
    <dgm:pt modelId="{F8A3E6FF-367E-44A0-9B6D-46C04B97D0FE}" type="sibTrans" cxnId="{24CC198E-BA16-4EDB-A95B-4A7983C7ADC1}">
      <dgm:prSet/>
      <dgm:spPr/>
      <dgm:t>
        <a:bodyPr/>
        <a:lstStyle/>
        <a:p>
          <a:endParaRPr lang="pt-PT"/>
        </a:p>
      </dgm:t>
    </dgm:pt>
    <dgm:pt modelId="{914238AF-C6F5-4165-81D3-3CA81892AD7D}">
      <dgm:prSet/>
      <dgm:spPr/>
      <dgm:t>
        <a:bodyPr/>
        <a:lstStyle/>
        <a:p>
          <a:endParaRPr lang="pt-PT"/>
        </a:p>
      </dgm:t>
    </dgm:pt>
    <dgm:pt modelId="{38454790-47F1-48C6-B0FC-FC5FF8AFF883}" type="parTrans" cxnId="{50435F9A-3482-44F5-B57D-8B3F3E070007}">
      <dgm:prSet/>
      <dgm:spPr/>
      <dgm:t>
        <a:bodyPr/>
        <a:lstStyle/>
        <a:p>
          <a:endParaRPr lang="pt-PT"/>
        </a:p>
      </dgm:t>
    </dgm:pt>
    <dgm:pt modelId="{28A9A364-9EAD-459E-A677-32B5EBA4895D}" type="sibTrans" cxnId="{50435F9A-3482-44F5-B57D-8B3F3E070007}">
      <dgm:prSet/>
      <dgm:spPr/>
      <dgm:t>
        <a:bodyPr/>
        <a:lstStyle/>
        <a:p>
          <a:endParaRPr lang="pt-PT"/>
        </a:p>
      </dgm:t>
    </dgm:pt>
    <dgm:pt modelId="{42CC36A7-A395-4EAA-A09B-54B0E208BCF2}">
      <dgm:prSet/>
      <dgm:spPr/>
      <dgm:t>
        <a:bodyPr/>
        <a:lstStyle/>
        <a:p>
          <a:endParaRPr lang="pt-PT"/>
        </a:p>
      </dgm:t>
    </dgm:pt>
    <dgm:pt modelId="{41E7BDB9-91FD-4CDC-959D-FAC7842B8A65}" type="parTrans" cxnId="{1B18171C-DCD4-4C25-875F-5686A8099A4E}">
      <dgm:prSet/>
      <dgm:spPr/>
      <dgm:t>
        <a:bodyPr/>
        <a:lstStyle/>
        <a:p>
          <a:endParaRPr lang="pt-PT"/>
        </a:p>
      </dgm:t>
    </dgm:pt>
    <dgm:pt modelId="{74E15094-8B12-48D2-8C26-4EE48F469A38}" type="sibTrans" cxnId="{1B18171C-DCD4-4C25-875F-5686A8099A4E}">
      <dgm:prSet/>
      <dgm:spPr/>
      <dgm:t>
        <a:bodyPr/>
        <a:lstStyle/>
        <a:p>
          <a:endParaRPr lang="pt-PT"/>
        </a:p>
      </dgm:t>
    </dgm:pt>
    <dgm:pt modelId="{7945639D-23ED-4869-A494-2890439D01BA}">
      <dgm:prSet/>
      <dgm:spPr/>
      <dgm:t>
        <a:bodyPr/>
        <a:lstStyle/>
        <a:p>
          <a:endParaRPr lang="pt-PT"/>
        </a:p>
      </dgm:t>
    </dgm:pt>
    <dgm:pt modelId="{D993D122-D04B-499F-B2EC-79EE7BCD02CE}" type="parTrans" cxnId="{7B9BC74B-6071-4D50-B5F8-98B02F8B2385}">
      <dgm:prSet/>
      <dgm:spPr/>
      <dgm:t>
        <a:bodyPr/>
        <a:lstStyle/>
        <a:p>
          <a:endParaRPr lang="pt-PT"/>
        </a:p>
      </dgm:t>
    </dgm:pt>
    <dgm:pt modelId="{05470AE5-DB15-4647-8033-FD39C3E15345}" type="sibTrans" cxnId="{7B9BC74B-6071-4D50-B5F8-98B02F8B2385}">
      <dgm:prSet/>
      <dgm:spPr/>
      <dgm:t>
        <a:bodyPr/>
        <a:lstStyle/>
        <a:p>
          <a:endParaRPr lang="pt-PT"/>
        </a:p>
      </dgm:t>
    </dgm:pt>
    <dgm:pt modelId="{6A7EDACD-8540-4A84-816F-0ABC54BAD083}" type="pres">
      <dgm:prSet presAssocID="{4B82C7B2-86A3-4E76-ADC1-E234CB3CABE7}" presName="Name0" presStyleCnt="0">
        <dgm:presLayoutVars>
          <dgm:dir/>
          <dgm:resizeHandles val="exact"/>
        </dgm:presLayoutVars>
      </dgm:prSet>
      <dgm:spPr/>
    </dgm:pt>
    <dgm:pt modelId="{72700C06-8B62-49D9-A335-1A53600700FA}" type="pres">
      <dgm:prSet presAssocID="{4B82C7B2-86A3-4E76-ADC1-E234CB3CABE7}" presName="arrow" presStyleLbl="bgShp" presStyleIdx="0" presStyleCnt="1" custScaleY="24361"/>
      <dgm:spPr/>
    </dgm:pt>
    <dgm:pt modelId="{9881CECA-32AD-4AC7-B293-68ED632F7377}" type="pres">
      <dgm:prSet presAssocID="{4B82C7B2-86A3-4E76-ADC1-E234CB3CABE7}" presName="points" presStyleCnt="0"/>
      <dgm:spPr/>
    </dgm:pt>
    <dgm:pt modelId="{8CFDA5C1-6D93-4D63-8EE2-16C10E385CA0}" type="pres">
      <dgm:prSet presAssocID="{26AC8F86-91AA-4B60-9B45-78807FEE2BAF}" presName="compositeA" presStyleCnt="0"/>
      <dgm:spPr/>
    </dgm:pt>
    <dgm:pt modelId="{1A306CCE-8E02-41A4-938D-483D08C76862}" type="pres">
      <dgm:prSet presAssocID="{26AC8F86-91AA-4B60-9B45-78807FEE2BAF}" presName="textA" presStyleLbl="revTx" presStyleIdx="0" presStyleCnt="13">
        <dgm:presLayoutVars>
          <dgm:bulletEnabled val="1"/>
        </dgm:presLayoutVars>
      </dgm:prSet>
      <dgm:spPr/>
    </dgm:pt>
    <dgm:pt modelId="{9315458C-4CD9-41E9-9615-F4F111AEA10D}" type="pres">
      <dgm:prSet presAssocID="{26AC8F86-91AA-4B60-9B45-78807FEE2BAF}" presName="circleA" presStyleLbl="node1" presStyleIdx="0" presStyleCnt="13" custScaleX="35433" custScaleY="35433"/>
      <dgm:spPr>
        <a:solidFill>
          <a:schemeClr val="bg2"/>
        </a:solidFill>
      </dgm:spPr>
    </dgm:pt>
    <dgm:pt modelId="{40BF607F-1401-4250-A01E-ABFC029CA4F2}" type="pres">
      <dgm:prSet presAssocID="{26AC8F86-91AA-4B60-9B45-78807FEE2BAF}" presName="spaceA" presStyleCnt="0"/>
      <dgm:spPr/>
    </dgm:pt>
    <dgm:pt modelId="{A58FD526-A8C2-4F1D-9AED-CF8BC9AFB6B7}" type="pres">
      <dgm:prSet presAssocID="{8F38C660-B42A-433C-B251-673987DBE52D}" presName="space" presStyleCnt="0"/>
      <dgm:spPr/>
    </dgm:pt>
    <dgm:pt modelId="{876A96B2-E63D-4097-81F0-28D273AE0F47}" type="pres">
      <dgm:prSet presAssocID="{1DCCF324-F166-4101-864E-577004C75AEA}" presName="compositeB" presStyleCnt="0"/>
      <dgm:spPr/>
    </dgm:pt>
    <dgm:pt modelId="{3B538292-2374-4313-98FD-2909794F398E}" type="pres">
      <dgm:prSet presAssocID="{1DCCF324-F166-4101-864E-577004C75AEA}" presName="textB" presStyleLbl="revTx" presStyleIdx="1" presStyleCnt="13">
        <dgm:presLayoutVars>
          <dgm:bulletEnabled val="1"/>
        </dgm:presLayoutVars>
      </dgm:prSet>
      <dgm:spPr/>
    </dgm:pt>
    <dgm:pt modelId="{3D83E4E0-6FAB-4E73-8285-9A98DA87D95D}" type="pres">
      <dgm:prSet presAssocID="{1DCCF324-F166-4101-864E-577004C75AEA}" presName="circleB" presStyleLbl="node1" presStyleIdx="1" presStyleCnt="13" custScaleX="35433" custScaleY="35433"/>
      <dgm:spPr>
        <a:solidFill>
          <a:srgbClr val="438EB5"/>
        </a:solidFill>
      </dgm:spPr>
    </dgm:pt>
    <dgm:pt modelId="{5F7EC9C6-357C-4BF7-8DC8-3728C0AC9569}" type="pres">
      <dgm:prSet presAssocID="{1DCCF324-F166-4101-864E-577004C75AEA}" presName="spaceB" presStyleCnt="0"/>
      <dgm:spPr/>
    </dgm:pt>
    <dgm:pt modelId="{F731EA14-53A8-46B0-B5D1-881CF205B8BE}" type="pres">
      <dgm:prSet presAssocID="{0B4C69A0-B8E6-4744-9440-AA16F05E0B30}" presName="space" presStyleCnt="0"/>
      <dgm:spPr/>
    </dgm:pt>
    <dgm:pt modelId="{7BFE501E-91B3-47F3-9F41-50315D11D4D8}" type="pres">
      <dgm:prSet presAssocID="{B3DEC3D9-C2F3-4E38-93BA-3D4163576174}" presName="compositeA" presStyleCnt="0"/>
      <dgm:spPr/>
    </dgm:pt>
    <dgm:pt modelId="{FA8C5583-F21C-4E44-BD33-A77934A23B9B}" type="pres">
      <dgm:prSet presAssocID="{B3DEC3D9-C2F3-4E38-93BA-3D4163576174}" presName="textA" presStyleLbl="revTx" presStyleIdx="2" presStyleCnt="13">
        <dgm:presLayoutVars>
          <dgm:bulletEnabled val="1"/>
        </dgm:presLayoutVars>
      </dgm:prSet>
      <dgm:spPr/>
    </dgm:pt>
    <dgm:pt modelId="{92B06242-4713-4BE0-B3CF-03E427EE2481}" type="pres">
      <dgm:prSet presAssocID="{B3DEC3D9-C2F3-4E38-93BA-3D4163576174}" presName="circleA" presStyleLbl="node1" presStyleIdx="2" presStyleCnt="13" custScaleX="35433" custScaleY="35433"/>
      <dgm:spPr>
        <a:solidFill>
          <a:srgbClr val="FF0000"/>
        </a:solidFill>
      </dgm:spPr>
    </dgm:pt>
    <dgm:pt modelId="{BE412AE5-CEA4-4F21-AAD0-558BCC0F4C63}" type="pres">
      <dgm:prSet presAssocID="{B3DEC3D9-C2F3-4E38-93BA-3D4163576174}" presName="spaceA" presStyleCnt="0"/>
      <dgm:spPr/>
    </dgm:pt>
    <dgm:pt modelId="{EA5F9DD1-D4E2-4B6A-A27D-C5410DB5C4ED}" type="pres">
      <dgm:prSet presAssocID="{1D380127-AA89-4E11-8BDF-1F9ACE532482}" presName="space" presStyleCnt="0"/>
      <dgm:spPr/>
    </dgm:pt>
    <dgm:pt modelId="{6B99DC0E-DD8B-4297-91DF-F97F3D6CB3D5}" type="pres">
      <dgm:prSet presAssocID="{EFE6C851-6E98-40EB-AED6-522D04B96D64}" presName="compositeB" presStyleCnt="0"/>
      <dgm:spPr/>
    </dgm:pt>
    <dgm:pt modelId="{25026F2D-BC23-4E13-99FC-299B38B9FDA8}" type="pres">
      <dgm:prSet presAssocID="{EFE6C851-6E98-40EB-AED6-522D04B96D64}" presName="textB" presStyleLbl="revTx" presStyleIdx="3" presStyleCnt="13">
        <dgm:presLayoutVars>
          <dgm:bulletEnabled val="1"/>
        </dgm:presLayoutVars>
      </dgm:prSet>
      <dgm:spPr/>
    </dgm:pt>
    <dgm:pt modelId="{0F7C74CD-80F0-41DB-90DA-B8AF7BC087B5}" type="pres">
      <dgm:prSet presAssocID="{EFE6C851-6E98-40EB-AED6-522D04B96D64}" presName="circleB" presStyleLbl="node1" presStyleIdx="3" presStyleCnt="13" custScaleX="35433" custScaleY="35433"/>
      <dgm:spPr>
        <a:solidFill>
          <a:schemeClr val="bg2"/>
        </a:solidFill>
      </dgm:spPr>
    </dgm:pt>
    <dgm:pt modelId="{BEB011BF-CB7D-4D52-8A82-7D926264510C}" type="pres">
      <dgm:prSet presAssocID="{EFE6C851-6E98-40EB-AED6-522D04B96D64}" presName="spaceB" presStyleCnt="0"/>
      <dgm:spPr/>
    </dgm:pt>
    <dgm:pt modelId="{064DDE3A-2DC1-4C72-B4C3-AE02A912076E}" type="pres">
      <dgm:prSet presAssocID="{2C5A98A9-745C-40B0-8E49-4DB240CB10A5}" presName="space" presStyleCnt="0"/>
      <dgm:spPr/>
    </dgm:pt>
    <dgm:pt modelId="{C2C885A4-073A-4716-B7E6-6C1D05469E36}" type="pres">
      <dgm:prSet presAssocID="{1768AD0D-55A0-42BC-81E3-B165F21AE183}" presName="compositeA" presStyleCnt="0"/>
      <dgm:spPr/>
    </dgm:pt>
    <dgm:pt modelId="{121ED619-F05B-48F4-8085-CB262D6E4CDA}" type="pres">
      <dgm:prSet presAssocID="{1768AD0D-55A0-42BC-81E3-B165F21AE183}" presName="textA" presStyleLbl="revTx" presStyleIdx="4" presStyleCnt="13">
        <dgm:presLayoutVars>
          <dgm:bulletEnabled val="1"/>
        </dgm:presLayoutVars>
      </dgm:prSet>
      <dgm:spPr/>
    </dgm:pt>
    <dgm:pt modelId="{E6967870-9351-40EF-B7C7-D29CF497851C}" type="pres">
      <dgm:prSet presAssocID="{1768AD0D-55A0-42BC-81E3-B165F21AE183}" presName="circleA" presStyleLbl="node1" presStyleIdx="4" presStyleCnt="13" custScaleX="35433" custScaleY="35433"/>
      <dgm:spPr>
        <a:solidFill>
          <a:srgbClr val="F26400"/>
        </a:solidFill>
      </dgm:spPr>
    </dgm:pt>
    <dgm:pt modelId="{118A9C98-598A-49AE-B882-F7BEECC9A922}" type="pres">
      <dgm:prSet presAssocID="{1768AD0D-55A0-42BC-81E3-B165F21AE183}" presName="spaceA" presStyleCnt="0"/>
      <dgm:spPr/>
    </dgm:pt>
    <dgm:pt modelId="{E50C7FB4-CA5D-4779-861A-8097C3BD5560}" type="pres">
      <dgm:prSet presAssocID="{A6E79AE8-0628-4514-AAF5-83A83918CEA4}" presName="space" presStyleCnt="0"/>
      <dgm:spPr/>
    </dgm:pt>
    <dgm:pt modelId="{8A0F3805-8AE6-4A1A-BC83-316930FEB794}" type="pres">
      <dgm:prSet presAssocID="{46E40EC6-0BFD-41CC-A00E-85B450721E52}" presName="compositeB" presStyleCnt="0"/>
      <dgm:spPr/>
    </dgm:pt>
    <dgm:pt modelId="{016525C0-7E90-4977-B001-D1E9269E86EE}" type="pres">
      <dgm:prSet presAssocID="{46E40EC6-0BFD-41CC-A00E-85B450721E52}" presName="textB" presStyleLbl="revTx" presStyleIdx="5" presStyleCnt="13">
        <dgm:presLayoutVars>
          <dgm:bulletEnabled val="1"/>
        </dgm:presLayoutVars>
      </dgm:prSet>
      <dgm:spPr/>
    </dgm:pt>
    <dgm:pt modelId="{02D12D24-85D5-490F-8CEC-C74D78B01C53}" type="pres">
      <dgm:prSet presAssocID="{46E40EC6-0BFD-41CC-A00E-85B450721E52}" presName="circleB" presStyleLbl="node1" presStyleIdx="5" presStyleCnt="13" custScaleX="35433" custScaleY="35433"/>
      <dgm:spPr>
        <a:solidFill>
          <a:srgbClr val="FAB600"/>
        </a:solidFill>
      </dgm:spPr>
    </dgm:pt>
    <dgm:pt modelId="{ACBA65BD-9CA3-4678-8E11-85DD1EE39AE3}" type="pres">
      <dgm:prSet presAssocID="{46E40EC6-0BFD-41CC-A00E-85B450721E52}" presName="spaceB" presStyleCnt="0"/>
      <dgm:spPr/>
    </dgm:pt>
    <dgm:pt modelId="{CE61E253-9B11-4CFE-BB1D-7A0CEF1CD52B}" type="pres">
      <dgm:prSet presAssocID="{3B428295-C462-45EA-A9B3-24E01F8C0263}" presName="space" presStyleCnt="0"/>
      <dgm:spPr/>
    </dgm:pt>
    <dgm:pt modelId="{5084F2DF-2514-4D18-AE47-58A1D3ED1E39}" type="pres">
      <dgm:prSet presAssocID="{CA511AEF-7F73-409E-9168-A41E37FF1857}" presName="compositeA" presStyleCnt="0"/>
      <dgm:spPr/>
    </dgm:pt>
    <dgm:pt modelId="{99ECE329-4782-4430-ADCC-38813F0C612B}" type="pres">
      <dgm:prSet presAssocID="{CA511AEF-7F73-409E-9168-A41E37FF1857}" presName="textA" presStyleLbl="revTx" presStyleIdx="6" presStyleCnt="13">
        <dgm:presLayoutVars>
          <dgm:bulletEnabled val="1"/>
        </dgm:presLayoutVars>
      </dgm:prSet>
      <dgm:spPr/>
    </dgm:pt>
    <dgm:pt modelId="{3D360DB2-30A1-410A-B8D0-156A0DDF2A57}" type="pres">
      <dgm:prSet presAssocID="{CA511AEF-7F73-409E-9168-A41E37FF1857}" presName="circleA" presStyleLbl="node1" presStyleIdx="6" presStyleCnt="13" custScaleX="35433" custScaleY="35433"/>
      <dgm:spPr>
        <a:solidFill>
          <a:srgbClr val="034EA1"/>
        </a:solidFill>
      </dgm:spPr>
    </dgm:pt>
    <dgm:pt modelId="{DD78BD91-C903-4C7A-8563-B670B467D9BF}" type="pres">
      <dgm:prSet presAssocID="{CA511AEF-7F73-409E-9168-A41E37FF1857}" presName="spaceA" presStyleCnt="0"/>
      <dgm:spPr/>
    </dgm:pt>
    <dgm:pt modelId="{559BF0C8-4586-4563-A9AC-D8DF71CB09D3}" type="pres">
      <dgm:prSet presAssocID="{05ED1FA1-C174-4EF2-B9DC-C36D21171531}" presName="space" presStyleCnt="0"/>
      <dgm:spPr/>
    </dgm:pt>
    <dgm:pt modelId="{A6B69394-97B8-4643-91BF-3BF796B890B5}" type="pres">
      <dgm:prSet presAssocID="{71A107FB-D3E4-40A4-AACB-C562F92F1E2B}" presName="compositeB" presStyleCnt="0"/>
      <dgm:spPr/>
    </dgm:pt>
    <dgm:pt modelId="{AB73494E-61E1-446E-80EE-14F57E7EF459}" type="pres">
      <dgm:prSet presAssocID="{71A107FB-D3E4-40A4-AACB-C562F92F1E2B}" presName="textB" presStyleLbl="revTx" presStyleIdx="7" presStyleCnt="13">
        <dgm:presLayoutVars>
          <dgm:bulletEnabled val="1"/>
        </dgm:presLayoutVars>
      </dgm:prSet>
      <dgm:spPr/>
    </dgm:pt>
    <dgm:pt modelId="{3ABFBCB1-0770-43E2-A8AC-456A5707E8B4}" type="pres">
      <dgm:prSet presAssocID="{71A107FB-D3E4-40A4-AACB-C562F92F1E2B}" presName="circleB" presStyleLbl="node1" presStyleIdx="7" presStyleCnt="13" custScaleX="35433" custScaleY="35433"/>
      <dgm:spPr>
        <a:solidFill>
          <a:srgbClr val="034EA1"/>
        </a:solidFill>
      </dgm:spPr>
    </dgm:pt>
    <dgm:pt modelId="{0D6B01D1-1C21-4FED-8C59-BE0BB6147F9A}" type="pres">
      <dgm:prSet presAssocID="{71A107FB-D3E4-40A4-AACB-C562F92F1E2B}" presName="spaceB" presStyleCnt="0"/>
      <dgm:spPr/>
    </dgm:pt>
    <dgm:pt modelId="{FC9F4620-0A16-40B4-922F-E1B9E141ABD9}" type="pres">
      <dgm:prSet presAssocID="{662FBB3F-467C-4BDE-929B-86BAB34FB60F}" presName="space" presStyleCnt="0"/>
      <dgm:spPr/>
    </dgm:pt>
    <dgm:pt modelId="{49E7311D-81CE-4321-895C-2E5651E7E7C6}" type="pres">
      <dgm:prSet presAssocID="{5368126A-5BCE-4E86-99CC-C15084670DF5}" presName="compositeA" presStyleCnt="0"/>
      <dgm:spPr/>
    </dgm:pt>
    <dgm:pt modelId="{985F364B-E619-4879-9E74-6F5D5F8066EF}" type="pres">
      <dgm:prSet presAssocID="{5368126A-5BCE-4E86-99CC-C15084670DF5}" presName="textA" presStyleLbl="revTx" presStyleIdx="8" presStyleCnt="13">
        <dgm:presLayoutVars>
          <dgm:bulletEnabled val="1"/>
        </dgm:presLayoutVars>
      </dgm:prSet>
      <dgm:spPr/>
    </dgm:pt>
    <dgm:pt modelId="{E250745E-9107-4ACA-A90D-508D8A847485}" type="pres">
      <dgm:prSet presAssocID="{5368126A-5BCE-4E86-99CC-C15084670DF5}" presName="circleA" presStyleLbl="node1" presStyleIdx="8" presStyleCnt="13" custScaleX="35433" custScaleY="35433"/>
      <dgm:spPr>
        <a:solidFill>
          <a:srgbClr val="034EA1"/>
        </a:solidFill>
      </dgm:spPr>
    </dgm:pt>
    <dgm:pt modelId="{08CA289B-DC77-4436-B352-DA8B108F1FEB}" type="pres">
      <dgm:prSet presAssocID="{5368126A-5BCE-4E86-99CC-C15084670DF5}" presName="spaceA" presStyleCnt="0"/>
      <dgm:spPr/>
    </dgm:pt>
    <dgm:pt modelId="{F9C1719C-C6AB-4B2E-88F2-5B19D1E38597}" type="pres">
      <dgm:prSet presAssocID="{0298D0B3-2BFC-4A8A-B983-C5568D876347}" presName="space" presStyleCnt="0"/>
      <dgm:spPr/>
    </dgm:pt>
    <dgm:pt modelId="{B9DB685D-A90E-48E1-AED3-583E8DEDA61C}" type="pres">
      <dgm:prSet presAssocID="{99211977-4A82-41DF-A85D-349FD12A7D73}" presName="compositeB" presStyleCnt="0"/>
      <dgm:spPr/>
    </dgm:pt>
    <dgm:pt modelId="{D880482D-BB95-49B8-A3D3-5D8EB051773D}" type="pres">
      <dgm:prSet presAssocID="{99211977-4A82-41DF-A85D-349FD12A7D73}" presName="textB" presStyleLbl="revTx" presStyleIdx="9" presStyleCnt="13">
        <dgm:presLayoutVars>
          <dgm:bulletEnabled val="1"/>
        </dgm:presLayoutVars>
      </dgm:prSet>
      <dgm:spPr/>
    </dgm:pt>
    <dgm:pt modelId="{A86DBA31-874A-4DFA-9EC7-274BE47D8746}" type="pres">
      <dgm:prSet presAssocID="{99211977-4A82-41DF-A85D-349FD12A7D73}" presName="circleB" presStyleLbl="node1" presStyleIdx="9" presStyleCnt="13" custScaleX="35433" custScaleY="35433"/>
      <dgm:spPr>
        <a:solidFill>
          <a:srgbClr val="2BBCF3"/>
        </a:solidFill>
      </dgm:spPr>
    </dgm:pt>
    <dgm:pt modelId="{0E8CFC9B-B890-4AD0-89EC-1B8DE0D1A73B}" type="pres">
      <dgm:prSet presAssocID="{99211977-4A82-41DF-A85D-349FD12A7D73}" presName="spaceB" presStyleCnt="0"/>
      <dgm:spPr/>
    </dgm:pt>
    <dgm:pt modelId="{A0346974-9314-419E-89A7-2A26989AAEED}" type="pres">
      <dgm:prSet presAssocID="{F8A3E6FF-367E-44A0-9B6D-46C04B97D0FE}" presName="space" presStyleCnt="0"/>
      <dgm:spPr/>
    </dgm:pt>
    <dgm:pt modelId="{1E0D9A4E-FE37-4778-AF12-7CCF3B3DCA51}" type="pres">
      <dgm:prSet presAssocID="{914238AF-C6F5-4165-81D3-3CA81892AD7D}" presName="compositeA" presStyleCnt="0"/>
      <dgm:spPr/>
    </dgm:pt>
    <dgm:pt modelId="{A60B93FD-0BBB-44A6-AC65-AE2CAA87F7AD}" type="pres">
      <dgm:prSet presAssocID="{914238AF-C6F5-4165-81D3-3CA81892AD7D}" presName="textA" presStyleLbl="revTx" presStyleIdx="10" presStyleCnt="13">
        <dgm:presLayoutVars>
          <dgm:bulletEnabled val="1"/>
        </dgm:presLayoutVars>
      </dgm:prSet>
      <dgm:spPr/>
    </dgm:pt>
    <dgm:pt modelId="{BC0CF723-BA1C-4637-8748-716067608A50}" type="pres">
      <dgm:prSet presAssocID="{914238AF-C6F5-4165-81D3-3CA81892AD7D}" presName="circleA" presStyleLbl="node1" presStyleIdx="10" presStyleCnt="13" custScaleX="35433" custScaleY="35433"/>
      <dgm:spPr>
        <a:solidFill>
          <a:srgbClr val="00963A"/>
        </a:solidFill>
      </dgm:spPr>
    </dgm:pt>
    <dgm:pt modelId="{D867D020-F299-4905-8D3A-E1190F8D973D}" type="pres">
      <dgm:prSet presAssocID="{914238AF-C6F5-4165-81D3-3CA81892AD7D}" presName="spaceA" presStyleCnt="0"/>
      <dgm:spPr/>
    </dgm:pt>
    <dgm:pt modelId="{0331F107-EE40-4F00-8228-5DFAAD4EC117}" type="pres">
      <dgm:prSet presAssocID="{28A9A364-9EAD-459E-A677-32B5EBA4895D}" presName="space" presStyleCnt="0"/>
      <dgm:spPr/>
    </dgm:pt>
    <dgm:pt modelId="{4D6D6BAA-73FE-4568-87BA-D93D85FB56AF}" type="pres">
      <dgm:prSet presAssocID="{42CC36A7-A395-4EAA-A09B-54B0E208BCF2}" presName="compositeB" presStyleCnt="0"/>
      <dgm:spPr/>
    </dgm:pt>
    <dgm:pt modelId="{74A9DC82-8BD8-4BF0-BB2E-B09B72F340D9}" type="pres">
      <dgm:prSet presAssocID="{42CC36A7-A395-4EAA-A09B-54B0E208BCF2}" presName="textB" presStyleLbl="revTx" presStyleIdx="11" presStyleCnt="13">
        <dgm:presLayoutVars>
          <dgm:bulletEnabled val="1"/>
        </dgm:presLayoutVars>
      </dgm:prSet>
      <dgm:spPr/>
    </dgm:pt>
    <dgm:pt modelId="{62FCC7EA-AC98-4078-93AC-3A5ABB1C1C88}" type="pres">
      <dgm:prSet presAssocID="{42CC36A7-A395-4EAA-A09B-54B0E208BCF2}" presName="circleB" presStyleLbl="node1" presStyleIdx="11" presStyleCnt="13" custScaleX="35433" custScaleY="35433"/>
      <dgm:spPr>
        <a:solidFill>
          <a:schemeClr val="bg2"/>
        </a:solidFill>
      </dgm:spPr>
    </dgm:pt>
    <dgm:pt modelId="{795A8C50-38F2-43F8-96BC-5EA32255029B}" type="pres">
      <dgm:prSet presAssocID="{42CC36A7-A395-4EAA-A09B-54B0E208BCF2}" presName="spaceB" presStyleCnt="0"/>
      <dgm:spPr/>
    </dgm:pt>
    <dgm:pt modelId="{388DBD57-02B8-4BC3-BD03-62112C7EBEA5}" type="pres">
      <dgm:prSet presAssocID="{74E15094-8B12-48D2-8C26-4EE48F469A38}" presName="space" presStyleCnt="0"/>
      <dgm:spPr/>
    </dgm:pt>
    <dgm:pt modelId="{8C1D5D2D-1592-4D1E-BCC9-A54F449D509A}" type="pres">
      <dgm:prSet presAssocID="{7945639D-23ED-4869-A494-2890439D01BA}" presName="compositeA" presStyleCnt="0"/>
      <dgm:spPr/>
    </dgm:pt>
    <dgm:pt modelId="{6641EBC8-D8AA-499E-B2A2-F96C4B2A7B32}" type="pres">
      <dgm:prSet presAssocID="{7945639D-23ED-4869-A494-2890439D01BA}" presName="textA" presStyleLbl="revTx" presStyleIdx="12" presStyleCnt="13">
        <dgm:presLayoutVars>
          <dgm:bulletEnabled val="1"/>
        </dgm:presLayoutVars>
      </dgm:prSet>
      <dgm:spPr/>
    </dgm:pt>
    <dgm:pt modelId="{DBA3B68D-2229-420E-BEA2-F18D38C2EBD7}" type="pres">
      <dgm:prSet presAssocID="{7945639D-23ED-4869-A494-2890439D01BA}" presName="circleA" presStyleLbl="node1" presStyleIdx="12" presStyleCnt="13" custScaleX="36636" custScaleY="35634" custLinFactNeighborX="-20817" custLinFactNeighborY="-2317"/>
      <dgm:spPr>
        <a:solidFill>
          <a:srgbClr val="0C4DA2"/>
        </a:solidFill>
      </dgm:spPr>
    </dgm:pt>
    <dgm:pt modelId="{1E6CC325-BAE6-4F96-8C0A-56DF1E225AB6}" type="pres">
      <dgm:prSet presAssocID="{7945639D-23ED-4869-A494-2890439D01BA}" presName="spaceA" presStyleCnt="0"/>
      <dgm:spPr/>
    </dgm:pt>
  </dgm:ptLst>
  <dgm:cxnLst>
    <dgm:cxn modelId="{4B5D7C06-BB9B-4FAE-AAD7-C2285EB6F1D5}" srcId="{4B82C7B2-86A3-4E76-ADC1-E234CB3CABE7}" destId="{1DCCF324-F166-4101-864E-577004C75AEA}" srcOrd="1" destOrd="0" parTransId="{2349D167-FD23-4B2F-AF96-2E68F4B6B697}" sibTransId="{0B4C69A0-B8E6-4744-9440-AA16F05E0B30}"/>
    <dgm:cxn modelId="{1B18171C-DCD4-4C25-875F-5686A8099A4E}" srcId="{4B82C7B2-86A3-4E76-ADC1-E234CB3CABE7}" destId="{42CC36A7-A395-4EAA-A09B-54B0E208BCF2}" srcOrd="11" destOrd="0" parTransId="{41E7BDB9-91FD-4CDC-959D-FAC7842B8A65}" sibTransId="{74E15094-8B12-48D2-8C26-4EE48F469A38}"/>
    <dgm:cxn modelId="{7598D21C-796E-4FFE-A8D7-861F4145F872}" type="presOf" srcId="{42CC36A7-A395-4EAA-A09B-54B0E208BCF2}" destId="{74A9DC82-8BD8-4BF0-BB2E-B09B72F340D9}" srcOrd="0" destOrd="0" presId="urn:microsoft.com/office/officeart/2005/8/layout/hProcess11"/>
    <dgm:cxn modelId="{D5695A35-5063-4945-B3F6-5CEDD97EAE33}" type="presOf" srcId="{4B82C7B2-86A3-4E76-ADC1-E234CB3CABE7}" destId="{6A7EDACD-8540-4A84-816F-0ABC54BAD083}" srcOrd="0" destOrd="0" presId="urn:microsoft.com/office/officeart/2005/8/layout/hProcess11"/>
    <dgm:cxn modelId="{6C80F036-20F4-4F90-B7A0-EAD6E90A10E8}" srcId="{4B82C7B2-86A3-4E76-ADC1-E234CB3CABE7}" destId="{5368126A-5BCE-4E86-99CC-C15084670DF5}" srcOrd="8" destOrd="0" parTransId="{87B97133-2BFC-4439-BA69-12AC1D5ECDED}" sibTransId="{0298D0B3-2BFC-4A8A-B983-C5568D876347}"/>
    <dgm:cxn modelId="{3C6BCF38-0F88-4BA7-AE6F-0ACFF04BB83A}" type="presOf" srcId="{B3DEC3D9-C2F3-4E38-93BA-3D4163576174}" destId="{FA8C5583-F21C-4E44-BD33-A77934A23B9B}" srcOrd="0" destOrd="0" presId="urn:microsoft.com/office/officeart/2005/8/layout/hProcess11"/>
    <dgm:cxn modelId="{9352F938-DECB-4855-92D9-E17523E4EFA2}" type="presOf" srcId="{7945639D-23ED-4869-A494-2890439D01BA}" destId="{6641EBC8-D8AA-499E-B2A2-F96C4B2A7B32}" srcOrd="0" destOrd="0" presId="urn:microsoft.com/office/officeart/2005/8/layout/hProcess11"/>
    <dgm:cxn modelId="{1DB0453A-A024-4B13-BDA8-C54CB970C0EF}" srcId="{4B82C7B2-86A3-4E76-ADC1-E234CB3CABE7}" destId="{46E40EC6-0BFD-41CC-A00E-85B450721E52}" srcOrd="5" destOrd="0" parTransId="{B9663AE8-ADD9-45A7-8D1E-19FBE0C9EFB0}" sibTransId="{3B428295-C462-45EA-A9B3-24E01F8C0263}"/>
    <dgm:cxn modelId="{7B9BC74B-6071-4D50-B5F8-98B02F8B2385}" srcId="{4B82C7B2-86A3-4E76-ADC1-E234CB3CABE7}" destId="{7945639D-23ED-4869-A494-2890439D01BA}" srcOrd="12" destOrd="0" parTransId="{D993D122-D04B-499F-B2EC-79EE7BCD02CE}" sibTransId="{05470AE5-DB15-4647-8033-FD39C3E15345}"/>
    <dgm:cxn modelId="{ECD7CC4D-62C0-4F0F-99DA-0A00C5DB6A9D}" type="presOf" srcId="{1768AD0D-55A0-42BC-81E3-B165F21AE183}" destId="{121ED619-F05B-48F4-8085-CB262D6E4CDA}" srcOrd="0" destOrd="0" presId="urn:microsoft.com/office/officeart/2005/8/layout/hProcess11"/>
    <dgm:cxn modelId="{5C876E81-5A0C-4772-999E-8EA081B0BDCB}" srcId="{4B82C7B2-86A3-4E76-ADC1-E234CB3CABE7}" destId="{71A107FB-D3E4-40A4-AACB-C562F92F1E2B}" srcOrd="7" destOrd="0" parTransId="{51779A50-AEBE-45E3-B953-91AB581B1C2B}" sibTransId="{662FBB3F-467C-4BDE-929B-86BAB34FB60F}"/>
    <dgm:cxn modelId="{804E988B-1601-4202-9238-B9C098E5387A}" srcId="{4B82C7B2-86A3-4E76-ADC1-E234CB3CABE7}" destId="{1768AD0D-55A0-42BC-81E3-B165F21AE183}" srcOrd="4" destOrd="0" parTransId="{63C0F1DD-41ED-4B05-BEF3-9A1142ADDBEC}" sibTransId="{A6E79AE8-0628-4514-AAF5-83A83918CEA4}"/>
    <dgm:cxn modelId="{24CC198E-BA16-4EDB-A95B-4A7983C7ADC1}" srcId="{4B82C7B2-86A3-4E76-ADC1-E234CB3CABE7}" destId="{99211977-4A82-41DF-A85D-349FD12A7D73}" srcOrd="9" destOrd="0" parTransId="{EBFBA54B-8CAC-48FE-9B16-57988120990D}" sibTransId="{F8A3E6FF-367E-44A0-9B6D-46C04B97D0FE}"/>
    <dgm:cxn modelId="{07556298-0AD4-46DF-9009-C26F167C914F}" srcId="{4B82C7B2-86A3-4E76-ADC1-E234CB3CABE7}" destId="{26AC8F86-91AA-4B60-9B45-78807FEE2BAF}" srcOrd="0" destOrd="0" parTransId="{C7C4759C-AA83-4060-B326-1D30ACEEC401}" sibTransId="{8F38C660-B42A-433C-B251-673987DBE52D}"/>
    <dgm:cxn modelId="{50435F9A-3482-44F5-B57D-8B3F3E070007}" srcId="{4B82C7B2-86A3-4E76-ADC1-E234CB3CABE7}" destId="{914238AF-C6F5-4165-81D3-3CA81892AD7D}" srcOrd="10" destOrd="0" parTransId="{38454790-47F1-48C6-B0FC-FC5FF8AFF883}" sibTransId="{28A9A364-9EAD-459E-A677-32B5EBA4895D}"/>
    <dgm:cxn modelId="{EAB3B8A4-8797-402E-BDF5-7937E855B1D0}" type="presOf" srcId="{EFE6C851-6E98-40EB-AED6-522D04B96D64}" destId="{25026F2D-BC23-4E13-99FC-299B38B9FDA8}" srcOrd="0" destOrd="0" presId="urn:microsoft.com/office/officeart/2005/8/layout/hProcess11"/>
    <dgm:cxn modelId="{1385EAAB-1B44-486D-888B-8C7CBBCBDB91}" type="presOf" srcId="{46E40EC6-0BFD-41CC-A00E-85B450721E52}" destId="{016525C0-7E90-4977-B001-D1E9269E86EE}" srcOrd="0" destOrd="0" presId="urn:microsoft.com/office/officeart/2005/8/layout/hProcess11"/>
    <dgm:cxn modelId="{D87584B4-FD7F-46B0-9300-E661D4A43946}" type="presOf" srcId="{1DCCF324-F166-4101-864E-577004C75AEA}" destId="{3B538292-2374-4313-98FD-2909794F398E}" srcOrd="0" destOrd="0" presId="urn:microsoft.com/office/officeart/2005/8/layout/hProcess11"/>
    <dgm:cxn modelId="{B26F72B8-BAE8-45A7-A056-36ED49C47E99}" srcId="{4B82C7B2-86A3-4E76-ADC1-E234CB3CABE7}" destId="{EFE6C851-6E98-40EB-AED6-522D04B96D64}" srcOrd="3" destOrd="0" parTransId="{1AAFEDB9-042D-4965-A522-6639B351CD07}" sibTransId="{2C5A98A9-745C-40B0-8E49-4DB240CB10A5}"/>
    <dgm:cxn modelId="{BF17BDBA-8D7B-4B10-B35D-06C9E227B191}" type="presOf" srcId="{26AC8F86-91AA-4B60-9B45-78807FEE2BAF}" destId="{1A306CCE-8E02-41A4-938D-483D08C76862}" srcOrd="0" destOrd="0" presId="urn:microsoft.com/office/officeart/2005/8/layout/hProcess11"/>
    <dgm:cxn modelId="{361920BE-BB4C-47BC-A19F-BB7C044C9742}" type="presOf" srcId="{5368126A-5BCE-4E86-99CC-C15084670DF5}" destId="{985F364B-E619-4879-9E74-6F5D5F8066EF}" srcOrd="0" destOrd="0" presId="urn:microsoft.com/office/officeart/2005/8/layout/hProcess11"/>
    <dgm:cxn modelId="{2C07BEBF-B31A-4EAB-B01F-19BD2731DC29}" type="presOf" srcId="{CA511AEF-7F73-409E-9168-A41E37FF1857}" destId="{99ECE329-4782-4430-ADCC-38813F0C612B}" srcOrd="0" destOrd="0" presId="urn:microsoft.com/office/officeart/2005/8/layout/hProcess11"/>
    <dgm:cxn modelId="{E74614C5-5045-455A-B959-43DCBDAC868B}" srcId="{4B82C7B2-86A3-4E76-ADC1-E234CB3CABE7}" destId="{B3DEC3D9-C2F3-4E38-93BA-3D4163576174}" srcOrd="2" destOrd="0" parTransId="{627B7197-603D-4B2A-87B7-CC0FA4A3EE97}" sibTransId="{1D380127-AA89-4E11-8BDF-1F9ACE532482}"/>
    <dgm:cxn modelId="{91445AC6-B60D-4597-881D-948D77E89692}" type="presOf" srcId="{99211977-4A82-41DF-A85D-349FD12A7D73}" destId="{D880482D-BB95-49B8-A3D3-5D8EB051773D}" srcOrd="0" destOrd="0" presId="urn:microsoft.com/office/officeart/2005/8/layout/hProcess11"/>
    <dgm:cxn modelId="{307DAAF9-FCAF-47EE-BE46-93974ED86394}" type="presOf" srcId="{914238AF-C6F5-4165-81D3-3CA81892AD7D}" destId="{A60B93FD-0BBB-44A6-AC65-AE2CAA87F7AD}" srcOrd="0" destOrd="0" presId="urn:microsoft.com/office/officeart/2005/8/layout/hProcess11"/>
    <dgm:cxn modelId="{011C68FB-4B3A-42B4-A12D-DB41DF3E336D}" type="presOf" srcId="{71A107FB-D3E4-40A4-AACB-C562F92F1E2B}" destId="{AB73494E-61E1-446E-80EE-14F57E7EF459}" srcOrd="0" destOrd="0" presId="urn:microsoft.com/office/officeart/2005/8/layout/hProcess11"/>
    <dgm:cxn modelId="{04EB1BFD-F797-496F-963C-780DDB1D3392}" srcId="{4B82C7B2-86A3-4E76-ADC1-E234CB3CABE7}" destId="{CA511AEF-7F73-409E-9168-A41E37FF1857}" srcOrd="6" destOrd="0" parTransId="{312ABE74-0851-4BEA-A79E-4E04FDA7043D}" sibTransId="{05ED1FA1-C174-4EF2-B9DC-C36D21171531}"/>
    <dgm:cxn modelId="{3ABBD2BA-C430-4B58-9D39-B80F4F861DCD}" type="presParOf" srcId="{6A7EDACD-8540-4A84-816F-0ABC54BAD083}" destId="{72700C06-8B62-49D9-A335-1A53600700FA}" srcOrd="0" destOrd="0" presId="urn:microsoft.com/office/officeart/2005/8/layout/hProcess11"/>
    <dgm:cxn modelId="{88506532-B0AF-4F28-85D1-E035793B4E6A}" type="presParOf" srcId="{6A7EDACD-8540-4A84-816F-0ABC54BAD083}" destId="{9881CECA-32AD-4AC7-B293-68ED632F7377}" srcOrd="1" destOrd="0" presId="urn:microsoft.com/office/officeart/2005/8/layout/hProcess11"/>
    <dgm:cxn modelId="{1410397E-94F2-4744-83F4-1C083937B34C}" type="presParOf" srcId="{9881CECA-32AD-4AC7-B293-68ED632F7377}" destId="{8CFDA5C1-6D93-4D63-8EE2-16C10E385CA0}" srcOrd="0" destOrd="0" presId="urn:microsoft.com/office/officeart/2005/8/layout/hProcess11"/>
    <dgm:cxn modelId="{5B1BF225-2F91-4BA0-8CD2-963A8A78CD7B}" type="presParOf" srcId="{8CFDA5C1-6D93-4D63-8EE2-16C10E385CA0}" destId="{1A306CCE-8E02-41A4-938D-483D08C76862}" srcOrd="0" destOrd="0" presId="urn:microsoft.com/office/officeart/2005/8/layout/hProcess11"/>
    <dgm:cxn modelId="{07D137FF-5C89-494D-8627-2156D66354FA}" type="presParOf" srcId="{8CFDA5C1-6D93-4D63-8EE2-16C10E385CA0}" destId="{9315458C-4CD9-41E9-9615-F4F111AEA10D}" srcOrd="1" destOrd="0" presId="urn:microsoft.com/office/officeart/2005/8/layout/hProcess11"/>
    <dgm:cxn modelId="{F1FF3013-7D78-453C-85F9-6EE0B7D32F7E}" type="presParOf" srcId="{8CFDA5C1-6D93-4D63-8EE2-16C10E385CA0}" destId="{40BF607F-1401-4250-A01E-ABFC029CA4F2}" srcOrd="2" destOrd="0" presId="urn:microsoft.com/office/officeart/2005/8/layout/hProcess11"/>
    <dgm:cxn modelId="{6E30BB2B-A72A-4A4F-B6D6-A9EEA69C3605}" type="presParOf" srcId="{9881CECA-32AD-4AC7-B293-68ED632F7377}" destId="{A58FD526-A8C2-4F1D-9AED-CF8BC9AFB6B7}" srcOrd="1" destOrd="0" presId="urn:microsoft.com/office/officeart/2005/8/layout/hProcess11"/>
    <dgm:cxn modelId="{0DA72FE6-C352-47B7-8214-9624389FFD48}" type="presParOf" srcId="{9881CECA-32AD-4AC7-B293-68ED632F7377}" destId="{876A96B2-E63D-4097-81F0-28D273AE0F47}" srcOrd="2" destOrd="0" presId="urn:microsoft.com/office/officeart/2005/8/layout/hProcess11"/>
    <dgm:cxn modelId="{FC87176A-CB75-4914-97BE-9CE55B227D39}" type="presParOf" srcId="{876A96B2-E63D-4097-81F0-28D273AE0F47}" destId="{3B538292-2374-4313-98FD-2909794F398E}" srcOrd="0" destOrd="0" presId="urn:microsoft.com/office/officeart/2005/8/layout/hProcess11"/>
    <dgm:cxn modelId="{294DEA83-8B83-4664-8718-1E9DD32DAD14}" type="presParOf" srcId="{876A96B2-E63D-4097-81F0-28D273AE0F47}" destId="{3D83E4E0-6FAB-4E73-8285-9A98DA87D95D}" srcOrd="1" destOrd="0" presId="urn:microsoft.com/office/officeart/2005/8/layout/hProcess11"/>
    <dgm:cxn modelId="{6CEBBDBF-E6CE-4116-8FDB-5FD7AECBA71B}" type="presParOf" srcId="{876A96B2-E63D-4097-81F0-28D273AE0F47}" destId="{5F7EC9C6-357C-4BF7-8DC8-3728C0AC9569}" srcOrd="2" destOrd="0" presId="urn:microsoft.com/office/officeart/2005/8/layout/hProcess11"/>
    <dgm:cxn modelId="{850EF2E1-3362-4B08-9DF4-5F58628091BD}" type="presParOf" srcId="{9881CECA-32AD-4AC7-B293-68ED632F7377}" destId="{F731EA14-53A8-46B0-B5D1-881CF205B8BE}" srcOrd="3" destOrd="0" presId="urn:microsoft.com/office/officeart/2005/8/layout/hProcess11"/>
    <dgm:cxn modelId="{AE3AB887-D53C-40A4-9CBB-0411F123F63A}" type="presParOf" srcId="{9881CECA-32AD-4AC7-B293-68ED632F7377}" destId="{7BFE501E-91B3-47F3-9F41-50315D11D4D8}" srcOrd="4" destOrd="0" presId="urn:microsoft.com/office/officeart/2005/8/layout/hProcess11"/>
    <dgm:cxn modelId="{B9483E69-12FB-4C4A-B6B8-FE1A8D863264}" type="presParOf" srcId="{7BFE501E-91B3-47F3-9F41-50315D11D4D8}" destId="{FA8C5583-F21C-4E44-BD33-A77934A23B9B}" srcOrd="0" destOrd="0" presId="urn:microsoft.com/office/officeart/2005/8/layout/hProcess11"/>
    <dgm:cxn modelId="{9430DC45-F27E-4F9B-AD69-7C99D2DC9090}" type="presParOf" srcId="{7BFE501E-91B3-47F3-9F41-50315D11D4D8}" destId="{92B06242-4713-4BE0-B3CF-03E427EE2481}" srcOrd="1" destOrd="0" presId="urn:microsoft.com/office/officeart/2005/8/layout/hProcess11"/>
    <dgm:cxn modelId="{29E17941-6624-471A-96DC-B7F0B0128B06}" type="presParOf" srcId="{7BFE501E-91B3-47F3-9F41-50315D11D4D8}" destId="{BE412AE5-CEA4-4F21-AAD0-558BCC0F4C63}" srcOrd="2" destOrd="0" presId="urn:microsoft.com/office/officeart/2005/8/layout/hProcess11"/>
    <dgm:cxn modelId="{4D6765A3-20E3-4BA2-ACB3-325C3BDC68D6}" type="presParOf" srcId="{9881CECA-32AD-4AC7-B293-68ED632F7377}" destId="{EA5F9DD1-D4E2-4B6A-A27D-C5410DB5C4ED}" srcOrd="5" destOrd="0" presId="urn:microsoft.com/office/officeart/2005/8/layout/hProcess11"/>
    <dgm:cxn modelId="{3F33B30D-5995-4308-A36E-AB555810A735}" type="presParOf" srcId="{9881CECA-32AD-4AC7-B293-68ED632F7377}" destId="{6B99DC0E-DD8B-4297-91DF-F97F3D6CB3D5}" srcOrd="6" destOrd="0" presId="urn:microsoft.com/office/officeart/2005/8/layout/hProcess11"/>
    <dgm:cxn modelId="{54F04180-4D80-4B09-95DC-A1C7B61ED5D0}" type="presParOf" srcId="{6B99DC0E-DD8B-4297-91DF-F97F3D6CB3D5}" destId="{25026F2D-BC23-4E13-99FC-299B38B9FDA8}" srcOrd="0" destOrd="0" presId="urn:microsoft.com/office/officeart/2005/8/layout/hProcess11"/>
    <dgm:cxn modelId="{B354ED1A-6837-41F9-AF8D-8D24F6F8E0A7}" type="presParOf" srcId="{6B99DC0E-DD8B-4297-91DF-F97F3D6CB3D5}" destId="{0F7C74CD-80F0-41DB-90DA-B8AF7BC087B5}" srcOrd="1" destOrd="0" presId="urn:microsoft.com/office/officeart/2005/8/layout/hProcess11"/>
    <dgm:cxn modelId="{7A0D82D7-D86E-44E4-AC4C-4697D992784F}" type="presParOf" srcId="{6B99DC0E-DD8B-4297-91DF-F97F3D6CB3D5}" destId="{BEB011BF-CB7D-4D52-8A82-7D926264510C}" srcOrd="2" destOrd="0" presId="urn:microsoft.com/office/officeart/2005/8/layout/hProcess11"/>
    <dgm:cxn modelId="{1AE93E07-4DF6-4997-87EE-2ECBEE863F7F}" type="presParOf" srcId="{9881CECA-32AD-4AC7-B293-68ED632F7377}" destId="{064DDE3A-2DC1-4C72-B4C3-AE02A912076E}" srcOrd="7" destOrd="0" presId="urn:microsoft.com/office/officeart/2005/8/layout/hProcess11"/>
    <dgm:cxn modelId="{804C202F-81FD-4471-841C-E50109AD8BC2}" type="presParOf" srcId="{9881CECA-32AD-4AC7-B293-68ED632F7377}" destId="{C2C885A4-073A-4716-B7E6-6C1D05469E36}" srcOrd="8" destOrd="0" presId="urn:microsoft.com/office/officeart/2005/8/layout/hProcess11"/>
    <dgm:cxn modelId="{F271017B-ACAD-4A54-B2A4-A3A4B63190C7}" type="presParOf" srcId="{C2C885A4-073A-4716-B7E6-6C1D05469E36}" destId="{121ED619-F05B-48F4-8085-CB262D6E4CDA}" srcOrd="0" destOrd="0" presId="urn:microsoft.com/office/officeart/2005/8/layout/hProcess11"/>
    <dgm:cxn modelId="{D56758CD-26EC-4265-A9F1-769F24B75DFB}" type="presParOf" srcId="{C2C885A4-073A-4716-B7E6-6C1D05469E36}" destId="{E6967870-9351-40EF-B7C7-D29CF497851C}" srcOrd="1" destOrd="0" presId="urn:microsoft.com/office/officeart/2005/8/layout/hProcess11"/>
    <dgm:cxn modelId="{083B7313-B0E2-494F-9106-12063DBA6164}" type="presParOf" srcId="{C2C885A4-073A-4716-B7E6-6C1D05469E36}" destId="{118A9C98-598A-49AE-B882-F7BEECC9A922}" srcOrd="2" destOrd="0" presId="urn:microsoft.com/office/officeart/2005/8/layout/hProcess11"/>
    <dgm:cxn modelId="{185E33A5-BA04-4F28-8143-BC120433F74D}" type="presParOf" srcId="{9881CECA-32AD-4AC7-B293-68ED632F7377}" destId="{E50C7FB4-CA5D-4779-861A-8097C3BD5560}" srcOrd="9" destOrd="0" presId="urn:microsoft.com/office/officeart/2005/8/layout/hProcess11"/>
    <dgm:cxn modelId="{4CF2019D-E42F-4B33-AC2B-56E8F7516B41}" type="presParOf" srcId="{9881CECA-32AD-4AC7-B293-68ED632F7377}" destId="{8A0F3805-8AE6-4A1A-BC83-316930FEB794}" srcOrd="10" destOrd="0" presId="urn:microsoft.com/office/officeart/2005/8/layout/hProcess11"/>
    <dgm:cxn modelId="{9A075F78-4D6A-4E23-A751-089A064D00C7}" type="presParOf" srcId="{8A0F3805-8AE6-4A1A-BC83-316930FEB794}" destId="{016525C0-7E90-4977-B001-D1E9269E86EE}" srcOrd="0" destOrd="0" presId="urn:microsoft.com/office/officeart/2005/8/layout/hProcess11"/>
    <dgm:cxn modelId="{B47EADA9-37F3-44DC-876C-75A058DEB302}" type="presParOf" srcId="{8A0F3805-8AE6-4A1A-BC83-316930FEB794}" destId="{02D12D24-85D5-490F-8CEC-C74D78B01C53}" srcOrd="1" destOrd="0" presId="urn:microsoft.com/office/officeart/2005/8/layout/hProcess11"/>
    <dgm:cxn modelId="{DFB5E27B-CEBF-4ED4-A56A-4442A126F0ED}" type="presParOf" srcId="{8A0F3805-8AE6-4A1A-BC83-316930FEB794}" destId="{ACBA65BD-9CA3-4678-8E11-85DD1EE39AE3}" srcOrd="2" destOrd="0" presId="urn:microsoft.com/office/officeart/2005/8/layout/hProcess11"/>
    <dgm:cxn modelId="{539202B1-DEC0-4478-A09D-E36C4A3D5878}" type="presParOf" srcId="{9881CECA-32AD-4AC7-B293-68ED632F7377}" destId="{CE61E253-9B11-4CFE-BB1D-7A0CEF1CD52B}" srcOrd="11" destOrd="0" presId="urn:microsoft.com/office/officeart/2005/8/layout/hProcess11"/>
    <dgm:cxn modelId="{2BFD6D84-BF81-48B5-B029-56C2415CDF30}" type="presParOf" srcId="{9881CECA-32AD-4AC7-B293-68ED632F7377}" destId="{5084F2DF-2514-4D18-AE47-58A1D3ED1E39}" srcOrd="12" destOrd="0" presId="urn:microsoft.com/office/officeart/2005/8/layout/hProcess11"/>
    <dgm:cxn modelId="{2B8D982A-B3F6-4DE6-8295-F7399FCB248F}" type="presParOf" srcId="{5084F2DF-2514-4D18-AE47-58A1D3ED1E39}" destId="{99ECE329-4782-4430-ADCC-38813F0C612B}" srcOrd="0" destOrd="0" presId="urn:microsoft.com/office/officeart/2005/8/layout/hProcess11"/>
    <dgm:cxn modelId="{D48AAC4B-275D-455D-883A-46B7F6CEEA42}" type="presParOf" srcId="{5084F2DF-2514-4D18-AE47-58A1D3ED1E39}" destId="{3D360DB2-30A1-410A-B8D0-156A0DDF2A57}" srcOrd="1" destOrd="0" presId="urn:microsoft.com/office/officeart/2005/8/layout/hProcess11"/>
    <dgm:cxn modelId="{96EB1CBC-48A3-4129-8D75-3E023040C20A}" type="presParOf" srcId="{5084F2DF-2514-4D18-AE47-58A1D3ED1E39}" destId="{DD78BD91-C903-4C7A-8563-B670B467D9BF}" srcOrd="2" destOrd="0" presId="urn:microsoft.com/office/officeart/2005/8/layout/hProcess11"/>
    <dgm:cxn modelId="{0E278820-C1EB-4414-ABC5-2527F2457611}" type="presParOf" srcId="{9881CECA-32AD-4AC7-B293-68ED632F7377}" destId="{559BF0C8-4586-4563-A9AC-D8DF71CB09D3}" srcOrd="13" destOrd="0" presId="urn:microsoft.com/office/officeart/2005/8/layout/hProcess11"/>
    <dgm:cxn modelId="{2C16B689-5DC3-4D07-AD51-6B27C8F8DDE8}" type="presParOf" srcId="{9881CECA-32AD-4AC7-B293-68ED632F7377}" destId="{A6B69394-97B8-4643-91BF-3BF796B890B5}" srcOrd="14" destOrd="0" presId="urn:microsoft.com/office/officeart/2005/8/layout/hProcess11"/>
    <dgm:cxn modelId="{F3903372-B815-45A4-9CDA-A70B480AD8DA}" type="presParOf" srcId="{A6B69394-97B8-4643-91BF-3BF796B890B5}" destId="{AB73494E-61E1-446E-80EE-14F57E7EF459}" srcOrd="0" destOrd="0" presId="urn:microsoft.com/office/officeart/2005/8/layout/hProcess11"/>
    <dgm:cxn modelId="{0E61CD8A-A8E9-496D-9A1F-8DD69D225BBB}" type="presParOf" srcId="{A6B69394-97B8-4643-91BF-3BF796B890B5}" destId="{3ABFBCB1-0770-43E2-A8AC-456A5707E8B4}" srcOrd="1" destOrd="0" presId="urn:microsoft.com/office/officeart/2005/8/layout/hProcess11"/>
    <dgm:cxn modelId="{DA0CEF10-8F7C-45CE-8A0E-895B6A049828}" type="presParOf" srcId="{A6B69394-97B8-4643-91BF-3BF796B890B5}" destId="{0D6B01D1-1C21-4FED-8C59-BE0BB6147F9A}" srcOrd="2" destOrd="0" presId="urn:microsoft.com/office/officeart/2005/8/layout/hProcess11"/>
    <dgm:cxn modelId="{A215A2C9-D85B-4FA0-BDDC-F857058048A7}" type="presParOf" srcId="{9881CECA-32AD-4AC7-B293-68ED632F7377}" destId="{FC9F4620-0A16-40B4-922F-E1B9E141ABD9}" srcOrd="15" destOrd="0" presId="urn:microsoft.com/office/officeart/2005/8/layout/hProcess11"/>
    <dgm:cxn modelId="{E55FE91A-3148-49DF-87D6-BA7CFE58D8DF}" type="presParOf" srcId="{9881CECA-32AD-4AC7-B293-68ED632F7377}" destId="{49E7311D-81CE-4321-895C-2E5651E7E7C6}" srcOrd="16" destOrd="0" presId="urn:microsoft.com/office/officeart/2005/8/layout/hProcess11"/>
    <dgm:cxn modelId="{9FCBC0CF-642F-4E22-981D-F940A6DD55C2}" type="presParOf" srcId="{49E7311D-81CE-4321-895C-2E5651E7E7C6}" destId="{985F364B-E619-4879-9E74-6F5D5F8066EF}" srcOrd="0" destOrd="0" presId="urn:microsoft.com/office/officeart/2005/8/layout/hProcess11"/>
    <dgm:cxn modelId="{F452C8DA-9F8B-4F74-843D-5E4C00B1E933}" type="presParOf" srcId="{49E7311D-81CE-4321-895C-2E5651E7E7C6}" destId="{E250745E-9107-4ACA-A90D-508D8A847485}" srcOrd="1" destOrd="0" presId="urn:microsoft.com/office/officeart/2005/8/layout/hProcess11"/>
    <dgm:cxn modelId="{3768286B-4951-48C2-B51B-4E3CCC8B133C}" type="presParOf" srcId="{49E7311D-81CE-4321-895C-2E5651E7E7C6}" destId="{08CA289B-DC77-4436-B352-DA8B108F1FEB}" srcOrd="2" destOrd="0" presId="urn:microsoft.com/office/officeart/2005/8/layout/hProcess11"/>
    <dgm:cxn modelId="{A7111499-57C2-4312-844E-1A4292E3552E}" type="presParOf" srcId="{9881CECA-32AD-4AC7-B293-68ED632F7377}" destId="{F9C1719C-C6AB-4B2E-88F2-5B19D1E38597}" srcOrd="17" destOrd="0" presId="urn:microsoft.com/office/officeart/2005/8/layout/hProcess11"/>
    <dgm:cxn modelId="{424A54EC-1710-4D99-99D2-2393F88333D5}" type="presParOf" srcId="{9881CECA-32AD-4AC7-B293-68ED632F7377}" destId="{B9DB685D-A90E-48E1-AED3-583E8DEDA61C}" srcOrd="18" destOrd="0" presId="urn:microsoft.com/office/officeart/2005/8/layout/hProcess11"/>
    <dgm:cxn modelId="{908DDE32-575E-474C-9BAF-AB04F33B6592}" type="presParOf" srcId="{B9DB685D-A90E-48E1-AED3-583E8DEDA61C}" destId="{D880482D-BB95-49B8-A3D3-5D8EB051773D}" srcOrd="0" destOrd="0" presId="urn:microsoft.com/office/officeart/2005/8/layout/hProcess11"/>
    <dgm:cxn modelId="{BA6E279D-D61E-46D0-A64E-E50F8679197A}" type="presParOf" srcId="{B9DB685D-A90E-48E1-AED3-583E8DEDA61C}" destId="{A86DBA31-874A-4DFA-9EC7-274BE47D8746}" srcOrd="1" destOrd="0" presId="urn:microsoft.com/office/officeart/2005/8/layout/hProcess11"/>
    <dgm:cxn modelId="{849C2FE0-C484-4BC9-8435-1D35736484BB}" type="presParOf" srcId="{B9DB685D-A90E-48E1-AED3-583E8DEDA61C}" destId="{0E8CFC9B-B890-4AD0-89EC-1B8DE0D1A73B}" srcOrd="2" destOrd="0" presId="urn:microsoft.com/office/officeart/2005/8/layout/hProcess11"/>
    <dgm:cxn modelId="{1A88F3E5-0EF5-4467-A4C3-9BACA5B768B7}" type="presParOf" srcId="{9881CECA-32AD-4AC7-B293-68ED632F7377}" destId="{A0346974-9314-419E-89A7-2A26989AAEED}" srcOrd="19" destOrd="0" presId="urn:microsoft.com/office/officeart/2005/8/layout/hProcess11"/>
    <dgm:cxn modelId="{4D1323FA-9DAB-4F9F-B5EA-877842A0D610}" type="presParOf" srcId="{9881CECA-32AD-4AC7-B293-68ED632F7377}" destId="{1E0D9A4E-FE37-4778-AF12-7CCF3B3DCA51}" srcOrd="20" destOrd="0" presId="urn:microsoft.com/office/officeart/2005/8/layout/hProcess11"/>
    <dgm:cxn modelId="{24AE55B6-08E6-45FC-8B4B-EFBCB53F6197}" type="presParOf" srcId="{1E0D9A4E-FE37-4778-AF12-7CCF3B3DCA51}" destId="{A60B93FD-0BBB-44A6-AC65-AE2CAA87F7AD}" srcOrd="0" destOrd="0" presId="urn:microsoft.com/office/officeart/2005/8/layout/hProcess11"/>
    <dgm:cxn modelId="{27B06795-8A1D-431B-8C93-762A5718D73A}" type="presParOf" srcId="{1E0D9A4E-FE37-4778-AF12-7CCF3B3DCA51}" destId="{BC0CF723-BA1C-4637-8748-716067608A50}" srcOrd="1" destOrd="0" presId="urn:microsoft.com/office/officeart/2005/8/layout/hProcess11"/>
    <dgm:cxn modelId="{7AACDB58-6FC2-4D87-843E-C4E7F0310B1B}" type="presParOf" srcId="{1E0D9A4E-FE37-4778-AF12-7CCF3B3DCA51}" destId="{D867D020-F299-4905-8D3A-E1190F8D973D}" srcOrd="2" destOrd="0" presId="urn:microsoft.com/office/officeart/2005/8/layout/hProcess11"/>
    <dgm:cxn modelId="{A5F64908-B9BB-4915-B396-C5542CEB283E}" type="presParOf" srcId="{9881CECA-32AD-4AC7-B293-68ED632F7377}" destId="{0331F107-EE40-4F00-8228-5DFAAD4EC117}" srcOrd="21" destOrd="0" presId="urn:microsoft.com/office/officeart/2005/8/layout/hProcess11"/>
    <dgm:cxn modelId="{B5EB4AE8-399D-4562-B79D-FF32D9516651}" type="presParOf" srcId="{9881CECA-32AD-4AC7-B293-68ED632F7377}" destId="{4D6D6BAA-73FE-4568-87BA-D93D85FB56AF}" srcOrd="22" destOrd="0" presId="urn:microsoft.com/office/officeart/2005/8/layout/hProcess11"/>
    <dgm:cxn modelId="{E58B4E31-D711-4A92-9FCF-CE855E021D0B}" type="presParOf" srcId="{4D6D6BAA-73FE-4568-87BA-D93D85FB56AF}" destId="{74A9DC82-8BD8-4BF0-BB2E-B09B72F340D9}" srcOrd="0" destOrd="0" presId="urn:microsoft.com/office/officeart/2005/8/layout/hProcess11"/>
    <dgm:cxn modelId="{04E160B2-B371-4B25-B764-61A432C90223}" type="presParOf" srcId="{4D6D6BAA-73FE-4568-87BA-D93D85FB56AF}" destId="{62FCC7EA-AC98-4078-93AC-3A5ABB1C1C88}" srcOrd="1" destOrd="0" presId="urn:microsoft.com/office/officeart/2005/8/layout/hProcess11"/>
    <dgm:cxn modelId="{5A557C0A-63C7-420F-80ED-46953945F728}" type="presParOf" srcId="{4D6D6BAA-73FE-4568-87BA-D93D85FB56AF}" destId="{795A8C50-38F2-43F8-96BC-5EA32255029B}" srcOrd="2" destOrd="0" presId="urn:microsoft.com/office/officeart/2005/8/layout/hProcess11"/>
    <dgm:cxn modelId="{7ECDDA08-19CB-4B84-BC48-11523CA3A065}" type="presParOf" srcId="{9881CECA-32AD-4AC7-B293-68ED632F7377}" destId="{388DBD57-02B8-4BC3-BD03-62112C7EBEA5}" srcOrd="23" destOrd="0" presId="urn:microsoft.com/office/officeart/2005/8/layout/hProcess11"/>
    <dgm:cxn modelId="{52BE7C26-348E-477A-B0E2-B1D3E5EA51A3}" type="presParOf" srcId="{9881CECA-32AD-4AC7-B293-68ED632F7377}" destId="{8C1D5D2D-1592-4D1E-BCC9-A54F449D509A}" srcOrd="24" destOrd="0" presId="urn:microsoft.com/office/officeart/2005/8/layout/hProcess11"/>
    <dgm:cxn modelId="{77A3BD6D-F971-44A4-B59C-11BBA8B49E22}" type="presParOf" srcId="{8C1D5D2D-1592-4D1E-BCC9-A54F449D509A}" destId="{6641EBC8-D8AA-499E-B2A2-F96C4B2A7B32}" srcOrd="0" destOrd="0" presId="urn:microsoft.com/office/officeart/2005/8/layout/hProcess11"/>
    <dgm:cxn modelId="{3B1B5E90-DC4C-4048-BD2A-4804240FAA4B}" type="presParOf" srcId="{8C1D5D2D-1592-4D1E-BCC9-A54F449D509A}" destId="{DBA3B68D-2229-420E-BEA2-F18D38C2EBD7}" srcOrd="1" destOrd="0" presId="urn:microsoft.com/office/officeart/2005/8/layout/hProcess11"/>
    <dgm:cxn modelId="{557770CF-3C0D-471F-8F3D-401689733DAD}" type="presParOf" srcId="{8C1D5D2D-1592-4D1E-BCC9-A54F449D509A}" destId="{1E6CC325-BAE6-4F96-8C0A-56DF1E225AB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00C06-8B62-49D9-A335-1A53600700FA}">
      <dsp:nvSpPr>
        <dsp:cNvPr id="0" name=""/>
        <dsp:cNvSpPr/>
      </dsp:nvSpPr>
      <dsp:spPr>
        <a:xfrm>
          <a:off x="0" y="1833993"/>
          <a:ext cx="11057641" cy="39601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06CCE-8E02-41A4-938D-483D08C76862}">
      <dsp:nvSpPr>
        <dsp:cNvPr id="0" name=""/>
        <dsp:cNvSpPr/>
      </dsp:nvSpPr>
      <dsp:spPr>
        <a:xfrm>
          <a:off x="2915" y="0"/>
          <a:ext cx="73132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b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700" kern="1200" dirty="0"/>
        </a:p>
      </dsp:txBody>
      <dsp:txXfrm>
        <a:off x="2915" y="0"/>
        <a:ext cx="731326" cy="1625600"/>
      </dsp:txXfrm>
    </dsp:sp>
    <dsp:sp modelId="{9315458C-4CD9-41E9-9615-F4F111AEA10D}">
      <dsp:nvSpPr>
        <dsp:cNvPr id="0" name=""/>
        <dsp:cNvSpPr/>
      </dsp:nvSpPr>
      <dsp:spPr>
        <a:xfrm>
          <a:off x="296579" y="1960000"/>
          <a:ext cx="143999" cy="143999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38292-2374-4313-98FD-2909794F398E}">
      <dsp:nvSpPr>
        <dsp:cNvPr id="0" name=""/>
        <dsp:cNvSpPr/>
      </dsp:nvSpPr>
      <dsp:spPr>
        <a:xfrm>
          <a:off x="770808" y="2438399"/>
          <a:ext cx="73132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t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700" kern="1200" dirty="0"/>
        </a:p>
      </dsp:txBody>
      <dsp:txXfrm>
        <a:off x="770808" y="2438399"/>
        <a:ext cx="731326" cy="1625600"/>
      </dsp:txXfrm>
    </dsp:sp>
    <dsp:sp modelId="{3D83E4E0-6FAB-4E73-8285-9A98DA87D95D}">
      <dsp:nvSpPr>
        <dsp:cNvPr id="0" name=""/>
        <dsp:cNvSpPr/>
      </dsp:nvSpPr>
      <dsp:spPr>
        <a:xfrm>
          <a:off x="1064472" y="1960000"/>
          <a:ext cx="143999" cy="143999"/>
        </a:xfrm>
        <a:prstGeom prst="ellipse">
          <a:avLst/>
        </a:prstGeom>
        <a:solidFill>
          <a:srgbClr val="438EB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C5583-F21C-4E44-BD33-A77934A23B9B}">
      <dsp:nvSpPr>
        <dsp:cNvPr id="0" name=""/>
        <dsp:cNvSpPr/>
      </dsp:nvSpPr>
      <dsp:spPr>
        <a:xfrm>
          <a:off x="1538702" y="0"/>
          <a:ext cx="73132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b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700" kern="1200" dirty="0"/>
        </a:p>
      </dsp:txBody>
      <dsp:txXfrm>
        <a:off x="1538702" y="0"/>
        <a:ext cx="731326" cy="1625600"/>
      </dsp:txXfrm>
    </dsp:sp>
    <dsp:sp modelId="{92B06242-4713-4BE0-B3CF-03E427EE2481}">
      <dsp:nvSpPr>
        <dsp:cNvPr id="0" name=""/>
        <dsp:cNvSpPr/>
      </dsp:nvSpPr>
      <dsp:spPr>
        <a:xfrm>
          <a:off x="1832365" y="1960000"/>
          <a:ext cx="143999" cy="143999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26F2D-BC23-4E13-99FC-299B38B9FDA8}">
      <dsp:nvSpPr>
        <dsp:cNvPr id="0" name=""/>
        <dsp:cNvSpPr/>
      </dsp:nvSpPr>
      <dsp:spPr>
        <a:xfrm>
          <a:off x="2306595" y="2438399"/>
          <a:ext cx="73132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t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700" kern="1200"/>
        </a:p>
      </dsp:txBody>
      <dsp:txXfrm>
        <a:off x="2306595" y="2438399"/>
        <a:ext cx="731326" cy="1625600"/>
      </dsp:txXfrm>
    </dsp:sp>
    <dsp:sp modelId="{0F7C74CD-80F0-41DB-90DA-B8AF7BC087B5}">
      <dsp:nvSpPr>
        <dsp:cNvPr id="0" name=""/>
        <dsp:cNvSpPr/>
      </dsp:nvSpPr>
      <dsp:spPr>
        <a:xfrm>
          <a:off x="2600258" y="1960000"/>
          <a:ext cx="143999" cy="143999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ED619-F05B-48F4-8085-CB262D6E4CDA}">
      <dsp:nvSpPr>
        <dsp:cNvPr id="0" name=""/>
        <dsp:cNvSpPr/>
      </dsp:nvSpPr>
      <dsp:spPr>
        <a:xfrm>
          <a:off x="3074488" y="0"/>
          <a:ext cx="73132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b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700" kern="1200"/>
        </a:p>
      </dsp:txBody>
      <dsp:txXfrm>
        <a:off x="3074488" y="0"/>
        <a:ext cx="731326" cy="1625600"/>
      </dsp:txXfrm>
    </dsp:sp>
    <dsp:sp modelId="{E6967870-9351-40EF-B7C7-D29CF497851C}">
      <dsp:nvSpPr>
        <dsp:cNvPr id="0" name=""/>
        <dsp:cNvSpPr/>
      </dsp:nvSpPr>
      <dsp:spPr>
        <a:xfrm>
          <a:off x="3368152" y="1960000"/>
          <a:ext cx="143999" cy="143999"/>
        </a:xfrm>
        <a:prstGeom prst="ellipse">
          <a:avLst/>
        </a:prstGeom>
        <a:solidFill>
          <a:srgbClr val="F264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525C0-7E90-4977-B001-D1E9269E86EE}">
      <dsp:nvSpPr>
        <dsp:cNvPr id="0" name=""/>
        <dsp:cNvSpPr/>
      </dsp:nvSpPr>
      <dsp:spPr>
        <a:xfrm>
          <a:off x="3842381" y="2438399"/>
          <a:ext cx="73132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t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700" kern="1200"/>
        </a:p>
      </dsp:txBody>
      <dsp:txXfrm>
        <a:off x="3842381" y="2438399"/>
        <a:ext cx="731326" cy="1625600"/>
      </dsp:txXfrm>
    </dsp:sp>
    <dsp:sp modelId="{02D12D24-85D5-490F-8CEC-C74D78B01C53}">
      <dsp:nvSpPr>
        <dsp:cNvPr id="0" name=""/>
        <dsp:cNvSpPr/>
      </dsp:nvSpPr>
      <dsp:spPr>
        <a:xfrm>
          <a:off x="4136045" y="1960000"/>
          <a:ext cx="143999" cy="143999"/>
        </a:xfrm>
        <a:prstGeom prst="ellipse">
          <a:avLst/>
        </a:prstGeom>
        <a:solidFill>
          <a:srgbClr val="FAB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CE329-4782-4430-ADCC-38813F0C612B}">
      <dsp:nvSpPr>
        <dsp:cNvPr id="0" name=""/>
        <dsp:cNvSpPr/>
      </dsp:nvSpPr>
      <dsp:spPr>
        <a:xfrm>
          <a:off x="4610275" y="0"/>
          <a:ext cx="73132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b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700" kern="1200"/>
        </a:p>
      </dsp:txBody>
      <dsp:txXfrm>
        <a:off x="4610275" y="0"/>
        <a:ext cx="731326" cy="1625600"/>
      </dsp:txXfrm>
    </dsp:sp>
    <dsp:sp modelId="{3D360DB2-30A1-410A-B8D0-156A0DDF2A57}">
      <dsp:nvSpPr>
        <dsp:cNvPr id="0" name=""/>
        <dsp:cNvSpPr/>
      </dsp:nvSpPr>
      <dsp:spPr>
        <a:xfrm>
          <a:off x="4903938" y="1960000"/>
          <a:ext cx="143999" cy="143999"/>
        </a:xfrm>
        <a:prstGeom prst="ellipse">
          <a:avLst/>
        </a:prstGeom>
        <a:solidFill>
          <a:srgbClr val="034E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3494E-61E1-446E-80EE-14F57E7EF459}">
      <dsp:nvSpPr>
        <dsp:cNvPr id="0" name=""/>
        <dsp:cNvSpPr/>
      </dsp:nvSpPr>
      <dsp:spPr>
        <a:xfrm>
          <a:off x="5378168" y="2438399"/>
          <a:ext cx="73132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t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700" kern="1200"/>
        </a:p>
      </dsp:txBody>
      <dsp:txXfrm>
        <a:off x="5378168" y="2438399"/>
        <a:ext cx="731326" cy="1625600"/>
      </dsp:txXfrm>
    </dsp:sp>
    <dsp:sp modelId="{3ABFBCB1-0770-43E2-A8AC-456A5707E8B4}">
      <dsp:nvSpPr>
        <dsp:cNvPr id="0" name=""/>
        <dsp:cNvSpPr/>
      </dsp:nvSpPr>
      <dsp:spPr>
        <a:xfrm>
          <a:off x="5671831" y="1960000"/>
          <a:ext cx="143999" cy="143999"/>
        </a:xfrm>
        <a:prstGeom prst="ellipse">
          <a:avLst/>
        </a:prstGeom>
        <a:solidFill>
          <a:srgbClr val="034E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F364B-E619-4879-9E74-6F5D5F8066EF}">
      <dsp:nvSpPr>
        <dsp:cNvPr id="0" name=""/>
        <dsp:cNvSpPr/>
      </dsp:nvSpPr>
      <dsp:spPr>
        <a:xfrm>
          <a:off x="6146061" y="0"/>
          <a:ext cx="73132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b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700" kern="1200"/>
        </a:p>
      </dsp:txBody>
      <dsp:txXfrm>
        <a:off x="6146061" y="0"/>
        <a:ext cx="731326" cy="1625600"/>
      </dsp:txXfrm>
    </dsp:sp>
    <dsp:sp modelId="{E250745E-9107-4ACA-A90D-508D8A847485}">
      <dsp:nvSpPr>
        <dsp:cNvPr id="0" name=""/>
        <dsp:cNvSpPr/>
      </dsp:nvSpPr>
      <dsp:spPr>
        <a:xfrm>
          <a:off x="6439725" y="1960000"/>
          <a:ext cx="143999" cy="143999"/>
        </a:xfrm>
        <a:prstGeom prst="ellipse">
          <a:avLst/>
        </a:prstGeom>
        <a:solidFill>
          <a:srgbClr val="034E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0482D-BB95-49B8-A3D3-5D8EB051773D}">
      <dsp:nvSpPr>
        <dsp:cNvPr id="0" name=""/>
        <dsp:cNvSpPr/>
      </dsp:nvSpPr>
      <dsp:spPr>
        <a:xfrm>
          <a:off x="6913954" y="2438399"/>
          <a:ext cx="73132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t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700" kern="1200"/>
        </a:p>
      </dsp:txBody>
      <dsp:txXfrm>
        <a:off x="6913954" y="2438399"/>
        <a:ext cx="731326" cy="1625600"/>
      </dsp:txXfrm>
    </dsp:sp>
    <dsp:sp modelId="{A86DBA31-874A-4DFA-9EC7-274BE47D8746}">
      <dsp:nvSpPr>
        <dsp:cNvPr id="0" name=""/>
        <dsp:cNvSpPr/>
      </dsp:nvSpPr>
      <dsp:spPr>
        <a:xfrm>
          <a:off x="7207618" y="1960000"/>
          <a:ext cx="143999" cy="143999"/>
        </a:xfrm>
        <a:prstGeom prst="ellipse">
          <a:avLst/>
        </a:prstGeom>
        <a:solidFill>
          <a:srgbClr val="2BBC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B93FD-0BBB-44A6-AC65-AE2CAA87F7AD}">
      <dsp:nvSpPr>
        <dsp:cNvPr id="0" name=""/>
        <dsp:cNvSpPr/>
      </dsp:nvSpPr>
      <dsp:spPr>
        <a:xfrm>
          <a:off x="7681847" y="0"/>
          <a:ext cx="73132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b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700" kern="1200"/>
        </a:p>
      </dsp:txBody>
      <dsp:txXfrm>
        <a:off x="7681847" y="0"/>
        <a:ext cx="731326" cy="1625600"/>
      </dsp:txXfrm>
    </dsp:sp>
    <dsp:sp modelId="{BC0CF723-BA1C-4637-8748-716067608A50}">
      <dsp:nvSpPr>
        <dsp:cNvPr id="0" name=""/>
        <dsp:cNvSpPr/>
      </dsp:nvSpPr>
      <dsp:spPr>
        <a:xfrm>
          <a:off x="7975511" y="1960000"/>
          <a:ext cx="143999" cy="143999"/>
        </a:xfrm>
        <a:prstGeom prst="ellipse">
          <a:avLst/>
        </a:prstGeom>
        <a:solidFill>
          <a:srgbClr val="0096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9DC82-8BD8-4BF0-BB2E-B09B72F340D9}">
      <dsp:nvSpPr>
        <dsp:cNvPr id="0" name=""/>
        <dsp:cNvSpPr/>
      </dsp:nvSpPr>
      <dsp:spPr>
        <a:xfrm>
          <a:off x="8449741" y="2438399"/>
          <a:ext cx="73132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t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700" kern="1200"/>
        </a:p>
      </dsp:txBody>
      <dsp:txXfrm>
        <a:off x="8449741" y="2438399"/>
        <a:ext cx="731326" cy="1625600"/>
      </dsp:txXfrm>
    </dsp:sp>
    <dsp:sp modelId="{62FCC7EA-AC98-4078-93AC-3A5ABB1C1C88}">
      <dsp:nvSpPr>
        <dsp:cNvPr id="0" name=""/>
        <dsp:cNvSpPr/>
      </dsp:nvSpPr>
      <dsp:spPr>
        <a:xfrm>
          <a:off x="8743404" y="1960000"/>
          <a:ext cx="143999" cy="143999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1EBC8-D8AA-499E-B2A2-F96C4B2A7B32}">
      <dsp:nvSpPr>
        <dsp:cNvPr id="0" name=""/>
        <dsp:cNvSpPr/>
      </dsp:nvSpPr>
      <dsp:spPr>
        <a:xfrm>
          <a:off x="9217634" y="0"/>
          <a:ext cx="73132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b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700" kern="1200"/>
        </a:p>
      </dsp:txBody>
      <dsp:txXfrm>
        <a:off x="9217634" y="0"/>
        <a:ext cx="731326" cy="1625600"/>
      </dsp:txXfrm>
    </dsp:sp>
    <dsp:sp modelId="{DBA3B68D-2229-420E-BEA2-F18D38C2EBD7}">
      <dsp:nvSpPr>
        <dsp:cNvPr id="0" name=""/>
        <dsp:cNvSpPr/>
      </dsp:nvSpPr>
      <dsp:spPr>
        <a:xfrm>
          <a:off x="9424253" y="1950175"/>
          <a:ext cx="148888" cy="144816"/>
        </a:xfrm>
        <a:prstGeom prst="ellipse">
          <a:avLst/>
        </a:prstGeom>
        <a:solidFill>
          <a:srgbClr val="0C4D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C1CE9-87C6-453A-846B-D083FCF16C9C}" type="datetimeFigureOut">
              <a:rPr lang="nl-BE" smtClean="0"/>
              <a:t>10/06/2022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21972-199B-45BB-9480-DBCADD5353F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256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FontTx/>
              <a:buNone/>
            </a:pPr>
            <a:r>
              <a:rPr lang="en-GB" altLang="fr-FR" sz="1200" b="0" dirty="0">
                <a:solidFill>
                  <a:srgbClr val="5E5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guide cities of all sizes </a:t>
            </a:r>
            <a:r>
              <a:rPr lang="en-US" altLang="fr-FR" sz="1200" b="0" dirty="0">
                <a:solidFill>
                  <a:srgbClr val="5E5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design, implement and monitor their projects and strategies</a:t>
            </a:r>
            <a:endParaRPr lang="en-GB" altLang="fr-FR" sz="1200" b="0" dirty="0">
              <a:solidFill>
                <a:srgbClr val="5E5E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025293B1-D19B-4F31-8086-8249D92DF76D}" type="slidenum">
              <a:rPr lang="fr-FR" smtClean="0"/>
              <a:pPr>
                <a:defRPr/>
              </a:pPr>
              <a:t>3</a:t>
            </a:fld>
            <a:endParaRPr lang="fr-FR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2548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293B1-D19B-4F31-8086-8249D92DF76D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35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293B1-D19B-4F31-8086-8249D92DF76D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555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25293B1-D19B-4F31-8086-8249D92DF76D}" type="slidenum">
              <a:rPr lang="fr-FR" smtClean="0"/>
              <a:pPr>
                <a:defRPr/>
              </a:pPr>
              <a:t>7</a:t>
            </a:fld>
            <a:endParaRPr lang="fr-FR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5541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25293B1-D19B-4F31-8086-8249D92DF76D}" type="slidenum">
              <a:rPr lang="fr-FR" smtClean="0"/>
              <a:pPr>
                <a:defRPr/>
              </a:pPr>
              <a:t>9</a:t>
            </a:fld>
            <a:endParaRPr lang="fr-FR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5541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25293B1-D19B-4F31-8086-8249D92DF76D}" type="slidenum">
              <a:rPr lang="fr-FR" smtClean="0"/>
              <a:pPr>
                <a:defRPr/>
              </a:pPr>
              <a:t>10</a:t>
            </a:fld>
            <a:endParaRPr lang="fr-FR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1342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25293B1-D19B-4F31-8086-8249D92DF76D}" type="slidenum">
              <a:rPr lang="fr-FR" smtClean="0"/>
              <a:pPr>
                <a:defRPr/>
              </a:pPr>
              <a:t>11</a:t>
            </a:fld>
            <a:endParaRPr lang="fr-FR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5399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25293B1-D19B-4F31-8086-8249D92DF76D}" type="slidenum">
              <a:rPr lang="fr-FR" smtClean="0"/>
              <a:pPr>
                <a:defRPr/>
              </a:pPr>
              <a:t>12</a:t>
            </a:fld>
            <a:endParaRPr lang="fr-FR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6039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25293B1-D19B-4F31-8086-8249D92DF76D}" type="slidenum">
              <a:rPr lang="fr-FR" smtClean="0"/>
              <a:pPr>
                <a:defRPr/>
              </a:pPr>
              <a:t>13</a:t>
            </a:fld>
            <a:endParaRPr lang="fr-FR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83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6C179-3211-BBAA-D66A-D7AFD95AC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7B0E58-BC64-449C-750D-708A070CA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3EE57-A01C-944C-5DE6-B688F4C26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D97F-43BB-4A14-82B0-D1D0F8B7EB2B}" type="datetimeFigureOut">
              <a:rPr lang="nl-BE" smtClean="0"/>
              <a:t>10/06/2022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CCD7F-7690-B7FB-5DEF-E4F548AA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CF95B-805C-D536-AF60-B747C365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0DBD-EC6A-4694-9BA5-7AD6609D57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226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CB19-EFD2-692E-481A-721542689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78810-18E2-1239-5C14-6531BC99A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606F7-E678-9DC4-42B3-D44BEC50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D97F-43BB-4A14-82B0-D1D0F8B7EB2B}" type="datetimeFigureOut">
              <a:rPr lang="nl-BE" smtClean="0"/>
              <a:t>10/06/2022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60D94-3AA4-94DC-77F2-11305D65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56251-51D3-95F3-F973-C5F74A6E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0DBD-EC6A-4694-9BA5-7AD6609D57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472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EEE31C-344E-0E50-17BE-3C9895D8B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8AB44-D5C2-2EB6-B0FC-CC4187D84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7FBAD-C7FF-C030-E019-ED46BE27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D97F-43BB-4A14-82B0-D1D0F8B7EB2B}" type="datetimeFigureOut">
              <a:rPr lang="nl-BE" smtClean="0"/>
              <a:t>10/06/2022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5A4C6-4C58-A82F-C0B7-9D46932B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6F1F8-3284-09CD-92B3-FBF292648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0DBD-EC6A-4694-9BA5-7AD6609D57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06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C81E7-320C-B303-8BE2-6A6E3458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5E9D2-ACC2-469B-213F-B7F0034B7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2375B-D044-3BAE-5947-B8B427833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D97F-43BB-4A14-82B0-D1D0F8B7EB2B}" type="datetimeFigureOut">
              <a:rPr lang="nl-BE" smtClean="0"/>
              <a:t>10/06/2022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80F1F-90A7-04F0-BF2E-015FB9A78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CE812-79A7-AE78-F734-B1CECB190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0DBD-EC6A-4694-9BA5-7AD6609D57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436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AEEE-F639-4D27-1BBE-1D4C72A1B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B5440-AEF9-011E-FA8F-C960B8048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C9EAB-81C1-280E-7859-37A29E1B2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D97F-43BB-4A14-82B0-D1D0F8B7EB2B}" type="datetimeFigureOut">
              <a:rPr lang="nl-BE" smtClean="0"/>
              <a:t>10/06/2022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DBCBD-9417-1096-0AF8-2E83999A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6961A-E46F-0997-FA1E-072C5950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0DBD-EC6A-4694-9BA5-7AD6609D57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933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CEFC9-420E-D826-ED1F-BC2916D0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190C4-FEA8-6EDA-9E27-BDC2968EC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15F18-1DEE-156D-B54F-76E9115DF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3DC2D-709A-8F10-B129-7D1E06625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D97F-43BB-4A14-82B0-D1D0F8B7EB2B}" type="datetimeFigureOut">
              <a:rPr lang="nl-BE" smtClean="0"/>
              <a:t>10/06/2022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A7751-A498-51FD-78C6-EA1C75F58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5BF9C-A8CA-94DC-9F95-1530ECF6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0DBD-EC6A-4694-9BA5-7AD6609D57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031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BA408-2E59-7075-66B2-FE5EB4D2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67651-F70E-D46B-A957-D06DF926C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973E0-0473-21B0-9F72-AC311AF58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F14FB7-36C5-5676-684B-B95CABAD2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24DD56-94B3-1416-1031-18624C998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327441-C433-F367-8A55-B9CCE11E4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D97F-43BB-4A14-82B0-D1D0F8B7EB2B}" type="datetimeFigureOut">
              <a:rPr lang="nl-BE" smtClean="0"/>
              <a:t>10/06/2022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0A4EDC-702A-E8E5-1F4A-9FD249E3D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8DEA1E-B57F-DC85-7770-25F717A1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0DBD-EC6A-4694-9BA5-7AD6609D57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150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6B47-46D3-341F-1B98-03160CAB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E9F3F5-B7BB-C0AA-B3F5-B4737CE4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D97F-43BB-4A14-82B0-D1D0F8B7EB2B}" type="datetimeFigureOut">
              <a:rPr lang="nl-BE" smtClean="0"/>
              <a:t>10/06/2022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E15F41-78FF-8C2E-97DC-196BBD5C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D3DE4-041B-B0DF-E323-385B65E0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0DBD-EC6A-4694-9BA5-7AD6609D57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7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D0C258-7ECA-84A1-8EB0-B1B4A82B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D97F-43BB-4A14-82B0-D1D0F8B7EB2B}" type="datetimeFigureOut">
              <a:rPr lang="nl-BE" smtClean="0"/>
              <a:t>10/06/2022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0F221F-2374-EAD5-9885-D847E680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D7B62-2FD4-78EB-9F31-D4DDAA9B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0DBD-EC6A-4694-9BA5-7AD6609D57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536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64CC1-27E6-D12E-1A30-0189750CD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8A039-89BD-1471-4674-0EFAAC1ED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F844F-DB53-15BA-1310-95E78E037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B4B94-E987-A657-089A-D5E95E5E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D97F-43BB-4A14-82B0-D1D0F8B7EB2B}" type="datetimeFigureOut">
              <a:rPr lang="nl-BE" smtClean="0"/>
              <a:t>10/06/2022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263B8-0542-9598-A697-E335CDFA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249A9-4498-2DDD-2EBF-B4CA7C95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0DBD-EC6A-4694-9BA5-7AD6609D57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244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E1BE9-9C10-81E1-22BA-F822A3168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F04E1B-34F7-98CC-E247-AF837FD33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8155F-9599-9723-6C3A-B955B8D61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93BE8-3CB6-67F2-8E94-EE1377FB2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D97F-43BB-4A14-82B0-D1D0F8B7EB2B}" type="datetimeFigureOut">
              <a:rPr lang="nl-BE" smtClean="0"/>
              <a:t>10/06/2022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3DF4-0866-3181-ADC9-062BBDED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3331E-ABF0-D636-BC91-E30C94F4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0DBD-EC6A-4694-9BA5-7AD6609D57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058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C209C9-6976-26B0-44A7-75B25CD9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0D22A-5058-9A3B-A158-EF2F74D43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FBFE6-A431-BC70-29F9-B8C9641DD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CD97F-43BB-4A14-82B0-D1D0F8B7EB2B}" type="datetimeFigureOut">
              <a:rPr lang="nl-BE" smtClean="0"/>
              <a:t>10/06/2022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A1B88-15C1-BCA0-9FBF-B3BB705FE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63520-86F4-8EB1-F15E-1AB9C39B5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D0DBD-EC6A-4694-9BA5-7AD6609D57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031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7.pn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7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emf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2.jpe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21" Type="http://schemas.openxmlformats.org/officeDocument/2006/relationships/image" Target="../media/image17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1.png"/><Relationship Id="rId17" Type="http://schemas.openxmlformats.org/officeDocument/2006/relationships/image" Target="../media/image5.jpeg"/><Relationship Id="rId2" Type="http://schemas.openxmlformats.org/officeDocument/2006/relationships/image" Target="../media/image6.png"/><Relationship Id="rId16" Type="http://schemas.openxmlformats.org/officeDocument/2006/relationships/image" Target="../media/image4.jpe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10.emf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23" Type="http://schemas.openxmlformats.org/officeDocument/2006/relationships/image" Target="../media/image19.png"/><Relationship Id="rId10" Type="http://schemas.microsoft.com/office/2007/relationships/diagramDrawing" Target="../diagrams/drawing1.xml"/><Relationship Id="rId19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13.jpeg"/><Relationship Id="rId2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32.png"/><Relationship Id="rId10" Type="http://schemas.openxmlformats.org/officeDocument/2006/relationships/image" Target="../media/image27.jpeg"/><Relationship Id="rId4" Type="http://schemas.openxmlformats.org/officeDocument/2006/relationships/image" Target="../media/image8.pn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8.pn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7.png"/><Relationship Id="rId5" Type="http://schemas.openxmlformats.org/officeDocument/2006/relationships/image" Target="../media/image35.png"/><Relationship Id="rId10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jpeg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42.png"/><Relationship Id="rId4" Type="http://schemas.openxmlformats.org/officeDocument/2006/relationships/image" Target="../media/image8.png"/><Relationship Id="rId9" Type="http://schemas.openxmlformats.org/officeDocument/2006/relationships/image" Target="../media/image41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42.png"/><Relationship Id="rId4" Type="http://schemas.openxmlformats.org/officeDocument/2006/relationships/image" Target="../media/image8.png"/><Relationship Id="rId9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570B64-A10E-4F55-B27C-2537CA5D3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58" y="1851007"/>
            <a:ext cx="9975273" cy="346127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91C22C-D05E-410A-9F1B-00E37FED87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76" y="233724"/>
            <a:ext cx="3038448" cy="1512989"/>
          </a:xfrm>
          <a:prstGeom prst="rect">
            <a:avLst/>
          </a:prstGeom>
        </p:spPr>
      </p:pic>
      <p:pic>
        <p:nvPicPr>
          <p:cNvPr id="6" name="Picture 2" descr="Image result for sdgs">
            <a:extLst>
              <a:ext uri="{FF2B5EF4-FFF2-40B4-BE49-F238E27FC236}">
                <a16:creationId xmlns:a16="http://schemas.microsoft.com/office/drawing/2014/main" id="{5C086EA2-A37B-442E-B11F-4F3B73F14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226" y="476990"/>
            <a:ext cx="1297605" cy="116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16AB9D-449F-44FF-0742-D4C4187E41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687" y="5742867"/>
            <a:ext cx="432000" cy="54000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4608D041-A0CD-A4AF-D052-A4150D92611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473142" y="5729319"/>
            <a:ext cx="504000" cy="54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432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 descr="http://www.freeiconspng.com/uploads/twitter-icon-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6519863"/>
            <a:ext cx="2524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018213" y="6515100"/>
            <a:ext cx="88265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@rfsc_eu</a:t>
            </a:r>
            <a:endParaRPr lang="nl-BE" sz="12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37075" y="6519863"/>
            <a:ext cx="10493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www.rfsc.eu</a:t>
            </a:r>
            <a:endParaRPr lang="nl-BE" sz="12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0" name="Picture 2" descr="Internet, Web, Globe, Mouse, Earth, Www, Planet, Wor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6505575"/>
            <a:ext cx="2492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http://www.freeiconspng.com/uploads/email-icon-2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6505575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7278688" y="6516688"/>
            <a:ext cx="10080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info@rfsc.eu</a:t>
            </a:r>
            <a:endParaRPr lang="nl-BE" sz="12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33748" y="2625975"/>
            <a:ext cx="4720180" cy="682849"/>
            <a:chOff x="1996440" y="3583150"/>
            <a:chExt cx="4720180" cy="1576060"/>
          </a:xfrm>
        </p:grpSpPr>
        <p:sp>
          <p:nvSpPr>
            <p:cNvPr id="45" name="Rectangle 44"/>
            <p:cNvSpPr/>
            <p:nvPr/>
          </p:nvSpPr>
          <p:spPr>
            <a:xfrm>
              <a:off x="1996441" y="3583150"/>
              <a:ext cx="4720179" cy="1576060"/>
            </a:xfrm>
            <a:prstGeom prst="rect">
              <a:avLst/>
            </a:prstGeom>
            <a:solidFill>
              <a:srgbClr val="0C4D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996440" y="3603178"/>
              <a:ext cx="47201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chivo Narrow" panose="02000000000000000000" pitchFamily="50" charset="0"/>
                </a:rPr>
                <a:t>A 2030 AGENDA FOR VESZPRÉM</a:t>
              </a:r>
            </a:p>
            <a:p>
              <a:r>
                <a:rPr lang="en-US" sz="1400" dirty="0">
                  <a:solidFill>
                    <a:schemeClr val="bg1"/>
                  </a:solidFill>
                  <a:latin typeface="Archivo Narrow" panose="02000000000000000000" pitchFamily="50" charset="0"/>
                </a:rPr>
                <a:t>VESZPRÉM, HUNGARY</a:t>
              </a:r>
            </a:p>
            <a:p>
              <a:endParaRPr lang="en-US" sz="1200" b="1" dirty="0">
                <a:solidFill>
                  <a:schemeClr val="bg1"/>
                </a:solidFill>
                <a:latin typeface="Archivo Narrow" panose="02000000000000000000" pitchFamily="50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79563" y="3533118"/>
            <a:ext cx="47201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>
                <a:latin typeface="Archivo Narrow" panose="02000000000000000000" pitchFamily="50" charset="0"/>
              </a:rPr>
              <a:t>MAIN OBJECTIVE</a:t>
            </a:r>
          </a:p>
          <a:p>
            <a:pPr algn="just"/>
            <a:endParaRPr lang="en-GB" sz="1600" dirty="0">
              <a:latin typeface="Archivo Narrow" panose="020000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Archivo Narrow" panose="02000000000000000000" pitchFamily="50" charset="0"/>
              </a:rPr>
              <a:t>TAKE A LEADING ROLE IN LOCALISING SDGs IN HUNGARY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latin typeface="Archivo Narrow" panose="02000000000000000000" pitchFamily="50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chivo Narrow" panose="02000000000000000000" pitchFamily="50" charset="0"/>
              </a:rPr>
              <a:t>THE RFSC WAS USED TO </a:t>
            </a:r>
            <a:r>
              <a:rPr lang="nl-BE" sz="1600" dirty="0">
                <a:latin typeface="Archivo Narrow" panose="02000000000000000000" pitchFamily="50" charset="0"/>
              </a:rPr>
              <a:t>HIGHLIGHT A FEW INSIGHTS TO BE TAKEN FORWARD IN THE DEVELOPMENT OF THE FUTURE IAP FOR VESZPRÉM</a:t>
            </a:r>
            <a:endParaRPr lang="en-GB" sz="1600" dirty="0">
              <a:latin typeface="Archivo Narrow" panose="02000000000000000000" pitchFamily="50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400" b="1" dirty="0">
              <a:latin typeface="+mn-lt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8400026" y="1298500"/>
            <a:ext cx="3294000" cy="190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0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500"/>
              </a:spcBef>
              <a:buFont typeface="Times New Roman" panose="02020603050405020304" pitchFamily="18" charset="0"/>
              <a:buNone/>
            </a:pPr>
            <a:r>
              <a:rPr lang="en-GB" sz="1600" dirty="0">
                <a:latin typeface="Archivo Narrow" panose="02000000000000000000" pitchFamily="50" charset="0"/>
              </a:rPr>
              <a:t>THE ANALYSIS HAS COMFORTED THE MUNICIPALITY TO USE A CROSS-SECTORAL APPROACH IN THE DESIGN AND PLANNING OF ITS INTEGRATED ACTION PLAN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466077" y="674204"/>
            <a:ext cx="32974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dirty="0"/>
              <a:t>PROFILE</a:t>
            </a:r>
            <a:endParaRPr lang="en-US" sz="1400" b="1" dirty="0"/>
          </a:p>
        </p:txBody>
      </p:sp>
      <p:sp>
        <p:nvSpPr>
          <p:cNvPr id="54" name="Rectangle 53"/>
          <p:cNvSpPr/>
          <p:nvPr/>
        </p:nvSpPr>
        <p:spPr>
          <a:xfrm>
            <a:off x="5503774" y="4087391"/>
            <a:ext cx="1325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dirty="0"/>
              <a:t>ACTIONS</a:t>
            </a:r>
            <a:endParaRPr lang="en-US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9761307" y="206948"/>
            <a:ext cx="1790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chivo Narrow" panose="02000000000000000000" pitchFamily="50" charset="0"/>
              </a:rPr>
              <a:t>VESZPRÉM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591345-70AB-E43D-F38C-E7E2367FB6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0978" y="1298500"/>
            <a:ext cx="2316895" cy="23389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AFC5A8-A271-35D3-346F-D369B0B1C0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t="35321" b="5628"/>
          <a:stretch/>
        </p:blipFill>
        <p:spPr bwMode="auto">
          <a:xfrm>
            <a:off x="5892006" y="4573933"/>
            <a:ext cx="5425944" cy="18319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Veszprém : Climat, Température, Quand partir, Météo…">
            <a:extLst>
              <a:ext uri="{FF2B5EF4-FFF2-40B4-BE49-F238E27FC236}">
                <a16:creationId xmlns:a16="http://schemas.microsoft.com/office/drawing/2014/main" id="{B30AE0EB-103D-7FEA-3112-CC3D409F2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46" y="870373"/>
            <a:ext cx="4720178" cy="17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FSC">
            <a:extLst>
              <a:ext uri="{FF2B5EF4-FFF2-40B4-BE49-F238E27FC236}">
                <a16:creationId xmlns:a16="http://schemas.microsoft.com/office/drawing/2014/main" id="{E3A04B68-D3BE-4F10-9E82-BA6DFB090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9" y="148134"/>
            <a:ext cx="6008544" cy="64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21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 descr="http://www.freeiconspng.com/uploads/twitter-icon-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6519863"/>
            <a:ext cx="2524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018213" y="6515100"/>
            <a:ext cx="88265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@rfsc_eu</a:t>
            </a:r>
            <a:endParaRPr lang="nl-BE" sz="12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37075" y="6519863"/>
            <a:ext cx="10493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www.rfsc.eu</a:t>
            </a:r>
            <a:endParaRPr lang="nl-BE" sz="12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0" name="Picture 2" descr="Internet, Web, Globe, Mouse, Earth, Www, Planet, Wor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6505575"/>
            <a:ext cx="2492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http://www.freeiconspng.com/uploads/email-icon-2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6505575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7278688" y="6516688"/>
            <a:ext cx="10080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info@rfsc.eu</a:t>
            </a:r>
            <a:endParaRPr lang="nl-BE" sz="12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09664" y="2613715"/>
            <a:ext cx="4720180" cy="719794"/>
            <a:chOff x="1996440" y="3583150"/>
            <a:chExt cx="4720180" cy="1576060"/>
          </a:xfrm>
        </p:grpSpPr>
        <p:sp>
          <p:nvSpPr>
            <p:cNvPr id="45" name="Rectangle 44"/>
            <p:cNvSpPr/>
            <p:nvPr/>
          </p:nvSpPr>
          <p:spPr>
            <a:xfrm>
              <a:off x="1996441" y="3583150"/>
              <a:ext cx="4720179" cy="1576060"/>
            </a:xfrm>
            <a:prstGeom prst="rect">
              <a:avLst/>
            </a:prstGeom>
            <a:solidFill>
              <a:srgbClr val="0C4D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996440" y="3603178"/>
              <a:ext cx="47201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chivo Narrow" panose="02000000000000000000" pitchFamily="50" charset="0"/>
                </a:rPr>
                <a:t>A 2030 AGENDA FOR REGGIO EMILIA</a:t>
              </a:r>
            </a:p>
            <a:p>
              <a:r>
                <a:rPr lang="en-US" sz="1400" dirty="0">
                  <a:solidFill>
                    <a:schemeClr val="bg1"/>
                  </a:solidFill>
                  <a:latin typeface="Archivo Narrow" panose="02000000000000000000" pitchFamily="50" charset="0"/>
                </a:rPr>
                <a:t>REGGIO EMILIA, ITALY </a:t>
              </a:r>
            </a:p>
            <a:p>
              <a:endParaRPr lang="en-US" sz="1200" b="1" dirty="0">
                <a:solidFill>
                  <a:schemeClr val="bg1"/>
                </a:solidFill>
                <a:latin typeface="Archivo Narrow" panose="02000000000000000000" pitchFamily="50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9662" y="3528667"/>
            <a:ext cx="47201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>
                <a:latin typeface="Archivo Narrow" panose="02000000000000000000" pitchFamily="50" charset="0"/>
              </a:rPr>
              <a:t>MAIN OBJECTIVE</a:t>
            </a:r>
          </a:p>
          <a:p>
            <a:pPr algn="just"/>
            <a:endParaRPr lang="en-GB" sz="1400" dirty="0">
              <a:latin typeface="Archivo Narrow" panose="020000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en-GB" sz="1600" cap="all" dirty="0">
                <a:latin typeface="Archivo Narrow" panose="02000000000000000000" pitchFamily="50" charset="0"/>
              </a:rPr>
              <a:t>The overall results of the RFSC self-assessment, correspond to the </a:t>
            </a:r>
            <a:r>
              <a:rPr lang="en-GB" sz="1600" b="1" cap="all" dirty="0">
                <a:latin typeface="Archivo Narrow" panose="02000000000000000000" pitchFamily="50" charset="0"/>
              </a:rPr>
              <a:t>key challenges and strengths of the city</a:t>
            </a:r>
            <a:r>
              <a:rPr lang="en-GB" sz="1600" cap="all" dirty="0">
                <a:latin typeface="Archivo Narrow" panose="02000000000000000000" pitchFamily="50" charset="0"/>
              </a:rPr>
              <a:t>. Moreover, these results are supported by several indicators and data related to the local context.</a:t>
            </a:r>
          </a:p>
          <a:p>
            <a:pPr algn="just"/>
            <a:endParaRPr lang="en-GB" sz="1400" b="1" dirty="0">
              <a:latin typeface="+mn-lt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8608683" y="843481"/>
            <a:ext cx="3238500" cy="37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0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500"/>
              </a:spcBef>
              <a:buFont typeface="Times New Roman" panose="02020603050405020304" pitchFamily="18" charset="0"/>
              <a:buNone/>
            </a:pPr>
            <a:r>
              <a:rPr lang="en-GB" sz="1600" cap="all" dirty="0">
                <a:latin typeface="Archivo Narrow" panose="02000000000000000000" pitchFamily="50" charset="0"/>
              </a:rPr>
              <a:t>The narrative surrounding the RFSC assessment allowed to give some </a:t>
            </a:r>
            <a:r>
              <a:rPr lang="en-GB" sz="1600" b="1" cap="all" dirty="0">
                <a:latin typeface="Archivo Narrow" panose="02000000000000000000" pitchFamily="50" charset="0"/>
              </a:rPr>
              <a:t>explanations behind the results.</a:t>
            </a:r>
            <a:r>
              <a:rPr lang="en-GB" sz="1600" cap="all" dirty="0">
                <a:latin typeface="Archivo Narrow" panose="02000000000000000000" pitchFamily="50" charset="0"/>
              </a:rPr>
              <a:t> Indeed, the Municipality of Reggio Emilia organized a training course, which was helpful in </a:t>
            </a:r>
            <a:r>
              <a:rPr lang="en-GB" sz="1600" b="1" cap="all" dirty="0">
                <a:latin typeface="Archivo Narrow" panose="02000000000000000000" pitchFamily="50" charset="0"/>
              </a:rPr>
              <a:t>identifying the main priorities and challenges to work on </a:t>
            </a:r>
            <a:r>
              <a:rPr lang="en-GB" sz="1600" cap="all" dirty="0">
                <a:latin typeface="Archivo Narrow" panose="02000000000000000000" pitchFamily="50" charset="0"/>
              </a:rPr>
              <a:t>(SDGs 3, 4, 8, 10, 11).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466077" y="674204"/>
            <a:ext cx="32974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dirty="0"/>
              <a:t>PROFILE</a:t>
            </a:r>
            <a:endParaRPr lang="en-US" sz="1400" b="1" dirty="0"/>
          </a:p>
        </p:txBody>
      </p:sp>
      <p:sp>
        <p:nvSpPr>
          <p:cNvPr id="54" name="Rectangle 53"/>
          <p:cNvSpPr/>
          <p:nvPr/>
        </p:nvSpPr>
        <p:spPr>
          <a:xfrm>
            <a:off x="5491188" y="4065979"/>
            <a:ext cx="1325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dirty="0"/>
              <a:t>ACTIONS</a:t>
            </a:r>
            <a:endParaRPr lang="en-US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9231714" y="184418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chivo Narrow" panose="02000000000000000000" pitchFamily="50" charset="0"/>
              </a:rPr>
              <a:t>REGGIO EMILIA</a:t>
            </a:r>
          </a:p>
        </p:txBody>
      </p:sp>
      <p:pic>
        <p:nvPicPr>
          <p:cNvPr id="32" name="Picture 3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0" y="1254849"/>
            <a:ext cx="2586040" cy="2453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4707" y="4800591"/>
            <a:ext cx="3014338" cy="1480005"/>
          </a:xfrm>
          <a:prstGeom prst="rect">
            <a:avLst/>
          </a:prstGeom>
        </p:spPr>
      </p:pic>
      <p:pic>
        <p:nvPicPr>
          <p:cNvPr id="2050" name="Picture 2" descr="Locations de vacances dans la province de Reggio Emilia | CASAMUND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5" y="891548"/>
            <a:ext cx="4720178" cy="172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FSC">
            <a:extLst>
              <a:ext uri="{FF2B5EF4-FFF2-40B4-BE49-F238E27FC236}">
                <a16:creationId xmlns:a16="http://schemas.microsoft.com/office/drawing/2014/main" id="{1A448F65-BDD2-63B5-1F47-F364A207D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9" y="148134"/>
            <a:ext cx="6008544" cy="64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70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 descr="http://www.freeiconspng.com/uploads/twitter-icon-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6519863"/>
            <a:ext cx="2524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018213" y="6515100"/>
            <a:ext cx="88265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@rfsc_eu</a:t>
            </a:r>
            <a:endParaRPr lang="nl-BE" sz="12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37075" y="6519863"/>
            <a:ext cx="10493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www.rfsc.eu</a:t>
            </a:r>
            <a:endParaRPr lang="nl-BE" sz="12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0" name="Picture 2" descr="Internet, Web, Globe, Mouse, Earth, Www, Planet, Wor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6505575"/>
            <a:ext cx="2492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http://www.freeiconspng.com/uploads/email-icon-2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6505575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7278688" y="6516688"/>
            <a:ext cx="10080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info@rfsc.eu</a:t>
            </a:r>
            <a:endParaRPr lang="nl-BE" sz="12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pic>
        <p:nvPicPr>
          <p:cNvPr id="20" name="Picture 2" descr="RFSC">
            <a:extLst>
              <a:ext uri="{FF2B5EF4-FFF2-40B4-BE49-F238E27FC236}">
                <a16:creationId xmlns:a16="http://schemas.microsoft.com/office/drawing/2014/main" id="{93FDA7D2-5813-D4EA-4CC5-A7451E434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9" y="148134"/>
            <a:ext cx="6008544" cy="64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85D2A9-4417-52AB-C039-ECE54F28B5FF}"/>
              </a:ext>
            </a:extLst>
          </p:cNvPr>
          <p:cNvSpPr txBox="1"/>
          <p:nvPr/>
        </p:nvSpPr>
        <p:spPr>
          <a:xfrm>
            <a:off x="620668" y="1110721"/>
            <a:ext cx="66544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dirty="0">
                <a:latin typeface="Archivo Narrow" panose="02000000000000000000"/>
                <a:cs typeface="Arial" panose="020B0604020202020204" pitchFamily="34" charset="0"/>
              </a:rPr>
              <a:t>JOIN US AT THE </a:t>
            </a:r>
            <a:r>
              <a:rPr lang="pt-PT" b="1" dirty="0">
                <a:latin typeface="Archivo Narrow" panose="02000000000000000000"/>
                <a:cs typeface="Arial" panose="020B0604020202020204" pitchFamily="34" charset="0"/>
              </a:rPr>
              <a:t>11TH WORLD URBAN FORUM IN KATOWICE, POLAND</a:t>
            </a:r>
          </a:p>
          <a:p>
            <a:pPr algn="just"/>
            <a:endParaRPr lang="pt-PT" b="1" dirty="0">
              <a:latin typeface="Archivo Narrow" panose="02000000000000000000"/>
              <a:cs typeface="Arial" panose="020B0604020202020204" pitchFamily="34" charset="0"/>
            </a:endParaRPr>
          </a:p>
          <a:p>
            <a:pPr algn="just"/>
            <a:r>
              <a:rPr lang="pt-PT" b="1" dirty="0">
                <a:latin typeface="Archivo Narrow" panose="02000000000000000000"/>
                <a:cs typeface="Arial" panose="020B0604020202020204" pitchFamily="34" charset="0"/>
              </a:rPr>
              <a:t>28 </a:t>
            </a:r>
            <a:r>
              <a:rPr lang="pt-PT" sz="1600" b="1" dirty="0">
                <a:latin typeface="Archivo Narrow" panose="02000000000000000000"/>
              </a:rPr>
              <a:t>JUNE</a:t>
            </a:r>
            <a:r>
              <a:rPr lang="pt-PT" b="1" dirty="0">
                <a:latin typeface="Archivo Narrow" panose="02000000000000000000"/>
                <a:cs typeface="Arial" panose="020B0604020202020204" pitchFamily="34" charset="0"/>
              </a:rPr>
              <a:t> – 09:00-10:30</a:t>
            </a:r>
          </a:p>
          <a:p>
            <a:pPr algn="just"/>
            <a:endParaRPr lang="pt-PT" dirty="0">
              <a:latin typeface="Archivo Narrow" panose="02000000000000000000"/>
              <a:cs typeface="Arial" panose="020B0604020202020204" pitchFamily="34" charset="0"/>
            </a:endParaRPr>
          </a:p>
          <a:p>
            <a:pPr algn="just"/>
            <a:r>
              <a:rPr lang="pt-PT" dirty="0">
                <a:latin typeface="Archivo Narrow" panose="02000000000000000000"/>
                <a:cs typeface="Arial" panose="020B0604020202020204" pitchFamily="34" charset="0"/>
              </a:rPr>
              <a:t>“DESIGNING INTEGRATED URBAN STRATEGIES AND LOCALISING THE SDGS: EXPERIENCES FROM CITIES USING THE RFSC TOOL”, PART OF THE “VOICES FROM CITIES” PROGRAMME</a:t>
            </a:r>
          </a:p>
          <a:p>
            <a:pPr algn="just"/>
            <a:endParaRPr lang="pt-PT" dirty="0">
              <a:latin typeface="Archivo Narrow" panose="02000000000000000000"/>
              <a:cs typeface="Arial" panose="020B0604020202020204" pitchFamily="34" charset="0"/>
            </a:endParaRPr>
          </a:p>
          <a:p>
            <a:pPr algn="just"/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b="1" dirty="0">
                <a:latin typeface="Archivo Narrow" panose="02000000000000000000"/>
                <a:cs typeface="Arial" panose="020B0604020202020204" pitchFamily="34" charset="0"/>
              </a:rPr>
              <a:t>FOLLOW UP:</a:t>
            </a:r>
          </a:p>
          <a:p>
            <a:endParaRPr lang="pt-PT" dirty="0">
              <a:latin typeface="Archivo Narrow" panose="0200000000000000000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latin typeface="Archivo Narrow" panose="02000000000000000000"/>
                <a:cs typeface="Arial" panose="020B0604020202020204" pitchFamily="34" charset="0"/>
              </a:rPr>
              <a:t>RFSC TRAININGS FOR POLISH CITIES</a:t>
            </a:r>
            <a:endParaRPr lang="en-GB" dirty="0">
              <a:latin typeface="Archivo Narrow" panose="0200000000000000000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B13B6-4E34-3C3C-ACD5-72A0342348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07" y="1400476"/>
            <a:ext cx="3811252" cy="232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76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 descr="http://www.freeiconspng.com/uploads/twitter-icon-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871" y="3051372"/>
            <a:ext cx="884954" cy="8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745757" y="3346127"/>
            <a:ext cx="22802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@rfsc_eu</a:t>
            </a:r>
            <a:endParaRPr lang="nl-BE" sz="32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45757" y="1971905"/>
            <a:ext cx="27108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www.rfsc.eu</a:t>
            </a:r>
            <a:endParaRPr lang="nl-BE" sz="32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0" name="Picture 2" descr="Internet, Web, Globe, Mouse, Earth, Www, Planet, Wor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871" y="1647248"/>
            <a:ext cx="873824" cy="88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http://www.freeiconspng.com/uploads/email-icon-2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40" y="4722957"/>
            <a:ext cx="884955" cy="88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8745757" y="5084692"/>
            <a:ext cx="26042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info@rfsc.eu</a:t>
            </a:r>
            <a:endParaRPr lang="nl-BE" sz="28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pic>
        <p:nvPicPr>
          <p:cNvPr id="20" name="Picture 2" descr="RFSC">
            <a:extLst>
              <a:ext uri="{FF2B5EF4-FFF2-40B4-BE49-F238E27FC236}">
                <a16:creationId xmlns:a16="http://schemas.microsoft.com/office/drawing/2014/main" id="{93FDA7D2-5813-D4EA-4CC5-A7451E434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9" y="148134"/>
            <a:ext cx="6008544" cy="64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D8DCD6-69B9-0070-6CCD-7F15E25FD7AA}"/>
              </a:ext>
            </a:extLst>
          </p:cNvPr>
          <p:cNvSpPr txBox="1"/>
          <p:nvPr/>
        </p:nvSpPr>
        <p:spPr>
          <a:xfrm>
            <a:off x="899254" y="2135043"/>
            <a:ext cx="665448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800" dirty="0">
                <a:latin typeface="Archivo Narrow" panose="02000000000000000000"/>
                <a:cs typeface="Arial" panose="020B0604020202020204" pitchFamily="34" charset="0"/>
              </a:rPr>
              <a:t>Thank you!</a:t>
            </a:r>
            <a:endParaRPr lang="en-GB" sz="8800" dirty="0">
              <a:latin typeface="Archivo Narrow" panose="0200000000000000000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9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2BFE25EF-8382-49B3-9CD2-E8D5F0F06356}"/>
              </a:ext>
            </a:extLst>
          </p:cNvPr>
          <p:cNvSpPr/>
          <p:nvPr/>
        </p:nvSpPr>
        <p:spPr>
          <a:xfrm>
            <a:off x="10086315" y="1588425"/>
            <a:ext cx="1599330" cy="1686868"/>
          </a:xfrm>
          <a:prstGeom prst="rect">
            <a:avLst/>
          </a:prstGeom>
          <a:solidFill>
            <a:schemeClr val="bg1">
              <a:alpha val="1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970" y="318620"/>
            <a:ext cx="1374531" cy="1090354"/>
          </a:xfrm>
          <a:prstGeom prst="rect">
            <a:avLst/>
          </a:prstGeom>
        </p:spPr>
      </p:pic>
      <p:pic>
        <p:nvPicPr>
          <p:cNvPr id="21506" name="Picture 6" descr="http://www.freeiconspng.com/uploads/twitter-icon-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06" y="6492672"/>
            <a:ext cx="2524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999219" y="6487909"/>
            <a:ext cx="88265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 w="0"/>
                <a:solidFill>
                  <a:srgbClr val="E7E6E6">
                    <a:lumMod val="2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@rfsc_eu</a:t>
            </a:r>
            <a:endParaRPr kumimoji="0" lang="nl-BE" sz="1200" b="0" i="0" u="none" strike="noStrike" kern="1200" cap="none" spc="0" normalizeH="0" baseline="0" noProof="0" dirty="0">
              <a:ln w="0"/>
              <a:solidFill>
                <a:srgbClr val="E7E6E6">
                  <a:lumMod val="2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18081" y="6492672"/>
            <a:ext cx="10493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 w="0"/>
                <a:solidFill>
                  <a:srgbClr val="E7E6E6">
                    <a:lumMod val="2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www.rfsc.eu</a:t>
            </a:r>
            <a:endParaRPr kumimoji="0" lang="nl-BE" sz="1200" b="0" i="0" u="none" strike="noStrike" kern="1200" cap="none" spc="0" normalizeH="0" baseline="0" noProof="0" dirty="0">
              <a:ln w="0"/>
              <a:solidFill>
                <a:srgbClr val="E7E6E6">
                  <a:lumMod val="2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09" name="Picture 2" descr="Internet, Web, Globe, Mouse, Earth, Www, Planet, Wor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31" y="6478384"/>
            <a:ext cx="2492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http://www.freeiconspng.com/uploads/email-icon-2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81" y="6478384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7259694" y="6489497"/>
            <a:ext cx="10080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 w="0"/>
                <a:solidFill>
                  <a:srgbClr val="E7E6E6">
                    <a:lumMod val="2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info@rfsc.eu</a:t>
            </a:r>
            <a:endParaRPr kumimoji="0" lang="nl-BE" sz="1200" b="0" i="0" u="none" strike="noStrike" kern="1200" cap="none" spc="0" normalizeH="0" baseline="0" noProof="0" dirty="0">
              <a:ln w="0"/>
              <a:solidFill>
                <a:srgbClr val="E7E6E6">
                  <a:lumMod val="2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628004" y="1477589"/>
          <a:ext cx="1105764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TextBox 15"/>
          <p:cNvSpPr txBox="1"/>
          <p:nvPr/>
        </p:nvSpPr>
        <p:spPr>
          <a:xfrm rot="2274966">
            <a:off x="1522712" y="3745138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1" i="0" u="none" strike="noStrike" kern="1200" cap="none" spc="0" normalizeH="0" baseline="0" noProof="0" dirty="0">
                <a:ln>
                  <a:noFill/>
                </a:ln>
                <a:solidFill>
                  <a:srgbClr val="247CA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2007</a:t>
            </a:r>
          </a:p>
        </p:txBody>
      </p:sp>
      <p:sp>
        <p:nvSpPr>
          <p:cNvPr id="17" name="TextBox 16"/>
          <p:cNvSpPr txBox="1"/>
          <p:nvPr/>
        </p:nvSpPr>
        <p:spPr>
          <a:xfrm rot="2274966">
            <a:off x="2316637" y="3748788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2008</a:t>
            </a:r>
          </a:p>
        </p:txBody>
      </p:sp>
      <p:sp>
        <p:nvSpPr>
          <p:cNvPr id="18" name="TextBox 17"/>
          <p:cNvSpPr txBox="1"/>
          <p:nvPr/>
        </p:nvSpPr>
        <p:spPr>
          <a:xfrm rot="2274966">
            <a:off x="3817895" y="3732317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1" i="0" u="none" strike="noStrike" kern="1200" cap="none" spc="0" normalizeH="0" baseline="0" noProof="0" dirty="0">
                <a:ln>
                  <a:noFill/>
                </a:ln>
                <a:solidFill>
                  <a:srgbClr val="F26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2010</a:t>
            </a:r>
          </a:p>
        </p:txBody>
      </p:sp>
      <p:sp>
        <p:nvSpPr>
          <p:cNvPr id="19" name="TextBox 18"/>
          <p:cNvSpPr txBox="1"/>
          <p:nvPr/>
        </p:nvSpPr>
        <p:spPr>
          <a:xfrm rot="2274966">
            <a:off x="4594676" y="3720812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1" i="0" u="none" strike="noStrike" kern="1200" cap="none" spc="0" normalizeH="0" baseline="0" noProof="0" dirty="0">
                <a:ln>
                  <a:noFill/>
                </a:ln>
                <a:solidFill>
                  <a:srgbClr val="FAB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2011</a:t>
            </a:r>
          </a:p>
        </p:txBody>
      </p:sp>
      <p:sp>
        <p:nvSpPr>
          <p:cNvPr id="20" name="TextBox 19"/>
          <p:cNvSpPr txBox="1"/>
          <p:nvPr/>
        </p:nvSpPr>
        <p:spPr>
          <a:xfrm rot="2274966">
            <a:off x="5390542" y="3720812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2012</a:t>
            </a:r>
          </a:p>
        </p:txBody>
      </p:sp>
      <p:sp>
        <p:nvSpPr>
          <p:cNvPr id="21" name="TextBox 20"/>
          <p:cNvSpPr txBox="1"/>
          <p:nvPr/>
        </p:nvSpPr>
        <p:spPr>
          <a:xfrm rot="2274966">
            <a:off x="6889475" y="3720812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2014</a:t>
            </a:r>
          </a:p>
        </p:txBody>
      </p:sp>
      <p:sp>
        <p:nvSpPr>
          <p:cNvPr id="22" name="TextBox 21"/>
          <p:cNvSpPr txBox="1"/>
          <p:nvPr/>
        </p:nvSpPr>
        <p:spPr>
          <a:xfrm rot="2274966">
            <a:off x="7677452" y="3713676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1" i="0" u="none" strike="noStrike" kern="1200" cap="none" spc="0" normalizeH="0" baseline="0" noProof="0" dirty="0">
                <a:ln>
                  <a:noFill/>
                </a:ln>
                <a:solidFill>
                  <a:srgbClr val="2BBCF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2015</a:t>
            </a:r>
          </a:p>
        </p:txBody>
      </p:sp>
      <p:sp>
        <p:nvSpPr>
          <p:cNvPr id="23" name="TextBox 22"/>
          <p:cNvSpPr txBox="1"/>
          <p:nvPr/>
        </p:nvSpPr>
        <p:spPr>
          <a:xfrm rot="2274966">
            <a:off x="8403413" y="3739495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1" i="0" u="none" strike="noStrike" kern="1200" cap="none" spc="0" normalizeH="0" baseline="0" noProof="0" dirty="0">
                <a:ln>
                  <a:noFill/>
                </a:ln>
                <a:solidFill>
                  <a:srgbClr val="00963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89661" y="2100486"/>
            <a:ext cx="19491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rgbClr val="247CA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Leipzig Charter on Sustainable European Cities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Common principles for urban development 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89306" y="4980259"/>
            <a:ext cx="1575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Marseille Declaration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Decision to </a:t>
            </a: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develop a tool 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implement the principles of the Leipzig Charter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39241" y="2272561"/>
            <a:ext cx="1643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rgbClr val="F26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Toledo Declaration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Validation of the prototype of the RFSC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52446" y="4922354"/>
            <a:ext cx="14340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rgbClr val="FAB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Testing phase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66 cities from different countries </a:t>
            </a: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 with different sizes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05976" y="2275164"/>
            <a:ext cx="1893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Dissemination of the RFSC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Financial support of the European Commission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43" y="1836349"/>
            <a:ext cx="1497194" cy="261384"/>
          </a:xfrm>
          <a:prstGeom prst="rect">
            <a:avLst/>
          </a:prstGeom>
        </p:spPr>
      </p:pic>
      <p:pic>
        <p:nvPicPr>
          <p:cNvPr id="33" name="Picture 2" descr="Image illustrative de l'article Présidence française du Conseil de l'Union européenne en 200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676" y="4387877"/>
            <a:ext cx="539750" cy="63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Image result for presidencia española de la ue 20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885" y="1672070"/>
            <a:ext cx="1133705" cy="58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Image result for polish presidency of the eu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54028" y="4396193"/>
            <a:ext cx="1190379" cy="51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Image result for adoption of the 2030 agenda for sustainable development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4053" y="4651293"/>
            <a:ext cx="1543834" cy="76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793571" y="5380411"/>
            <a:ext cx="229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2030 Agenda for Sustainable Development 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460671" y="3171181"/>
            <a:ext cx="6480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225098" y="4242929"/>
            <a:ext cx="64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38438" y="3158622"/>
            <a:ext cx="648000" cy="0"/>
          </a:xfrm>
          <a:prstGeom prst="line">
            <a:avLst/>
          </a:prstGeom>
          <a:ln>
            <a:solidFill>
              <a:srgbClr val="F264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25635" y="4247814"/>
            <a:ext cx="648000" cy="0"/>
          </a:xfrm>
          <a:prstGeom prst="line">
            <a:avLst/>
          </a:prstGeom>
          <a:ln>
            <a:solidFill>
              <a:srgbClr val="FAB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32728" y="3154717"/>
            <a:ext cx="648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590055" y="4218171"/>
            <a:ext cx="648000" cy="0"/>
          </a:xfrm>
          <a:prstGeom prst="line">
            <a:avLst/>
          </a:prstGeom>
          <a:ln>
            <a:solidFill>
              <a:srgbClr val="2BBCF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757053" y="2298843"/>
            <a:ext cx="1850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rgbClr val="0097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RFSC tool updated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Including the Sustainable Development Goals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77" y="1686815"/>
            <a:ext cx="432000" cy="540000"/>
          </a:xfrm>
          <a:prstGeom prst="rect">
            <a:avLst/>
          </a:prstGeom>
        </p:spPr>
      </p:pic>
      <p:pic>
        <p:nvPicPr>
          <p:cNvPr id="48" name="Picture 4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718232" y="1673267"/>
            <a:ext cx="504000" cy="540000"/>
          </a:xfrm>
          <a:prstGeom prst="rect">
            <a:avLst/>
          </a:prstGeom>
          <a:ln>
            <a:noFill/>
          </a:ln>
        </p:spPr>
      </p:pic>
      <p:cxnSp>
        <p:nvCxnSpPr>
          <p:cNvPr id="49" name="Straight Connector 48"/>
          <p:cNvCxnSpPr/>
          <p:nvPr/>
        </p:nvCxnSpPr>
        <p:spPr>
          <a:xfrm>
            <a:off x="8333421" y="3171181"/>
            <a:ext cx="648000" cy="0"/>
          </a:xfrm>
          <a:prstGeom prst="line">
            <a:avLst/>
          </a:prstGeom>
          <a:ln>
            <a:solidFill>
              <a:srgbClr val="00963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" name="Picture 2" descr="RFSC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9" y="148134"/>
            <a:ext cx="6008544" cy="64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150200" y="878092"/>
            <a:ext cx="555062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strike="noStrike" kern="1200" cap="none" spc="0" normalizeH="0" baseline="0" noProof="0" dirty="0">
                <a:ln>
                  <a:noFill/>
                </a:ln>
                <a:solidFill>
                  <a:srgbClr val="0065A3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Arial" panose="020B0604020202020204" pitchFamily="34" charset="0"/>
              </a:rPr>
              <a:t>FROM THE LEIPZIG CHARTER TO THE SDGS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294" y="970894"/>
            <a:ext cx="562787" cy="588224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FBF09D3A-3590-46E5-9DC6-9F154C3DEE35}"/>
              </a:ext>
            </a:extLst>
          </p:cNvPr>
          <p:cNvSpPr/>
          <p:nvPr/>
        </p:nvSpPr>
        <p:spPr>
          <a:xfrm>
            <a:off x="6296545" y="3437589"/>
            <a:ext cx="143999" cy="143999"/>
          </a:xfrm>
          <a:prstGeom prst="ellipse">
            <a:avLst/>
          </a:prstGeom>
          <a:solidFill>
            <a:srgbClr val="034EA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BD741F6-A169-46AE-8A9F-15DE499AE306}"/>
              </a:ext>
            </a:extLst>
          </p:cNvPr>
          <p:cNvSpPr/>
          <p:nvPr/>
        </p:nvSpPr>
        <p:spPr>
          <a:xfrm>
            <a:off x="10773577" y="3436227"/>
            <a:ext cx="143999" cy="143999"/>
          </a:xfrm>
          <a:prstGeom prst="ellipse">
            <a:avLst/>
          </a:prstGeom>
          <a:solidFill>
            <a:srgbClr val="0096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C348E9A-393E-4309-9F07-AAA1AC88E205}"/>
              </a:ext>
            </a:extLst>
          </p:cNvPr>
          <p:cNvSpPr txBox="1"/>
          <p:nvPr/>
        </p:nvSpPr>
        <p:spPr>
          <a:xfrm rot="2274966">
            <a:off x="10645552" y="3732318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1" i="0" u="none" strike="noStrike" kern="1200" cap="none" spc="0" normalizeH="0" baseline="0" noProof="0" dirty="0">
                <a:ln>
                  <a:noFill/>
                </a:ln>
                <a:solidFill>
                  <a:srgbClr val="FAB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2021</a:t>
            </a:r>
            <a:endParaRPr kumimoji="0" lang="pt-PT" sz="1100" b="1" i="0" u="none" strike="noStrike" kern="1200" cap="none" spc="0" normalizeH="0" baseline="0" noProof="0" dirty="0">
              <a:ln>
                <a:noFill/>
              </a:ln>
              <a:solidFill>
                <a:srgbClr val="00963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EDC8839-31C1-49C7-9DFC-C071AD137C35}"/>
              </a:ext>
            </a:extLst>
          </p:cNvPr>
          <p:cNvSpPr/>
          <p:nvPr/>
        </p:nvSpPr>
        <p:spPr>
          <a:xfrm>
            <a:off x="10129939" y="2273181"/>
            <a:ext cx="1555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rgbClr val="FAB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RFSC tool to localise the SDGs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 cities from different countries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B2BF852-7286-4852-A1EA-DAE22E2BABEA}"/>
              </a:ext>
            </a:extLst>
          </p:cNvPr>
          <p:cNvSpPr/>
          <p:nvPr/>
        </p:nvSpPr>
        <p:spPr>
          <a:xfrm>
            <a:off x="10770781" y="3440246"/>
            <a:ext cx="143999" cy="143999"/>
          </a:xfrm>
          <a:prstGeom prst="ellipse">
            <a:avLst/>
          </a:prstGeom>
          <a:solidFill>
            <a:srgbClr val="FAB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4B8E84F-BF38-48DB-ACE5-561196F5CD06}"/>
              </a:ext>
            </a:extLst>
          </p:cNvPr>
          <p:cNvCxnSpPr/>
          <p:nvPr/>
        </p:nvCxnSpPr>
        <p:spPr>
          <a:xfrm>
            <a:off x="10530297" y="3154717"/>
            <a:ext cx="648000" cy="0"/>
          </a:xfrm>
          <a:prstGeom prst="line">
            <a:avLst/>
          </a:prstGeom>
          <a:ln>
            <a:solidFill>
              <a:srgbClr val="FAB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379BFEA-3794-4BCE-94C3-D7EA2847CA44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3" b="3618"/>
          <a:stretch/>
        </p:blipFill>
        <p:spPr>
          <a:xfrm>
            <a:off x="10227992" y="1701273"/>
            <a:ext cx="1327730" cy="502361"/>
          </a:xfrm>
          <a:prstGeom prst="rect">
            <a:avLst/>
          </a:prstGeom>
        </p:spPr>
      </p:pic>
      <p:pic>
        <p:nvPicPr>
          <p:cNvPr id="64" name="Picture 10" descr="Image result for adoption of the 2030 agenda for sustainable development">
            <a:extLst>
              <a:ext uri="{FF2B5EF4-FFF2-40B4-BE49-F238E27FC236}">
                <a16:creationId xmlns:a16="http://schemas.microsoft.com/office/drawing/2014/main" id="{92AF577C-ED4E-407C-AFD6-9B63A8480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78376" y="4267630"/>
            <a:ext cx="2266389" cy="33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EDCBE8-62D4-417E-AC26-D851EB0D887F}"/>
              </a:ext>
            </a:extLst>
          </p:cNvPr>
          <p:cNvCxnSpPr>
            <a:cxnSpLocks/>
          </p:cNvCxnSpPr>
          <p:nvPr/>
        </p:nvCxnSpPr>
        <p:spPr>
          <a:xfrm flipV="1">
            <a:off x="7947826" y="4011033"/>
            <a:ext cx="0" cy="10028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A81176A-B2EE-45B6-851E-5799AC728DD3}"/>
              </a:ext>
            </a:extLst>
          </p:cNvPr>
          <p:cNvCxnSpPr>
            <a:cxnSpLocks/>
          </p:cNvCxnSpPr>
          <p:nvPr/>
        </p:nvCxnSpPr>
        <p:spPr>
          <a:xfrm flipV="1">
            <a:off x="8682358" y="3271848"/>
            <a:ext cx="0" cy="10028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Institutions of the European Union - Wikipedia">
            <a:extLst>
              <a:ext uri="{FF2B5EF4-FFF2-40B4-BE49-F238E27FC236}">
                <a16:creationId xmlns:a16="http://schemas.microsoft.com/office/drawing/2014/main" id="{C663CC6F-119D-7C8D-8971-D4607685C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23" y="1706069"/>
            <a:ext cx="798496" cy="53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0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112456" y="3215705"/>
            <a:ext cx="27447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2030 AGENDA AND THE SDGs</a:t>
            </a:r>
          </a:p>
          <a:p>
            <a:pPr algn="ctr"/>
            <a:endParaRPr lang="pt-PT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SDGs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8114" y="2654"/>
            <a:ext cx="4963886" cy="6855346"/>
          </a:xfrm>
          <a:prstGeom prst="rect">
            <a:avLst/>
          </a:prstGeom>
        </p:spPr>
      </p:pic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191612" y="900193"/>
            <a:ext cx="6790384" cy="174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65A3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THE 		 AND ITS WEBTOOL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65A3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GUIDE CITIES OF ALL SIZES TO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65A3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DESIGN</a:t>
            </a:r>
            <a:r>
              <a:rPr kumimoji="0" lang="en-US" alt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65A3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en-US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65A3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IMPLEMENT</a:t>
            </a:r>
            <a:r>
              <a:rPr kumimoji="0" lang="en-US" alt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65A3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AND </a:t>
            </a:r>
            <a:r>
              <a:rPr kumimoji="0" lang="en-US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65A3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MONITOR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65A3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INTEGRATED SUSTAINABLE URBAN DEVELOPMENT</a:t>
            </a:r>
            <a:endParaRPr lang="en-US" altLang="fr-FR" sz="2000" dirty="0">
              <a:solidFill>
                <a:srgbClr val="0065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053" y="3810597"/>
            <a:ext cx="2186332" cy="2104600"/>
          </a:xfrm>
          <a:prstGeom prst="rect">
            <a:avLst/>
          </a:prstGeom>
        </p:spPr>
      </p:pic>
      <p:pic>
        <p:nvPicPr>
          <p:cNvPr id="26" name="Picture 2" descr="Image result for sd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38" y="3826250"/>
            <a:ext cx="2373170" cy="213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02384" y="3215705"/>
            <a:ext cx="32673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rgbClr val="F1C7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EUROPEAN VISION OF SUSTAINABLE CITIES</a:t>
            </a:r>
          </a:p>
          <a:p>
            <a:pPr algn="ctr"/>
            <a:endParaRPr lang="pt-PT" b="1" dirty="0">
              <a:solidFill>
                <a:srgbClr val="F1C7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b="1" dirty="0">
              <a:solidFill>
                <a:srgbClr val="F1C7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b="1" dirty="0">
              <a:solidFill>
                <a:srgbClr val="F1C7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b="1" dirty="0">
              <a:solidFill>
                <a:srgbClr val="F1C7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b="1" dirty="0">
              <a:solidFill>
                <a:srgbClr val="F1C7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b="1" dirty="0">
              <a:solidFill>
                <a:srgbClr val="F1C7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b="1" dirty="0">
              <a:solidFill>
                <a:srgbClr val="F1C7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b="1" dirty="0">
              <a:solidFill>
                <a:srgbClr val="F1C7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b="1" dirty="0">
                <a:solidFill>
                  <a:srgbClr val="F1C7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RFSC</a:t>
            </a:r>
          </a:p>
        </p:txBody>
      </p:sp>
      <p:pic>
        <p:nvPicPr>
          <p:cNvPr id="9" name="Picture 2" descr="RFSC">
            <a:extLst>
              <a:ext uri="{FF2B5EF4-FFF2-40B4-BE49-F238E27FC236}">
                <a16:creationId xmlns:a16="http://schemas.microsoft.com/office/drawing/2014/main" id="{112B7656-82F2-44E4-B26D-30513A7EF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097"/>
          <a:stretch/>
        </p:blipFill>
        <p:spPr bwMode="auto">
          <a:xfrm>
            <a:off x="2071440" y="657070"/>
            <a:ext cx="1195868" cy="64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48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http://www.freeiconspng.com/uploads/twitter-icon-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21" y="6519239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18521" y="6515796"/>
            <a:ext cx="882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 w="0"/>
                <a:solidFill>
                  <a:srgbClr val="E7E6E6">
                    <a:lumMod val="2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@rfsc_eu</a:t>
            </a:r>
            <a:endParaRPr kumimoji="0" lang="nl-BE" sz="1200" b="0" i="0" u="none" strike="noStrike" kern="1200" cap="none" spc="0" normalizeH="0" baseline="0" noProof="0" dirty="0">
              <a:ln w="0"/>
              <a:solidFill>
                <a:srgbClr val="E7E6E6">
                  <a:lumMod val="2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7197" y="6519240"/>
            <a:ext cx="1049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 w="0"/>
                <a:solidFill>
                  <a:srgbClr val="E7E6E6">
                    <a:lumMod val="2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www.rfsc.eu</a:t>
            </a:r>
            <a:endParaRPr kumimoji="0" lang="nl-BE" sz="1200" b="0" i="0" u="none" strike="noStrike" kern="1200" cap="none" spc="0" normalizeH="0" baseline="0" noProof="0" dirty="0">
              <a:ln w="0"/>
              <a:solidFill>
                <a:srgbClr val="E7E6E6">
                  <a:lumMod val="2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6" name="Picture 2" descr="Internet, Web, Globe, Mouse, Earth, Www, Planet, Wor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234" y="6505940"/>
            <a:ext cx="2492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freeiconspng.com/uploads/email-icon-2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979" y="650594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278979" y="6516854"/>
            <a:ext cx="1008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 w="0"/>
                <a:solidFill>
                  <a:srgbClr val="E7E6E6">
                    <a:lumMod val="2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info@rfsc.eu</a:t>
            </a:r>
            <a:endParaRPr kumimoji="0" lang="nl-BE" sz="1200" b="0" i="0" u="none" strike="noStrike" kern="1200" cap="none" spc="0" normalizeH="0" baseline="0" noProof="0" dirty="0">
              <a:ln w="0"/>
              <a:solidFill>
                <a:srgbClr val="E7E6E6">
                  <a:lumMod val="2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6702" y="1128707"/>
            <a:ext cx="170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STEP PROCESS</a:t>
            </a:r>
          </a:p>
        </p:txBody>
      </p:sp>
      <p:grpSp>
        <p:nvGrpSpPr>
          <p:cNvPr id="49" name="Group 22"/>
          <p:cNvGrpSpPr>
            <a:grpSpLocks noChangeAspect="1"/>
          </p:cNvGrpSpPr>
          <p:nvPr/>
        </p:nvGrpSpPr>
        <p:grpSpPr bwMode="auto">
          <a:xfrm>
            <a:off x="4967926" y="2454782"/>
            <a:ext cx="6537427" cy="590334"/>
            <a:chOff x="2341655" y="4903669"/>
            <a:chExt cx="5292037" cy="529889"/>
          </a:xfrm>
        </p:grpSpPr>
        <p:grpSp>
          <p:nvGrpSpPr>
            <p:cNvPr id="50" name="Group 23"/>
            <p:cNvGrpSpPr>
              <a:grpSpLocks/>
            </p:cNvGrpSpPr>
            <p:nvPr/>
          </p:nvGrpSpPr>
          <p:grpSpPr bwMode="auto">
            <a:xfrm>
              <a:off x="2341655" y="4903669"/>
              <a:ext cx="3655776" cy="529889"/>
              <a:chOff x="2319485" y="5375700"/>
              <a:chExt cx="3655776" cy="529889"/>
            </a:xfrm>
          </p:grpSpPr>
          <p:sp>
            <p:nvSpPr>
              <p:cNvPr id="53" name="Rectangle 22"/>
              <p:cNvSpPr>
                <a:spLocks noChangeArrowheads="1"/>
              </p:cNvSpPr>
              <p:nvPr/>
            </p:nvSpPr>
            <p:spPr bwMode="auto">
              <a:xfrm>
                <a:off x="3972381" y="5380690"/>
                <a:ext cx="2002880" cy="524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CC9A"/>
                    </a:solidFill>
                    <a:effectLst/>
                    <a:uLnTx/>
                    <a:uFillTx/>
                    <a:latin typeface="Archivo Narrow" panose="02000000000000000000" pitchFamily="50" charset="0"/>
                    <a:ea typeface="+mn-ea"/>
                    <a:cs typeface="Arial" panose="020B0604020202020204" pitchFamily="34" charset="0"/>
                  </a:rPr>
                  <a:t>CHECK YOUR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CC9A"/>
                    </a:solidFill>
                    <a:effectLst/>
                    <a:uLnTx/>
                    <a:uFillTx/>
                    <a:latin typeface="Archivo Narrow" panose="02000000000000000000" pitchFamily="50" charset="0"/>
                    <a:ea typeface="+mn-ea"/>
                    <a:cs typeface="Arial" panose="020B0604020202020204" pitchFamily="34" charset="0"/>
                  </a:rPr>
                  <a:t>ACTIONS</a:t>
                </a:r>
              </a:p>
            </p:txBody>
          </p:sp>
          <p:sp>
            <p:nvSpPr>
              <p:cNvPr id="54" name="Rectangle 23"/>
              <p:cNvSpPr>
                <a:spLocks noChangeArrowheads="1"/>
              </p:cNvSpPr>
              <p:nvPr/>
            </p:nvSpPr>
            <p:spPr bwMode="auto">
              <a:xfrm>
                <a:off x="2319485" y="5375700"/>
                <a:ext cx="1564803" cy="524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t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1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ABE2"/>
                    </a:solidFill>
                    <a:effectLst/>
                    <a:uLnTx/>
                    <a:uFillTx/>
                    <a:latin typeface="Archivo Narrow" panose="02000000000000000000" pitchFamily="50" charset="0"/>
                    <a:ea typeface="+mn-ea"/>
                    <a:cs typeface="+mn-cs"/>
                  </a:rPr>
                  <a:t>ASSESS YOUR STRATEGY OR PLAN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9ABE2"/>
                  </a:solidFill>
                  <a:effectLst/>
                  <a:uLnTx/>
                  <a:uFillTx/>
                  <a:latin typeface="Archivo Narrow" panose="02000000000000000000" pitchFamily="50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6085525" y="4908659"/>
              <a:ext cx="1548167" cy="524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32"/>
                  </a:solidFill>
                  <a:effectLst/>
                  <a:uLnTx/>
                  <a:uFillTx/>
                  <a:latin typeface="Archivo Narrow" panose="02000000000000000000" pitchFamily="50" charset="0"/>
                  <a:ea typeface="+mn-ea"/>
                  <a:cs typeface="Arial" panose="020B0604020202020204" pitchFamily="34" charset="0"/>
                </a:rPr>
                <a:t>MONITOR PROGRESS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4810" y="1082383"/>
            <a:ext cx="5885254" cy="1381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3612" y="4879640"/>
            <a:ext cx="202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Archivo Narrow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ABE2"/>
                </a:solidFill>
                <a:effectLst/>
                <a:uLnTx/>
                <a:uFillTx/>
                <a:latin typeface="Archivo Narrow" panose="02000000000000000000" pitchFamily="50" charset="0"/>
                <a:ea typeface="+mn-ea"/>
                <a:cs typeface="+mn-cs"/>
              </a:rPr>
              <a:t>The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9ABE2"/>
                </a:solidFill>
                <a:effectLst/>
                <a:uLnTx/>
                <a:uFillTx/>
                <a:latin typeface="Archivo Narrow" panose="02000000000000000000" pitchFamily="50" charset="0"/>
                <a:ea typeface="+mn-ea"/>
                <a:cs typeface="+mn-cs"/>
              </a:rPr>
              <a:t>RFSC reveals the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9ABE2"/>
                </a:solidFill>
                <a:effectLst/>
                <a:uLnTx/>
                <a:uFillTx/>
                <a:latin typeface="Archivo Narrow" panose="02000000000000000000" pitchFamily="50" charset="0"/>
                <a:ea typeface="+mn-ea"/>
                <a:cs typeface="+mn-cs"/>
              </a:rPr>
              <a:t>sustainability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9ABE2"/>
                </a:solidFill>
                <a:effectLst/>
                <a:uLnTx/>
                <a:uFillTx/>
                <a:latin typeface="Archivo Narrow" panose="02000000000000000000" pitchFamily="50" charset="0"/>
                <a:ea typeface="+mn-ea"/>
                <a:cs typeface="+mn-cs"/>
              </a:rPr>
              <a:t>profile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9ABE2"/>
                </a:solidFill>
                <a:effectLst/>
                <a:uLnTx/>
                <a:uFillTx/>
                <a:latin typeface="Archivo Narrow" panose="02000000000000000000" pitchFamily="50" charset="0"/>
                <a:ea typeface="+mn-ea"/>
                <a:cs typeface="+mn-cs"/>
              </a:rPr>
              <a:t>of your strategy or action plan</a:t>
            </a:r>
            <a:endParaRPr kumimoji="0" lang="pt-PT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Archivo Narrow" panose="02000000000000000000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21714" y="4879639"/>
            <a:ext cx="185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200" b="1" i="0" u="none" strike="noStrike" kern="1200" cap="none" spc="0" normalizeH="0" baseline="0" noProof="0" dirty="0">
              <a:ln>
                <a:noFill/>
              </a:ln>
              <a:solidFill>
                <a:srgbClr val="66CC9A"/>
              </a:solidFill>
              <a:effectLst/>
              <a:uLnTx/>
              <a:uFillTx/>
              <a:latin typeface="Archivo Narrow" panose="02000000000000000000" pitchFamily="50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66CC9A"/>
                </a:solidFill>
                <a:effectLst/>
                <a:uLnTx/>
                <a:uFillTx/>
                <a:latin typeface="Archivo Narrow" panose="02000000000000000000" pitchFamily="50" charset="0"/>
                <a:ea typeface="+mn-ea"/>
                <a:cs typeface="Arial" panose="020B0604020202020204" pitchFamily="34" charset="0"/>
              </a:rPr>
              <a:t>The RFSC helps you visualise </a:t>
            </a:r>
            <a:r>
              <a:rPr kumimoji="0" lang="en-US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66CC9A"/>
                </a:solidFill>
                <a:effectLst/>
                <a:uLnTx/>
                <a:uFillTx/>
                <a:latin typeface="Archivo Narrow" panose="02000000000000000000" pitchFamily="50" charset="0"/>
                <a:ea typeface="+mn-ea"/>
                <a:cs typeface="Arial" panose="020B0604020202020204" pitchFamily="34" charset="0"/>
              </a:rPr>
              <a:t>potential gaps 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66CC9A"/>
                </a:solidFill>
                <a:effectLst/>
                <a:uLnTx/>
                <a:uFillTx/>
                <a:latin typeface="Archivo Narrow" panose="02000000000000000000" pitchFamily="50" charset="0"/>
                <a:ea typeface="+mn-ea"/>
                <a:cs typeface="Arial" panose="020B0604020202020204" pitchFamily="34" charset="0"/>
              </a:rPr>
              <a:t>to improve your actions</a:t>
            </a:r>
            <a:endParaRPr kumimoji="0" lang="pt-PT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66CC9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48536" y="4879639"/>
            <a:ext cx="20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CC33"/>
              </a:solidFill>
              <a:effectLst/>
              <a:uLnTx/>
              <a:uFillTx/>
              <a:latin typeface="Archivo Narrow" panose="02000000000000000000" pitchFamily="50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FBC19"/>
                </a:solidFill>
                <a:effectLst/>
                <a:uLnTx/>
                <a:uFillTx/>
                <a:latin typeface="Archivo Narrow" panose="02000000000000000000" pitchFamily="50" charset="0"/>
                <a:ea typeface="+mn-ea"/>
                <a:cs typeface="Arial" panose="020B0604020202020204" pitchFamily="34" charset="0"/>
              </a:rPr>
              <a:t>Select indicators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FBC19"/>
                </a:solidFill>
                <a:effectLst/>
                <a:uLnTx/>
                <a:uFillTx/>
                <a:latin typeface="Archivo Narrow" panose="02000000000000000000" pitchFamily="50" charset="0"/>
                <a:ea typeface="+mn-ea"/>
                <a:cs typeface="Arial" panose="020B0604020202020204" pitchFamily="34" charset="0"/>
              </a:rPr>
              <a:t>online to monitor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FBC19"/>
                </a:solidFill>
                <a:effectLst/>
                <a:uLnTx/>
                <a:uFillTx/>
                <a:latin typeface="Archivo Narrow" panose="02000000000000000000" pitchFamily="50" charset="0"/>
                <a:ea typeface="+mn-ea"/>
                <a:cs typeface="Arial" panose="020B0604020202020204" pitchFamily="34" charset="0"/>
              </a:rPr>
              <a:t>progress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FBC19"/>
                </a:solidFill>
                <a:effectLst/>
                <a:uLnTx/>
                <a:uFillTx/>
                <a:latin typeface="Archivo Narrow" panose="02000000000000000000" pitchFamily="50" charset="0"/>
                <a:ea typeface="+mn-ea"/>
                <a:cs typeface="Arial" panose="020B0604020202020204" pitchFamily="34" charset="0"/>
              </a:rPr>
              <a:t>of your strategy or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FBC19"/>
                </a:solidFill>
                <a:effectLst/>
                <a:uLnTx/>
                <a:uFillTx/>
                <a:latin typeface="Archivo Narrow" panose="02000000000000000000" pitchFamily="50" charset="0"/>
                <a:ea typeface="+mn-ea"/>
                <a:cs typeface="Arial" panose="020B0604020202020204" pitchFamily="34" charset="0"/>
              </a:rPr>
              <a:t>plan over time</a:t>
            </a:r>
          </a:p>
        </p:txBody>
      </p:sp>
      <p:pic>
        <p:nvPicPr>
          <p:cNvPr id="1028" name="Picture 4" descr="Image result for option icon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949" y="1209770"/>
            <a:ext cx="1168223" cy="11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1034839" y="2500633"/>
            <a:ext cx="186905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chivo Narrow" panose="02000000000000000000" pitchFamily="50" charset="0"/>
                <a:ea typeface="+mn-ea"/>
                <a:cs typeface="+mn-cs"/>
              </a:rPr>
              <a:t>SELECT FRAMEWORK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chivo Narrow" panose="02000000000000000000" pitchFamily="50" charset="0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1776" y="3202079"/>
            <a:ext cx="28270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vo Narrow" panose="02000000000000000000" pitchFamily="50" charset="0"/>
                <a:ea typeface="+mn-ea"/>
                <a:cs typeface="+mn-cs"/>
              </a:rPr>
              <a:t>EUROPEAN FRAMEWORK FOR SUSTAINABLE CITIES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chivo Narrow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chivo Narrow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chivo Narrow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chivo Narrow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chivo Narrow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chivo Narrow" panose="02000000000000000000" pitchFamily="50" charset="0"/>
                <a:ea typeface="+mn-ea"/>
                <a:cs typeface="+mn-cs"/>
              </a:rPr>
              <a:t>AND/OR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chivo Narrow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chivo Narrow" panose="02000000000000000000" pitchFamily="50" charset="0"/>
                <a:ea typeface="+mn-ea"/>
                <a:cs typeface="+mn-cs"/>
              </a:rPr>
              <a:t>17 SUSTAINABLE DEVELOPMENT GOALS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chivo Narrow" panose="02000000000000000000" pitchFamily="50" charset="0"/>
              <a:ea typeface="+mn-ea"/>
              <a:cs typeface="+mn-cs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593" y="5183920"/>
            <a:ext cx="2811545" cy="12973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18" y="3790335"/>
            <a:ext cx="573117" cy="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45" y="3790335"/>
            <a:ext cx="571430" cy="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39" y="3790335"/>
            <a:ext cx="559284" cy="5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44" y="3790335"/>
            <a:ext cx="552664" cy="5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7" y="3783554"/>
            <a:ext cx="558287" cy="540000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 flipH="1" flipV="1">
            <a:off x="2510739" y="1773314"/>
            <a:ext cx="2988000" cy="1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44000">
                  <a:schemeClr val="accent1">
                    <a:lumMod val="45000"/>
                    <a:lumOff val="55000"/>
                  </a:schemeClr>
                </a:gs>
                <a:gs pos="100000">
                  <a:srgbClr val="29ABE2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2013" y="3372393"/>
            <a:ext cx="1912502" cy="1179968"/>
          </a:xfrm>
          <a:prstGeom prst="rect">
            <a:avLst/>
          </a:prstGeom>
          <a:ln w="3175" cap="sq">
            <a:noFill/>
            <a:prstDash val="solid"/>
            <a:miter lim="800000"/>
          </a:ln>
          <a:effectLst/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54" y="3145713"/>
            <a:ext cx="1530000" cy="1530000"/>
          </a:xfrm>
          <a:prstGeom prst="rect">
            <a:avLst/>
          </a:prstGeom>
        </p:spPr>
      </p:pic>
      <p:pic>
        <p:nvPicPr>
          <p:cNvPr id="77" name="Picture 76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497" y="3509678"/>
            <a:ext cx="2202834" cy="90539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662789" y="200908"/>
            <a:ext cx="484256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65A3"/>
                </a:solidFill>
                <a:effectLst/>
                <a:uLnTx/>
                <a:uFillTx/>
                <a:latin typeface="Archivo Narrow" panose="02000000000000000000" pitchFamily="50" charset="0"/>
                <a:ea typeface="Microsoft YaHei" panose="020B0503020204020204" pitchFamily="34" charset="-122"/>
                <a:cs typeface="Arial" panose="020B0604020202020204" pitchFamily="34" charset="0"/>
              </a:rPr>
              <a:t>HOW TO USE THE TOOL?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70AADE-B4AB-49C1-AA91-BF4AA56143E5}"/>
              </a:ext>
            </a:extLst>
          </p:cNvPr>
          <p:cNvSpPr/>
          <p:nvPr/>
        </p:nvSpPr>
        <p:spPr>
          <a:xfrm>
            <a:off x="409697" y="4738977"/>
            <a:ext cx="3245042" cy="1776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Picture 2" descr="RFSC">
            <a:extLst>
              <a:ext uri="{FF2B5EF4-FFF2-40B4-BE49-F238E27FC236}">
                <a16:creationId xmlns:a16="http://schemas.microsoft.com/office/drawing/2014/main" id="{BCCB7A0F-69A3-891B-59B4-EC94A73F7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9" y="148134"/>
            <a:ext cx="6008544" cy="64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94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6C701A78-DC4A-4D36-8523-B34D115EF5E1}"/>
              </a:ext>
            </a:extLst>
          </p:cNvPr>
          <p:cNvSpPr txBox="1"/>
          <p:nvPr/>
        </p:nvSpPr>
        <p:spPr>
          <a:xfrm>
            <a:off x="509528" y="1536988"/>
            <a:ext cx="64055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5E5E5D"/>
                </a:solidFill>
                <a:effectLst/>
                <a:uLnTx/>
                <a:uFillTx/>
                <a:latin typeface="Archivo Narrow" panose="02000000000000000000" pitchFamily="50" charset="0"/>
                <a:ea typeface="+mn-ea"/>
                <a:cs typeface="+mn-cs"/>
              </a:rPr>
              <a:t>COMPARING LOCAL STRATEGIC 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5E5E5D"/>
                </a:solidFill>
                <a:effectLst/>
                <a:uLnTx/>
                <a:uFillTx/>
                <a:latin typeface="Archivo Narrow" panose="02000000000000000000" pitchFamily="50" charset="0"/>
                <a:ea typeface="+mn-ea"/>
                <a:cs typeface="+mn-cs"/>
              </a:rPr>
              <a:t>OBJECTIVES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5E5E5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5E5E5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5E5E5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5E5E5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5E5E5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E5E5D"/>
              </a:solidFill>
              <a:effectLst/>
              <a:uLnTx/>
              <a:uFillTx/>
              <a:latin typeface="Archivo Narrow" panose="020000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E5E5D"/>
              </a:solidFill>
              <a:effectLst/>
              <a:uLnTx/>
              <a:uFillTx/>
              <a:latin typeface="Archivo Narrow" panose="020000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E5E5D"/>
                </a:solidFill>
                <a:effectLst/>
                <a:uLnTx/>
                <a:uFillTx/>
                <a:latin typeface="Archivo Narrow" panose="02000000000000000000" pitchFamily="50" charset="0"/>
                <a:ea typeface="+mn-ea"/>
                <a:cs typeface="+mn-cs"/>
              </a:rPr>
              <a:t>ACTIONS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E5E5D"/>
                </a:solidFill>
                <a:effectLst/>
                <a:uLnTx/>
                <a:uFillTx/>
                <a:latin typeface="Archivo Narrow" panose="02000000000000000000" pitchFamily="50" charset="0"/>
                <a:ea typeface="+mn-ea"/>
                <a:cs typeface="+mn-cs"/>
              </a:rPr>
              <a:t> BEING IMPLEMENTED TO ACHIEVE THE SDGs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5E5E5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43796" y="134428"/>
            <a:ext cx="53586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Archivo Narrow" panose="02000000000000000000" pitchFamily="50" charset="0"/>
                <a:ea typeface="Microsoft YaHei" panose="020B0503020204020204" pitchFamily="34" charset="-122"/>
                <a:cs typeface="Arial" panose="020B0604020202020204" pitchFamily="34" charset="0"/>
              </a:rPr>
              <a:t>PEER LEARNING &amp; KNOWLEDGE SHARING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rgbClr val="5E5E5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2"/>
          <a:stretch/>
        </p:blipFill>
        <p:spPr>
          <a:xfrm>
            <a:off x="7228170" y="0"/>
            <a:ext cx="496383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410" y="1962895"/>
            <a:ext cx="1980000" cy="198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83" y="1943845"/>
            <a:ext cx="1980000" cy="1980000"/>
          </a:xfrm>
          <a:prstGeom prst="rect">
            <a:avLst/>
          </a:prstGeom>
        </p:spPr>
      </p:pic>
      <p:pic>
        <p:nvPicPr>
          <p:cNvPr id="20" name="Picture 6" descr="http://www.freeiconspng.com/uploads/twitter-icon-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897" y="6406100"/>
            <a:ext cx="2524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712310" y="6401337"/>
            <a:ext cx="88265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 w="0"/>
                <a:solidFill>
                  <a:srgbClr val="E7E6E6">
                    <a:lumMod val="2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@rfsc_eu</a:t>
            </a:r>
            <a:endParaRPr kumimoji="0" lang="nl-BE" sz="1200" b="0" i="0" u="none" strike="noStrike" kern="1200" cap="none" spc="0" normalizeH="0" baseline="0" noProof="0" dirty="0">
              <a:ln w="0"/>
              <a:solidFill>
                <a:srgbClr val="E7E6E6">
                  <a:lumMod val="2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31172" y="6406100"/>
            <a:ext cx="10493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 w="0"/>
                <a:solidFill>
                  <a:srgbClr val="E7E6E6">
                    <a:lumMod val="2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www.rfsc.eu</a:t>
            </a:r>
            <a:endParaRPr kumimoji="0" lang="nl-BE" sz="1200" b="0" i="0" u="none" strike="noStrike" kern="1200" cap="none" spc="0" normalizeH="0" baseline="0" noProof="0" dirty="0">
              <a:ln w="0"/>
              <a:solidFill>
                <a:srgbClr val="E7E6E6">
                  <a:lumMod val="2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" descr="Internet, Web, Globe, Mouse, Earth, Www, Planet, Worl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22" y="6391812"/>
            <a:ext cx="2492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www.freeiconspng.com/uploads/email-icon-2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72" y="6391812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972785" y="6402925"/>
            <a:ext cx="10080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 w="0"/>
                <a:solidFill>
                  <a:srgbClr val="E7E6E6">
                    <a:lumMod val="2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info@rfsc.eu</a:t>
            </a:r>
            <a:endParaRPr kumimoji="0" lang="nl-BE" sz="1200" b="0" i="0" u="none" strike="noStrike" kern="1200" cap="none" spc="0" normalizeH="0" baseline="0" noProof="0" dirty="0">
              <a:ln w="0"/>
              <a:solidFill>
                <a:srgbClr val="E7E6E6">
                  <a:lumMod val="2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236" y="2149266"/>
            <a:ext cx="720000" cy="828000"/>
          </a:xfrm>
          <a:prstGeom prst="rect">
            <a:avLst/>
          </a:prstGeom>
        </p:spPr>
      </p:pic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461231" y="3027675"/>
            <a:ext cx="108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2BAAE2"/>
                </a:solidFill>
                <a:effectLst/>
                <a:uLnTx/>
                <a:uFillTx/>
                <a:latin typeface="Archivo Narrow" panose="02000000000000000000" pitchFamily="50" charset="0"/>
                <a:ea typeface="+mn-ea"/>
                <a:cs typeface="Arial" panose="020B0604020202020204" pitchFamily="34" charset="0"/>
              </a:rPr>
              <a:t>OBJECTIVES</a:t>
            </a:r>
          </a:p>
        </p:txBody>
      </p:sp>
      <p:pic>
        <p:nvPicPr>
          <p:cNvPr id="26" name="Picture 25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79" y="4913651"/>
            <a:ext cx="2635199" cy="1080000"/>
          </a:xfrm>
          <a:prstGeom prst="rect">
            <a:avLst/>
          </a:prstGeom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21" y="4913651"/>
            <a:ext cx="2635199" cy="1080000"/>
          </a:xfrm>
          <a:prstGeom prst="rect">
            <a:avLst/>
          </a:prstGeom>
        </p:spPr>
      </p:pic>
      <p:pic>
        <p:nvPicPr>
          <p:cNvPr id="32" name="Picture 31"/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8" y="4856975"/>
            <a:ext cx="720000" cy="864000"/>
          </a:xfrm>
          <a:prstGeom prst="rect">
            <a:avLst/>
          </a:prstGeom>
        </p:spPr>
      </p:pic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142874" y="5335652"/>
            <a:ext cx="1607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66CC9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ACTIONS</a:t>
            </a:r>
            <a:endParaRPr kumimoji="0" lang="pt-PT" altLang="fr-FR" sz="1400" b="1" i="0" u="none" strike="noStrike" kern="1200" cap="none" spc="0" normalizeH="0" baseline="0" noProof="0" dirty="0">
              <a:ln>
                <a:noFill/>
              </a:ln>
              <a:solidFill>
                <a:srgbClr val="66CC9A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2" descr="RFSC">
            <a:extLst>
              <a:ext uri="{FF2B5EF4-FFF2-40B4-BE49-F238E27FC236}">
                <a16:creationId xmlns:a16="http://schemas.microsoft.com/office/drawing/2014/main" id="{7AE896FA-A9B1-4811-991A-DE8A36A6B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139" y="148544"/>
            <a:ext cx="1245752" cy="64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3DBCF2-AA89-4689-8665-44D9399D71FA}"/>
              </a:ext>
            </a:extLst>
          </p:cNvPr>
          <p:cNvCxnSpPr/>
          <p:nvPr/>
        </p:nvCxnSpPr>
        <p:spPr>
          <a:xfrm>
            <a:off x="4248591" y="2318672"/>
            <a:ext cx="0" cy="1361583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848449-7498-4FD3-A5B9-AE9FB0880F9A}"/>
              </a:ext>
            </a:extLst>
          </p:cNvPr>
          <p:cNvCxnSpPr/>
          <p:nvPr/>
        </p:nvCxnSpPr>
        <p:spPr>
          <a:xfrm>
            <a:off x="4233256" y="5246287"/>
            <a:ext cx="0" cy="1361583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8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69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 descr="http://www.freeiconspng.com/uploads/twitter-icon-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6519863"/>
            <a:ext cx="2524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018213" y="6515100"/>
            <a:ext cx="88265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@rfsc_eu</a:t>
            </a:r>
            <a:endParaRPr lang="nl-BE" sz="12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37075" y="6519863"/>
            <a:ext cx="10493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www.rfsc.eu</a:t>
            </a:r>
            <a:endParaRPr lang="nl-BE" sz="12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0" name="Picture 2" descr="Internet, Web, Globe, Mouse, Earth, Www, Planet, Wor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6505575"/>
            <a:ext cx="2492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http://www.freeiconspng.com/uploads/email-icon-2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6505575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7278688" y="6516688"/>
            <a:ext cx="10080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info@rfsc.eu</a:t>
            </a:r>
            <a:endParaRPr lang="nl-BE" sz="12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3744" y="3670433"/>
            <a:ext cx="4720180" cy="2362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>
                <a:latin typeface="Archivo Narrow" panose="02000000000000000000" pitchFamily="50" charset="0"/>
              </a:rPr>
              <a:t>MAIN OBJECTIVE</a:t>
            </a:r>
          </a:p>
          <a:p>
            <a:pPr algn="just"/>
            <a:endParaRPr lang="en-GB" sz="1400" dirty="0">
              <a:latin typeface="Archivo Narrow" panose="020000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Archivo Narrow" panose="02000000000000000000" pitchFamily="50" charset="0"/>
              </a:rPr>
              <a:t>PREPARE FOR A NEW CITY STRATEGY – BRATISLAVA 2021-2030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600" b="1" dirty="0">
              <a:latin typeface="Archivo Narrow" panose="02000000000000000000" pitchFamily="50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chivo Narrow" panose="02000000000000000000" pitchFamily="50" charset="0"/>
              </a:rPr>
              <a:t>THE RFSC TOOL WAS USED TO ASSESS THE PRIORITY RANKING OF THE BRATISLAVA 2030 AGENDA</a:t>
            </a:r>
            <a:endParaRPr lang="en-GB" sz="1600" dirty="0">
              <a:latin typeface="Archivo Narrow" panose="02000000000000000000" pitchFamily="50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8294534" y="798158"/>
            <a:ext cx="3563717" cy="375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0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 typeface="Times New Roman" panose="02020603050405020304" pitchFamily="18" charset="0"/>
              <a:buNone/>
            </a:pPr>
            <a:r>
              <a:rPr lang="en-GB" sz="1600" cap="all" dirty="0">
                <a:latin typeface="Archivo Narrow" panose="02000000000000000000" pitchFamily="50" charset="0"/>
              </a:rPr>
              <a:t>Bratislava’s priority ranking of the goals conducted according to the following criteria: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 typeface="Times New Roman" panose="02020603050405020304" pitchFamily="18" charset="0"/>
              <a:buNone/>
            </a:pPr>
            <a:endParaRPr lang="en-GB" sz="1000" cap="all" dirty="0">
              <a:latin typeface="Archivo Narrow" panose="02000000000000000000" pitchFamily="50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600" cap="all" dirty="0">
                <a:latin typeface="Archivo Narrow" panose="02000000000000000000" pitchFamily="50" charset="0"/>
              </a:rPr>
              <a:t>Whether the city has a strategic or conceptual document on the particular topic of the SDG;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600" cap="all" dirty="0">
                <a:latin typeface="Archivo Narrow" panose="02000000000000000000" pitchFamily="50" charset="0"/>
              </a:rPr>
              <a:t>Whether there any activities or measures implemented for the particular topic of the SDG;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600" cap="all" dirty="0">
                <a:latin typeface="Archivo Narrow" panose="02000000000000000000" pitchFamily="50" charset="0"/>
              </a:rPr>
              <a:t>Whether the topic of the SDG formulated as one of the Mayor's priorities.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586413" y="761646"/>
            <a:ext cx="32974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dirty="0"/>
              <a:t>PROFILE</a:t>
            </a:r>
            <a:endParaRPr lang="en-US" sz="1400" b="1" dirty="0"/>
          </a:p>
        </p:txBody>
      </p:sp>
      <p:sp>
        <p:nvSpPr>
          <p:cNvPr id="54" name="Rectangle 53"/>
          <p:cNvSpPr/>
          <p:nvPr/>
        </p:nvSpPr>
        <p:spPr>
          <a:xfrm>
            <a:off x="5826829" y="4216659"/>
            <a:ext cx="1325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dirty="0"/>
              <a:t>ACTIONS</a:t>
            </a:r>
            <a:endParaRPr lang="en-US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9085277" y="206948"/>
            <a:ext cx="24665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800" b="1" dirty="0">
                <a:solidFill>
                  <a:srgbClr val="0070C0"/>
                </a:solidFill>
                <a:latin typeface="Archivo Narrow" panose="02000000000000000000" pitchFamily="50" charset="0"/>
              </a:rPr>
              <a:t>BRATISLAVA</a:t>
            </a:r>
            <a:endParaRPr lang="en-GB" sz="2800" dirty="0"/>
          </a:p>
          <a:p>
            <a:endParaRPr lang="en-US" sz="2800" b="1" dirty="0">
              <a:solidFill>
                <a:srgbClr val="0070C0"/>
              </a:solidFill>
              <a:latin typeface="Archivo Narrow" panose="02000000000000000000" pitchFamily="50" charset="0"/>
            </a:endParaRPr>
          </a:p>
        </p:txBody>
      </p:sp>
      <p:pic>
        <p:nvPicPr>
          <p:cNvPr id="20" name="Picture 2" descr="RFSC">
            <a:extLst>
              <a:ext uri="{FF2B5EF4-FFF2-40B4-BE49-F238E27FC236}">
                <a16:creationId xmlns:a16="http://schemas.microsoft.com/office/drawing/2014/main" id="{E3A04B68-D3BE-4F10-9E82-BA6DFB090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9" y="148134"/>
            <a:ext cx="6008544" cy="64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A964E1-50A6-6893-8F1C-05657AD0331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6395" r="18159" b="3198"/>
          <a:stretch/>
        </p:blipFill>
        <p:spPr bwMode="auto">
          <a:xfrm>
            <a:off x="5504665" y="1293310"/>
            <a:ext cx="2399818" cy="23771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535581-7763-60E6-529C-DA0806E42E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6" b="3885"/>
          <a:stretch/>
        </p:blipFill>
        <p:spPr bwMode="auto">
          <a:xfrm>
            <a:off x="5765800" y="4713256"/>
            <a:ext cx="4712657" cy="17028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9B97D0-E00F-36EA-DF66-CDBE939A86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605" y="997971"/>
            <a:ext cx="4397726" cy="173269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CC99F92-4B18-8204-9CAE-6B6B9DBDF391}"/>
              </a:ext>
            </a:extLst>
          </p:cNvPr>
          <p:cNvGrpSpPr/>
          <p:nvPr/>
        </p:nvGrpSpPr>
        <p:grpSpPr>
          <a:xfrm>
            <a:off x="330657" y="2730662"/>
            <a:ext cx="4393675" cy="686625"/>
            <a:chOff x="1996440" y="3583150"/>
            <a:chExt cx="4720180" cy="15760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4C0C6A8-BF59-80AD-CFB4-D9590B5959C9}"/>
                </a:ext>
              </a:extLst>
            </p:cNvPr>
            <p:cNvSpPr/>
            <p:nvPr/>
          </p:nvSpPr>
          <p:spPr>
            <a:xfrm>
              <a:off x="1996441" y="3583150"/>
              <a:ext cx="4720179" cy="1576060"/>
            </a:xfrm>
            <a:prstGeom prst="rect">
              <a:avLst/>
            </a:prstGeom>
            <a:solidFill>
              <a:srgbClr val="0C4D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3DF4818-135A-7EE4-2F24-6060D75D8DD5}"/>
                </a:ext>
              </a:extLst>
            </p:cNvPr>
            <p:cNvSpPr/>
            <p:nvPr/>
          </p:nvSpPr>
          <p:spPr>
            <a:xfrm>
              <a:off x="1996440" y="3603178"/>
              <a:ext cx="47201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chivo Narrow" panose="02000000000000000000" pitchFamily="50" charset="0"/>
                </a:rPr>
                <a:t>BRATISLAVA 2021-2030</a:t>
              </a:r>
            </a:p>
            <a:p>
              <a:r>
                <a:rPr lang="en-US" sz="1400" dirty="0">
                  <a:solidFill>
                    <a:schemeClr val="bg1"/>
                  </a:solidFill>
                  <a:latin typeface="Archivo Narrow" panose="02000000000000000000" pitchFamily="50" charset="0"/>
                </a:rPr>
                <a:t>BRATISLAVA, SLOVAKIA</a:t>
              </a:r>
            </a:p>
            <a:p>
              <a:endParaRPr lang="en-US" sz="1200" b="1" dirty="0">
                <a:solidFill>
                  <a:schemeClr val="bg1"/>
                </a:solidFill>
                <a:latin typeface="Archivo Narrow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85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8BCAD1-4C90-2B24-AC20-33DF5EFD26F9}"/>
              </a:ext>
            </a:extLst>
          </p:cNvPr>
          <p:cNvSpPr txBox="1"/>
          <p:nvPr/>
        </p:nvSpPr>
        <p:spPr>
          <a:xfrm>
            <a:off x="692927" y="2828835"/>
            <a:ext cx="5035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600" b="1" dirty="0">
                <a:solidFill>
                  <a:srgbClr val="0070C0"/>
                </a:solidFill>
                <a:latin typeface="Archivo Narrow" panose="02000000000000000000" pitchFamily="50" charset="0"/>
              </a:rPr>
              <a:t>OTHER EXAMPLES FROM CITIES USING THE RFSC 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D27846-9F3D-A069-BC65-01C7092EBCF6}"/>
              </a:ext>
            </a:extLst>
          </p:cNvPr>
          <p:cNvSpPr txBox="1"/>
          <p:nvPr/>
        </p:nvSpPr>
        <p:spPr>
          <a:xfrm>
            <a:off x="6226683" y="1690061"/>
            <a:ext cx="54294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pt-PT" sz="4400" b="1" dirty="0">
                <a:solidFill>
                  <a:srgbClr val="0070C0"/>
                </a:solidFill>
                <a:latin typeface="Archivo Narrow" panose="02000000000000000000" pitchFamily="50" charset="0"/>
              </a:rPr>
              <a:t>BRATISLAVA (SK)</a:t>
            </a:r>
          </a:p>
          <a:p>
            <a:endParaRPr lang="pt-PT" sz="4400" b="1" dirty="0">
              <a:solidFill>
                <a:srgbClr val="0070C0"/>
              </a:solidFill>
              <a:latin typeface="Archivo Narrow" panose="02000000000000000000" pitchFamily="50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b="1" dirty="0">
                <a:solidFill>
                  <a:srgbClr val="0070C0"/>
                </a:solidFill>
                <a:latin typeface="Archivo Narrow" panose="02000000000000000000" pitchFamily="50" charset="0"/>
              </a:rPr>
              <a:t>VESZPRÉM (HU)</a:t>
            </a:r>
          </a:p>
          <a:p>
            <a:endParaRPr lang="en-US" sz="4400" b="1" dirty="0">
              <a:solidFill>
                <a:srgbClr val="0070C0"/>
              </a:solidFill>
              <a:latin typeface="Archivo Narrow" panose="02000000000000000000" pitchFamily="50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b="1" dirty="0">
                <a:solidFill>
                  <a:srgbClr val="0070C0"/>
                </a:solidFill>
                <a:latin typeface="Archivo Narrow" panose="02000000000000000000" pitchFamily="50" charset="0"/>
              </a:rPr>
              <a:t>REGGIO EMILIA (IT)</a:t>
            </a:r>
          </a:p>
        </p:txBody>
      </p:sp>
      <p:pic>
        <p:nvPicPr>
          <p:cNvPr id="17" name="Picture 2" descr="RFSC">
            <a:extLst>
              <a:ext uri="{FF2B5EF4-FFF2-40B4-BE49-F238E27FC236}">
                <a16:creationId xmlns:a16="http://schemas.microsoft.com/office/drawing/2014/main" id="{E4C209F7-6B1A-6CF5-5988-F3166DDA3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9" y="148134"/>
            <a:ext cx="6008544" cy="64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399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 descr="http://www.freeiconspng.com/uploads/twitter-icon-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6519863"/>
            <a:ext cx="2524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018213" y="6515100"/>
            <a:ext cx="88265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@rfsc_eu</a:t>
            </a:r>
            <a:endParaRPr lang="nl-BE" sz="12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37075" y="6519863"/>
            <a:ext cx="10493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www.rfsc.eu</a:t>
            </a:r>
            <a:endParaRPr lang="nl-BE" sz="12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0" name="Picture 2" descr="Internet, Web, Globe, Mouse, Earth, Www, Planet, Wor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6505575"/>
            <a:ext cx="2492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http://www.freeiconspng.com/uploads/email-icon-2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6505575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7278688" y="6516688"/>
            <a:ext cx="10080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info@rfsc.eu</a:t>
            </a:r>
            <a:endParaRPr lang="nl-BE" sz="12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3744" y="3670433"/>
            <a:ext cx="4720180" cy="2362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>
                <a:latin typeface="Archivo Narrow" panose="02000000000000000000" pitchFamily="50" charset="0"/>
              </a:rPr>
              <a:t>MAIN OBJECTIVE</a:t>
            </a:r>
          </a:p>
          <a:p>
            <a:pPr algn="just"/>
            <a:endParaRPr lang="en-GB" sz="1400" dirty="0">
              <a:latin typeface="Archivo Narrow" panose="020000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Archivo Narrow" panose="02000000000000000000" pitchFamily="50" charset="0"/>
              </a:rPr>
              <a:t>PREPARE FOR A NEW CITY STRATEGY – BRATISLAVA 2021-2030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600" b="1" dirty="0">
              <a:latin typeface="Archivo Narrow" panose="02000000000000000000" pitchFamily="50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chivo Narrow" panose="02000000000000000000" pitchFamily="50" charset="0"/>
              </a:rPr>
              <a:t>THE RFSC TOOL WAS USED TO ASSESS THE PRIORITY RANKING OF THE BRATISLAVA 2030 AGENDA</a:t>
            </a:r>
            <a:endParaRPr lang="en-GB" sz="1600" dirty="0">
              <a:latin typeface="Archivo Narrow" panose="02000000000000000000" pitchFamily="50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8294534" y="798158"/>
            <a:ext cx="3563717" cy="375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06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 typeface="Times New Roman" panose="02020603050405020304" pitchFamily="18" charset="0"/>
              <a:buNone/>
            </a:pPr>
            <a:r>
              <a:rPr lang="en-GB" sz="1600" cap="all" dirty="0">
                <a:latin typeface="Archivo Narrow" panose="02000000000000000000" pitchFamily="50" charset="0"/>
              </a:rPr>
              <a:t>Bratislava’s priority ranking of the goals conducted according to the following criteria:</a:t>
            </a: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  <a:buFont typeface="Times New Roman" panose="02020603050405020304" pitchFamily="18" charset="0"/>
              <a:buNone/>
            </a:pPr>
            <a:endParaRPr lang="en-GB" sz="1000" cap="all" dirty="0">
              <a:latin typeface="Archivo Narrow" panose="02000000000000000000" pitchFamily="50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600" cap="all" dirty="0">
                <a:latin typeface="Archivo Narrow" panose="02000000000000000000" pitchFamily="50" charset="0"/>
              </a:rPr>
              <a:t>Whether the city has a strategic or conceptual document on the particular topic of the SDG;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600" cap="all" dirty="0">
                <a:latin typeface="Archivo Narrow" panose="02000000000000000000" pitchFamily="50" charset="0"/>
              </a:rPr>
              <a:t>Whether there any activities or measures implemented for the particular topic of the SDG;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600" cap="all" dirty="0">
                <a:latin typeface="Archivo Narrow" panose="02000000000000000000" pitchFamily="50" charset="0"/>
              </a:rPr>
              <a:t>Whether the topic of the SDG formulated as one of the Mayor's priorities.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586413" y="761646"/>
            <a:ext cx="32974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dirty="0"/>
              <a:t>PROFILE</a:t>
            </a:r>
            <a:endParaRPr lang="en-US" sz="1400" b="1" dirty="0"/>
          </a:p>
        </p:txBody>
      </p:sp>
      <p:sp>
        <p:nvSpPr>
          <p:cNvPr id="54" name="Rectangle 53"/>
          <p:cNvSpPr/>
          <p:nvPr/>
        </p:nvSpPr>
        <p:spPr>
          <a:xfrm>
            <a:off x="5826829" y="4216659"/>
            <a:ext cx="1325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b="1" dirty="0"/>
              <a:t>ACTIONS</a:t>
            </a:r>
            <a:endParaRPr lang="en-US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9085277" y="206948"/>
            <a:ext cx="24665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800" b="1" dirty="0">
                <a:solidFill>
                  <a:srgbClr val="0070C0"/>
                </a:solidFill>
                <a:latin typeface="Archivo Narrow" panose="02000000000000000000" pitchFamily="50" charset="0"/>
              </a:rPr>
              <a:t>BRATISLAVA</a:t>
            </a:r>
            <a:endParaRPr lang="en-GB" sz="2800" dirty="0"/>
          </a:p>
          <a:p>
            <a:endParaRPr lang="en-US" sz="2800" b="1" dirty="0">
              <a:solidFill>
                <a:srgbClr val="0070C0"/>
              </a:solidFill>
              <a:latin typeface="Archivo Narrow" panose="02000000000000000000" pitchFamily="50" charset="0"/>
            </a:endParaRPr>
          </a:p>
        </p:txBody>
      </p:sp>
      <p:pic>
        <p:nvPicPr>
          <p:cNvPr id="20" name="Picture 2" descr="RFSC">
            <a:extLst>
              <a:ext uri="{FF2B5EF4-FFF2-40B4-BE49-F238E27FC236}">
                <a16:creationId xmlns:a16="http://schemas.microsoft.com/office/drawing/2014/main" id="{E3A04B68-D3BE-4F10-9E82-BA6DFB090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9" y="148134"/>
            <a:ext cx="6008544" cy="64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A964E1-50A6-6893-8F1C-05657AD0331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6395" r="18159" b="3198"/>
          <a:stretch/>
        </p:blipFill>
        <p:spPr bwMode="auto">
          <a:xfrm>
            <a:off x="5504665" y="1293310"/>
            <a:ext cx="2399818" cy="23771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535581-7763-60E6-529C-DA0806E42E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6" b="3885"/>
          <a:stretch/>
        </p:blipFill>
        <p:spPr bwMode="auto">
          <a:xfrm>
            <a:off x="5765800" y="4713256"/>
            <a:ext cx="4712657" cy="17028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9B97D0-E00F-36EA-DF66-CDBE939A86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605" y="997971"/>
            <a:ext cx="4397726" cy="173269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CC99F92-4B18-8204-9CAE-6B6B9DBDF391}"/>
              </a:ext>
            </a:extLst>
          </p:cNvPr>
          <p:cNvGrpSpPr/>
          <p:nvPr/>
        </p:nvGrpSpPr>
        <p:grpSpPr>
          <a:xfrm>
            <a:off x="330657" y="2730662"/>
            <a:ext cx="4393675" cy="686625"/>
            <a:chOff x="1996440" y="3583150"/>
            <a:chExt cx="4720180" cy="15760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4C0C6A8-BF59-80AD-CFB4-D9590B5959C9}"/>
                </a:ext>
              </a:extLst>
            </p:cNvPr>
            <p:cNvSpPr/>
            <p:nvPr/>
          </p:nvSpPr>
          <p:spPr>
            <a:xfrm>
              <a:off x="1996441" y="3583150"/>
              <a:ext cx="4720179" cy="1576060"/>
            </a:xfrm>
            <a:prstGeom prst="rect">
              <a:avLst/>
            </a:prstGeom>
            <a:solidFill>
              <a:srgbClr val="0C4D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3DF4818-135A-7EE4-2F24-6060D75D8DD5}"/>
                </a:ext>
              </a:extLst>
            </p:cNvPr>
            <p:cNvSpPr/>
            <p:nvPr/>
          </p:nvSpPr>
          <p:spPr>
            <a:xfrm>
              <a:off x="1996440" y="3603178"/>
              <a:ext cx="47201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chivo Narrow" panose="02000000000000000000" pitchFamily="50" charset="0"/>
                </a:rPr>
                <a:t>BRATISLAVA 2021-2030</a:t>
              </a:r>
            </a:p>
            <a:p>
              <a:r>
                <a:rPr lang="en-US" sz="1400" dirty="0">
                  <a:solidFill>
                    <a:schemeClr val="bg1"/>
                  </a:solidFill>
                  <a:latin typeface="Archivo Narrow" panose="02000000000000000000" pitchFamily="50" charset="0"/>
                </a:rPr>
                <a:t>BRATISLAVA, SLOVAKIA</a:t>
              </a:r>
            </a:p>
            <a:p>
              <a:endParaRPr lang="en-US" sz="1200" b="1" dirty="0">
                <a:solidFill>
                  <a:schemeClr val="bg1"/>
                </a:solidFill>
                <a:latin typeface="Archivo Narrow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461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800</Words>
  <Application>Microsoft Office PowerPoint</Application>
  <PresentationFormat>Widescreen</PresentationFormat>
  <Paragraphs>193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Archivo Narrow</vt:lpstr>
      <vt:lpstr>Arial</vt:lpstr>
      <vt:lpstr>Arial Narrow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Maeva Dejuan</dc:creator>
  <cp:lastModifiedBy>Maeva Dejuan</cp:lastModifiedBy>
  <cp:revision>1</cp:revision>
  <dcterms:created xsi:type="dcterms:W3CDTF">2022-06-10T08:46:35Z</dcterms:created>
  <dcterms:modified xsi:type="dcterms:W3CDTF">2022-06-10T08:47:22Z</dcterms:modified>
</cp:coreProperties>
</file>