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63" r:id="rId7"/>
    <p:sldId id="272" r:id="rId8"/>
    <p:sldId id="306" r:id="rId9"/>
    <p:sldId id="27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849"/>
    <a:srgbClr val="FF9AC8"/>
    <a:srgbClr val="FFCA2E"/>
    <a:srgbClr val="4E4ED9"/>
    <a:srgbClr val="4651CA"/>
    <a:srgbClr val="FE8978"/>
    <a:srgbClr val="4794EC"/>
    <a:srgbClr val="FFCCFF"/>
    <a:srgbClr val="BDD6EE"/>
    <a:srgbClr val="FFE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22562-4636-428B-BC6D-87D5852C440C}" v="3" dt="2022-02-10T23:18:58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 Janas" userId="f0820eef-b838-403b-ba7e-7d04b69a9cb9" providerId="ADAL" clId="{817D05F5-6F52-475C-BA72-ACB05DCB7778}"/>
    <pc:docChg chg="undo custSel addSld modSld">
      <pc:chgData name="Karol Janas" userId="f0820eef-b838-403b-ba7e-7d04b69a9cb9" providerId="ADAL" clId="{817D05F5-6F52-475C-BA72-ACB05DCB7778}" dt="2022-02-09T09:24:38.878" v="493" actId="2710"/>
      <pc:docMkLst>
        <pc:docMk/>
      </pc:docMkLst>
      <pc:sldChg chg="addSp delSp modSp mod">
        <pc:chgData name="Karol Janas" userId="f0820eef-b838-403b-ba7e-7d04b69a9cb9" providerId="ADAL" clId="{817D05F5-6F52-475C-BA72-ACB05DCB7778}" dt="2022-02-09T08:18:02.008" v="8" actId="478"/>
        <pc:sldMkLst>
          <pc:docMk/>
          <pc:sldMk cId="408307289" sldId="256"/>
        </pc:sldMkLst>
        <pc:spChg chg="add del mod ord">
          <ac:chgData name="Karol Janas" userId="f0820eef-b838-403b-ba7e-7d04b69a9cb9" providerId="ADAL" clId="{817D05F5-6F52-475C-BA72-ACB05DCB7778}" dt="2022-02-09T08:18:02.008" v="8" actId="478"/>
          <ac:spMkLst>
            <pc:docMk/>
            <pc:sldMk cId="408307289" sldId="256"/>
            <ac:spMk id="2" creationId="{18D14F24-3DEC-47EC-ABA9-BFE87C3BAFEF}"/>
          </ac:spMkLst>
        </pc:spChg>
        <pc:grpChg chg="ord">
          <ac:chgData name="Karol Janas" userId="f0820eef-b838-403b-ba7e-7d04b69a9cb9" providerId="ADAL" clId="{817D05F5-6F52-475C-BA72-ACB05DCB7778}" dt="2022-02-09T08:17:56.387" v="7" actId="167"/>
          <ac:grpSpMkLst>
            <pc:docMk/>
            <pc:sldMk cId="408307289" sldId="256"/>
            <ac:grpSpMk id="10" creationId="{00000000-0000-0000-0000-000000000000}"/>
          </ac:grpSpMkLst>
        </pc:grpChg>
      </pc:sldChg>
      <pc:sldChg chg="modSp mod">
        <pc:chgData name="Karol Janas" userId="f0820eef-b838-403b-ba7e-7d04b69a9cb9" providerId="ADAL" clId="{817D05F5-6F52-475C-BA72-ACB05DCB7778}" dt="2022-02-09T09:23:24.292" v="492" actId="1076"/>
        <pc:sldMkLst>
          <pc:docMk/>
          <pc:sldMk cId="217349816" sldId="258"/>
        </pc:sldMkLst>
        <pc:spChg chg="mod">
          <ac:chgData name="Karol Janas" userId="f0820eef-b838-403b-ba7e-7d04b69a9cb9" providerId="ADAL" clId="{817D05F5-6F52-475C-BA72-ACB05DCB7778}" dt="2022-02-09T09:20:24.280" v="480" actId="948"/>
          <ac:spMkLst>
            <pc:docMk/>
            <pc:sldMk cId="217349816" sldId="258"/>
            <ac:spMk id="11" creationId="{00000000-0000-0000-0000-000000000000}"/>
          </ac:spMkLst>
        </pc:spChg>
        <pc:spChg chg="mod">
          <ac:chgData name="Karol Janas" userId="f0820eef-b838-403b-ba7e-7d04b69a9cb9" providerId="ADAL" clId="{817D05F5-6F52-475C-BA72-ACB05DCB7778}" dt="2022-02-09T09:23:24.292" v="492" actId="1076"/>
          <ac:spMkLst>
            <pc:docMk/>
            <pc:sldMk cId="217349816" sldId="258"/>
            <ac:spMk id="12" creationId="{00000000-0000-0000-0000-000000000000}"/>
          </ac:spMkLst>
        </pc:spChg>
      </pc:sldChg>
      <pc:sldChg chg="modSp mod">
        <pc:chgData name="Karol Janas" userId="f0820eef-b838-403b-ba7e-7d04b69a9cb9" providerId="ADAL" clId="{817D05F5-6F52-475C-BA72-ACB05DCB7778}" dt="2022-02-09T09:12:05.856" v="436" actId="20577"/>
        <pc:sldMkLst>
          <pc:docMk/>
          <pc:sldMk cId="573603899" sldId="259"/>
        </pc:sldMkLst>
        <pc:spChg chg="mod">
          <ac:chgData name="Karol Janas" userId="f0820eef-b838-403b-ba7e-7d04b69a9cb9" providerId="ADAL" clId="{817D05F5-6F52-475C-BA72-ACB05DCB7778}" dt="2022-02-09T08:53:53.005" v="379" actId="255"/>
          <ac:spMkLst>
            <pc:docMk/>
            <pc:sldMk cId="573603899" sldId="259"/>
            <ac:spMk id="9" creationId="{00000000-0000-0000-0000-000000000000}"/>
          </ac:spMkLst>
        </pc:spChg>
        <pc:graphicFrameChg chg="mod modGraphic">
          <ac:chgData name="Karol Janas" userId="f0820eef-b838-403b-ba7e-7d04b69a9cb9" providerId="ADAL" clId="{817D05F5-6F52-475C-BA72-ACB05DCB7778}" dt="2022-02-09T09:12:05.856" v="436" actId="20577"/>
          <ac:graphicFrameMkLst>
            <pc:docMk/>
            <pc:sldMk cId="573603899" sldId="259"/>
            <ac:graphicFrameMk id="3" creationId="{00000000-0000-0000-0000-000000000000}"/>
          </ac:graphicFrameMkLst>
        </pc:graphicFrameChg>
      </pc:sldChg>
      <pc:sldChg chg="modSp mod">
        <pc:chgData name="Karol Janas" userId="f0820eef-b838-403b-ba7e-7d04b69a9cb9" providerId="ADAL" clId="{817D05F5-6F52-475C-BA72-ACB05DCB7778}" dt="2022-02-09T09:13:18.487" v="441" actId="20578"/>
        <pc:sldMkLst>
          <pc:docMk/>
          <pc:sldMk cId="936437780" sldId="260"/>
        </pc:sldMkLst>
        <pc:spChg chg="mod">
          <ac:chgData name="Karol Janas" userId="f0820eef-b838-403b-ba7e-7d04b69a9cb9" providerId="ADAL" clId="{817D05F5-6F52-475C-BA72-ACB05DCB7778}" dt="2022-02-09T09:13:18.487" v="441" actId="20578"/>
          <ac:spMkLst>
            <pc:docMk/>
            <pc:sldMk cId="936437780" sldId="260"/>
            <ac:spMk id="12" creationId="{00000000-0000-0000-0000-000000000000}"/>
          </ac:spMkLst>
        </pc:spChg>
      </pc:sldChg>
      <pc:sldChg chg="modSp mod">
        <pc:chgData name="Karol Janas" userId="f0820eef-b838-403b-ba7e-7d04b69a9cb9" providerId="ADAL" clId="{817D05F5-6F52-475C-BA72-ACB05DCB7778}" dt="2022-02-09T09:18:15.259" v="475" actId="20577"/>
        <pc:sldMkLst>
          <pc:docMk/>
          <pc:sldMk cId="1710580237" sldId="261"/>
        </pc:sldMkLst>
        <pc:spChg chg="mod">
          <ac:chgData name="Karol Janas" userId="f0820eef-b838-403b-ba7e-7d04b69a9cb9" providerId="ADAL" clId="{817D05F5-6F52-475C-BA72-ACB05DCB7778}" dt="2022-02-09T09:18:15.259" v="475" actId="20577"/>
          <ac:spMkLst>
            <pc:docMk/>
            <pc:sldMk cId="1710580237" sldId="261"/>
            <ac:spMk id="9" creationId="{00000000-0000-0000-0000-000000000000}"/>
          </ac:spMkLst>
        </pc:spChg>
      </pc:sldChg>
      <pc:sldChg chg="modSp mod">
        <pc:chgData name="Karol Janas" userId="f0820eef-b838-403b-ba7e-7d04b69a9cb9" providerId="ADAL" clId="{817D05F5-6F52-475C-BA72-ACB05DCB7778}" dt="2022-02-09T09:22:31.760" v="491" actId="20577"/>
        <pc:sldMkLst>
          <pc:docMk/>
          <pc:sldMk cId="1637063577" sldId="263"/>
        </pc:sldMkLst>
        <pc:spChg chg="mod">
          <ac:chgData name="Karol Janas" userId="f0820eef-b838-403b-ba7e-7d04b69a9cb9" providerId="ADAL" clId="{817D05F5-6F52-475C-BA72-ACB05DCB7778}" dt="2022-02-09T09:22:31.760" v="491" actId="20577"/>
          <ac:spMkLst>
            <pc:docMk/>
            <pc:sldMk cId="1637063577" sldId="263"/>
            <ac:spMk id="9" creationId="{00000000-0000-0000-0000-000000000000}"/>
          </ac:spMkLst>
        </pc:spChg>
        <pc:spChg chg="mod">
          <ac:chgData name="Karol Janas" userId="f0820eef-b838-403b-ba7e-7d04b69a9cb9" providerId="ADAL" clId="{817D05F5-6F52-475C-BA72-ACB05DCB7778}" dt="2022-02-09T09:20:46.110" v="482" actId="255"/>
          <ac:spMkLst>
            <pc:docMk/>
            <pc:sldMk cId="1637063577" sldId="263"/>
            <ac:spMk id="12" creationId="{00000000-0000-0000-0000-000000000000}"/>
          </ac:spMkLst>
        </pc:spChg>
      </pc:sldChg>
      <pc:sldChg chg="modSp mod">
        <pc:chgData name="Karol Janas" userId="f0820eef-b838-403b-ba7e-7d04b69a9cb9" providerId="ADAL" clId="{817D05F5-6F52-475C-BA72-ACB05DCB7778}" dt="2022-02-09T09:14:23.292" v="458" actId="20577"/>
        <pc:sldMkLst>
          <pc:docMk/>
          <pc:sldMk cId="496224563" sldId="265"/>
        </pc:sldMkLst>
        <pc:spChg chg="mod">
          <ac:chgData name="Karol Janas" userId="f0820eef-b838-403b-ba7e-7d04b69a9cb9" providerId="ADAL" clId="{817D05F5-6F52-475C-BA72-ACB05DCB7778}" dt="2022-02-09T08:52:30.635" v="371" actId="255"/>
          <ac:spMkLst>
            <pc:docMk/>
            <pc:sldMk cId="496224563" sldId="265"/>
            <ac:spMk id="9" creationId="{00000000-0000-0000-0000-000000000000}"/>
          </ac:spMkLst>
        </pc:spChg>
        <pc:graphicFrameChg chg="mod modGraphic">
          <ac:chgData name="Karol Janas" userId="f0820eef-b838-403b-ba7e-7d04b69a9cb9" providerId="ADAL" clId="{817D05F5-6F52-475C-BA72-ACB05DCB7778}" dt="2022-02-09T09:14:23.292" v="458" actId="20577"/>
          <ac:graphicFrameMkLst>
            <pc:docMk/>
            <pc:sldMk cId="496224563" sldId="265"/>
            <ac:graphicFrameMk id="12" creationId="{00000000-0000-0000-0000-000000000000}"/>
          </ac:graphicFrameMkLst>
        </pc:graphicFrameChg>
      </pc:sldChg>
      <pc:sldChg chg="modSp mod">
        <pc:chgData name="Karol Janas" userId="f0820eef-b838-403b-ba7e-7d04b69a9cb9" providerId="ADAL" clId="{817D05F5-6F52-475C-BA72-ACB05DCB7778}" dt="2022-02-09T09:24:38.878" v="493" actId="2710"/>
        <pc:sldMkLst>
          <pc:docMk/>
          <pc:sldMk cId="2627340480" sldId="266"/>
        </pc:sldMkLst>
        <pc:spChg chg="mod">
          <ac:chgData name="Karol Janas" userId="f0820eef-b838-403b-ba7e-7d04b69a9cb9" providerId="ADAL" clId="{817D05F5-6F52-475C-BA72-ACB05DCB7778}" dt="2022-02-09T08:45:31.142" v="342" actId="255"/>
          <ac:spMkLst>
            <pc:docMk/>
            <pc:sldMk cId="2627340480" sldId="266"/>
            <ac:spMk id="9" creationId="{00000000-0000-0000-0000-000000000000}"/>
          </ac:spMkLst>
        </pc:spChg>
        <pc:graphicFrameChg chg="mod modGraphic">
          <ac:chgData name="Karol Janas" userId="f0820eef-b838-403b-ba7e-7d04b69a9cb9" providerId="ADAL" clId="{817D05F5-6F52-475C-BA72-ACB05DCB7778}" dt="2022-02-09T09:24:38.878" v="493" actId="2710"/>
          <ac:graphicFrameMkLst>
            <pc:docMk/>
            <pc:sldMk cId="2627340480" sldId="266"/>
            <ac:graphicFrameMk id="8" creationId="{00000000-0000-0000-0000-000000000000}"/>
          </ac:graphicFrameMkLst>
        </pc:graphicFrameChg>
      </pc:sldChg>
      <pc:sldChg chg="modSp mod">
        <pc:chgData name="Karol Janas" userId="f0820eef-b838-403b-ba7e-7d04b69a9cb9" providerId="ADAL" clId="{817D05F5-6F52-475C-BA72-ACB05DCB7778}" dt="2022-02-09T09:14:06.673" v="453" actId="20577"/>
        <pc:sldMkLst>
          <pc:docMk/>
          <pc:sldMk cId="511746005" sldId="267"/>
        </pc:sldMkLst>
        <pc:spChg chg="mod">
          <ac:chgData name="Karol Janas" userId="f0820eef-b838-403b-ba7e-7d04b69a9cb9" providerId="ADAL" clId="{817D05F5-6F52-475C-BA72-ACB05DCB7778}" dt="2022-02-09T08:44:13.912" v="338" actId="255"/>
          <ac:spMkLst>
            <pc:docMk/>
            <pc:sldMk cId="511746005" sldId="267"/>
            <ac:spMk id="9" creationId="{00000000-0000-0000-0000-000000000000}"/>
          </ac:spMkLst>
        </pc:spChg>
        <pc:graphicFrameChg chg="mod modGraphic">
          <ac:chgData name="Karol Janas" userId="f0820eef-b838-403b-ba7e-7d04b69a9cb9" providerId="ADAL" clId="{817D05F5-6F52-475C-BA72-ACB05DCB7778}" dt="2022-02-09T09:14:06.673" v="453" actId="20577"/>
          <ac:graphicFrameMkLst>
            <pc:docMk/>
            <pc:sldMk cId="511746005" sldId="267"/>
            <ac:graphicFrameMk id="8" creationId="{00000000-0000-0000-0000-000000000000}"/>
          </ac:graphicFrameMkLst>
        </pc:graphicFrameChg>
      </pc:sldChg>
      <pc:sldChg chg="modSp mod">
        <pc:chgData name="Karol Janas" userId="f0820eef-b838-403b-ba7e-7d04b69a9cb9" providerId="ADAL" clId="{817D05F5-6F52-475C-BA72-ACB05DCB7778}" dt="2022-02-09T08:51:05.370" v="364" actId="255"/>
        <pc:sldMkLst>
          <pc:docMk/>
          <pc:sldMk cId="4124687826" sldId="268"/>
        </pc:sldMkLst>
        <pc:spChg chg="mod">
          <ac:chgData name="Karol Janas" userId="f0820eef-b838-403b-ba7e-7d04b69a9cb9" providerId="ADAL" clId="{817D05F5-6F52-475C-BA72-ACB05DCB7778}" dt="2022-02-09T08:43:13.372" v="333" actId="255"/>
          <ac:spMkLst>
            <pc:docMk/>
            <pc:sldMk cId="4124687826" sldId="268"/>
            <ac:spMk id="9" creationId="{00000000-0000-0000-0000-000000000000}"/>
          </ac:spMkLst>
        </pc:spChg>
        <pc:graphicFrameChg chg="mod modGraphic">
          <ac:chgData name="Karol Janas" userId="f0820eef-b838-403b-ba7e-7d04b69a9cb9" providerId="ADAL" clId="{817D05F5-6F52-475C-BA72-ACB05DCB7778}" dt="2022-02-09T08:51:05.370" v="364" actId="255"/>
          <ac:graphicFrameMkLst>
            <pc:docMk/>
            <pc:sldMk cId="4124687826" sldId="268"/>
            <ac:graphicFrameMk id="8" creationId="{00000000-0000-0000-0000-000000000000}"/>
          </ac:graphicFrameMkLst>
        </pc:graphicFrameChg>
      </pc:sldChg>
      <pc:sldChg chg="modSp add mod">
        <pc:chgData name="Karol Janas" userId="f0820eef-b838-403b-ba7e-7d04b69a9cb9" providerId="ADAL" clId="{817D05F5-6F52-475C-BA72-ACB05DCB7778}" dt="2022-02-09T09:19:24.158" v="479" actId="11"/>
        <pc:sldMkLst>
          <pc:docMk/>
          <pc:sldMk cId="2800616887" sldId="271"/>
        </pc:sldMkLst>
        <pc:spChg chg="mod">
          <ac:chgData name="Karol Janas" userId="f0820eef-b838-403b-ba7e-7d04b69a9cb9" providerId="ADAL" clId="{817D05F5-6F52-475C-BA72-ACB05DCB7778}" dt="2022-02-09T09:19:24.158" v="479" actId="11"/>
          <ac:spMkLst>
            <pc:docMk/>
            <pc:sldMk cId="2800616887" sldId="271"/>
            <ac:spMk id="9" creationId="{00000000-0000-0000-0000-000000000000}"/>
          </ac:spMkLst>
        </pc:spChg>
      </pc:sldChg>
    </pc:docChg>
  </pc:docChgLst>
  <pc:docChgLst>
    <pc:chgData name="Karol Janas" userId="f0820eef-b838-403b-ba7e-7d04b69a9cb9" providerId="ADAL" clId="{C4D22562-4636-428B-BC6D-87D5852C440C}"/>
    <pc:docChg chg="custSel addSld modSld">
      <pc:chgData name="Karol Janas" userId="f0820eef-b838-403b-ba7e-7d04b69a9cb9" providerId="ADAL" clId="{C4D22562-4636-428B-BC6D-87D5852C440C}" dt="2022-02-10T23:21:28.305" v="172" actId="404"/>
      <pc:docMkLst>
        <pc:docMk/>
      </pc:docMkLst>
      <pc:sldChg chg="addSp modSp mod">
        <pc:chgData name="Karol Janas" userId="f0820eef-b838-403b-ba7e-7d04b69a9cb9" providerId="ADAL" clId="{C4D22562-4636-428B-BC6D-87D5852C440C}" dt="2022-02-10T23:21:28.305" v="172" actId="404"/>
        <pc:sldMkLst>
          <pc:docMk/>
          <pc:sldMk cId="408307289" sldId="256"/>
        </pc:sldMkLst>
        <pc:spChg chg="add mod">
          <ac:chgData name="Karol Janas" userId="f0820eef-b838-403b-ba7e-7d04b69a9cb9" providerId="ADAL" clId="{C4D22562-4636-428B-BC6D-87D5852C440C}" dt="2022-02-10T23:21:28.305" v="172" actId="404"/>
          <ac:spMkLst>
            <pc:docMk/>
            <pc:sldMk cId="408307289" sldId="256"/>
            <ac:spMk id="2" creationId="{C4B6E33C-4F4B-477F-B2D1-749AF9007963}"/>
          </ac:spMkLst>
        </pc:spChg>
        <pc:spChg chg="mod">
          <ac:chgData name="Karol Janas" userId="f0820eef-b838-403b-ba7e-7d04b69a9cb9" providerId="ADAL" clId="{C4D22562-4636-428B-BC6D-87D5852C440C}" dt="2022-02-10T22:59:13.391" v="3" actId="207"/>
          <ac:spMkLst>
            <pc:docMk/>
            <pc:sldMk cId="408307289" sldId="256"/>
            <ac:spMk id="4" creationId="{1FFA5C28-2A5A-41F8-A58E-F8C64A480D92}"/>
          </ac:spMkLst>
        </pc:spChg>
      </pc:sldChg>
      <pc:sldChg chg="modSp mod">
        <pc:chgData name="Karol Janas" userId="f0820eef-b838-403b-ba7e-7d04b69a9cb9" providerId="ADAL" clId="{C4D22562-4636-428B-BC6D-87D5852C440C}" dt="2022-02-10T23:04:27.932" v="19" actId="20578"/>
        <pc:sldMkLst>
          <pc:docMk/>
          <pc:sldMk cId="1637063577" sldId="263"/>
        </pc:sldMkLst>
        <pc:spChg chg="mod">
          <ac:chgData name="Karol Janas" userId="f0820eef-b838-403b-ba7e-7d04b69a9cb9" providerId="ADAL" clId="{C4D22562-4636-428B-BC6D-87D5852C440C}" dt="2022-02-10T23:04:27.932" v="19" actId="20578"/>
          <ac:spMkLst>
            <pc:docMk/>
            <pc:sldMk cId="1637063577" sldId="263"/>
            <ac:spMk id="2" creationId="{E8F3ED0B-D32E-4D5B-BAE9-125E0ACDB004}"/>
          </ac:spMkLst>
        </pc:spChg>
        <pc:spChg chg="mod">
          <ac:chgData name="Karol Janas" userId="f0820eef-b838-403b-ba7e-7d04b69a9cb9" providerId="ADAL" clId="{C4D22562-4636-428B-BC6D-87D5852C440C}" dt="2022-02-10T23:04:27.932" v="19" actId="20578"/>
          <ac:spMkLst>
            <pc:docMk/>
            <pc:sldMk cId="1637063577" sldId="263"/>
            <ac:spMk id="12" creationId="{00000000-0000-0000-0000-000000000000}"/>
          </ac:spMkLst>
        </pc:spChg>
        <pc:grpChg chg="mod">
          <ac:chgData name="Karol Janas" userId="f0820eef-b838-403b-ba7e-7d04b69a9cb9" providerId="ADAL" clId="{C4D22562-4636-428B-BC6D-87D5852C440C}" dt="2022-02-10T23:04:27.932" v="19" actId="20578"/>
          <ac:grpSpMkLst>
            <pc:docMk/>
            <pc:sldMk cId="1637063577" sldId="263"/>
            <ac:grpSpMk id="11" creationId="{66588D9A-CD4B-4458-BCD7-593F089AD124}"/>
          </ac:grpSpMkLst>
        </pc:grpChg>
      </pc:sldChg>
      <pc:sldChg chg="modSp mod">
        <pc:chgData name="Karol Janas" userId="f0820eef-b838-403b-ba7e-7d04b69a9cb9" providerId="ADAL" clId="{C4D22562-4636-428B-BC6D-87D5852C440C}" dt="2022-02-10T23:03:31.806" v="17" actId="207"/>
        <pc:sldMkLst>
          <pc:docMk/>
          <pc:sldMk cId="3385890684" sldId="272"/>
        </pc:sldMkLst>
        <pc:spChg chg="mod">
          <ac:chgData name="Karol Janas" userId="f0820eef-b838-403b-ba7e-7d04b69a9cb9" providerId="ADAL" clId="{C4D22562-4636-428B-BC6D-87D5852C440C}" dt="2022-02-10T23:03:31.806" v="17" actId="207"/>
          <ac:spMkLst>
            <pc:docMk/>
            <pc:sldMk cId="3385890684" sldId="272"/>
            <ac:spMk id="15" creationId="{6A89BB40-CA25-4F43-88DA-07804366B350}"/>
          </ac:spMkLst>
        </pc:spChg>
      </pc:sldChg>
      <pc:sldChg chg="modSp mod">
        <pc:chgData name="Karol Janas" userId="f0820eef-b838-403b-ba7e-7d04b69a9cb9" providerId="ADAL" clId="{C4D22562-4636-428B-BC6D-87D5852C440C}" dt="2022-02-10T23:03:12.451" v="16" actId="207"/>
        <pc:sldMkLst>
          <pc:docMk/>
          <pc:sldMk cId="332272199" sldId="273"/>
        </pc:sldMkLst>
        <pc:spChg chg="mod">
          <ac:chgData name="Karol Janas" userId="f0820eef-b838-403b-ba7e-7d04b69a9cb9" providerId="ADAL" clId="{C4D22562-4636-428B-BC6D-87D5852C440C}" dt="2022-02-10T23:01:53.796" v="8" actId="1076"/>
          <ac:spMkLst>
            <pc:docMk/>
            <pc:sldMk cId="332272199" sldId="273"/>
            <ac:spMk id="16" creationId="{B562CD95-57C6-4977-A6C1-84045C09BA2C}"/>
          </ac:spMkLst>
        </pc:spChg>
        <pc:spChg chg="mod">
          <ac:chgData name="Karol Janas" userId="f0820eef-b838-403b-ba7e-7d04b69a9cb9" providerId="ADAL" clId="{C4D22562-4636-428B-BC6D-87D5852C440C}" dt="2022-02-10T23:03:12.451" v="16" actId="207"/>
          <ac:spMkLst>
            <pc:docMk/>
            <pc:sldMk cId="332272199" sldId="273"/>
            <ac:spMk id="24" creationId="{E06BBEAF-B73A-45FC-A30B-4A8D5D59AA1C}"/>
          </ac:spMkLst>
        </pc:spChg>
        <pc:spChg chg="mod">
          <ac:chgData name="Karol Janas" userId="f0820eef-b838-403b-ba7e-7d04b69a9cb9" providerId="ADAL" clId="{C4D22562-4636-428B-BC6D-87D5852C440C}" dt="2022-02-10T23:02:58.173" v="15" actId="207"/>
          <ac:spMkLst>
            <pc:docMk/>
            <pc:sldMk cId="332272199" sldId="273"/>
            <ac:spMk id="26" creationId="{59E1F58E-F4A1-4372-98B2-EDB6E9CE1F3C}"/>
          </ac:spMkLst>
        </pc:spChg>
      </pc:sldChg>
      <pc:sldChg chg="modSp mod">
        <pc:chgData name="Karol Janas" userId="f0820eef-b838-403b-ba7e-7d04b69a9cb9" providerId="ADAL" clId="{C4D22562-4636-428B-BC6D-87D5852C440C}" dt="2022-02-10T23:07:10.399" v="22" actId="207"/>
        <pc:sldMkLst>
          <pc:docMk/>
          <pc:sldMk cId="1243340456" sldId="274"/>
        </pc:sldMkLst>
        <pc:spChg chg="mod">
          <ac:chgData name="Karol Janas" userId="f0820eef-b838-403b-ba7e-7d04b69a9cb9" providerId="ADAL" clId="{C4D22562-4636-428B-BC6D-87D5852C440C}" dt="2022-02-10T23:05:22.861" v="20" actId="113"/>
          <ac:spMkLst>
            <pc:docMk/>
            <pc:sldMk cId="1243340456" sldId="274"/>
            <ac:spMk id="19" creationId="{8075DCA7-2642-47E0-AC33-A579BF630F21}"/>
          </ac:spMkLst>
        </pc:spChg>
        <pc:spChg chg="mod">
          <ac:chgData name="Karol Janas" userId="f0820eef-b838-403b-ba7e-7d04b69a9cb9" providerId="ADAL" clId="{C4D22562-4636-428B-BC6D-87D5852C440C}" dt="2022-02-10T23:05:22.861" v="20" actId="113"/>
          <ac:spMkLst>
            <pc:docMk/>
            <pc:sldMk cId="1243340456" sldId="274"/>
            <ac:spMk id="20" creationId="{48CD718A-14AD-4AE3-9289-24370FB44BA3}"/>
          </ac:spMkLst>
        </pc:spChg>
        <pc:spChg chg="mod">
          <ac:chgData name="Karol Janas" userId="f0820eef-b838-403b-ba7e-7d04b69a9cb9" providerId="ADAL" clId="{C4D22562-4636-428B-BC6D-87D5852C440C}" dt="2022-02-10T23:05:22.861" v="20" actId="113"/>
          <ac:spMkLst>
            <pc:docMk/>
            <pc:sldMk cId="1243340456" sldId="274"/>
            <ac:spMk id="21" creationId="{EF018557-3859-41FC-86BA-800E59EDEA0A}"/>
          </ac:spMkLst>
        </pc:spChg>
        <pc:spChg chg="mod">
          <ac:chgData name="Karol Janas" userId="f0820eef-b838-403b-ba7e-7d04b69a9cb9" providerId="ADAL" clId="{C4D22562-4636-428B-BC6D-87D5852C440C}" dt="2022-02-10T23:07:10.399" v="22" actId="207"/>
          <ac:spMkLst>
            <pc:docMk/>
            <pc:sldMk cId="1243340456" sldId="274"/>
            <ac:spMk id="23" creationId="{FC4ABACA-6C37-440B-9C0C-B044BDB9A896}"/>
          </ac:spMkLst>
        </pc:spChg>
        <pc:spChg chg="mod">
          <ac:chgData name="Karol Janas" userId="f0820eef-b838-403b-ba7e-7d04b69a9cb9" providerId="ADAL" clId="{C4D22562-4636-428B-BC6D-87D5852C440C}" dt="2022-02-10T23:05:22.861" v="20" actId="113"/>
          <ac:spMkLst>
            <pc:docMk/>
            <pc:sldMk cId="1243340456" sldId="274"/>
            <ac:spMk id="25" creationId="{627047B0-6F9A-4DFF-A2B0-9A08E941B7D0}"/>
          </ac:spMkLst>
        </pc:spChg>
        <pc:spChg chg="mod">
          <ac:chgData name="Karol Janas" userId="f0820eef-b838-403b-ba7e-7d04b69a9cb9" providerId="ADAL" clId="{C4D22562-4636-428B-BC6D-87D5852C440C}" dt="2022-02-10T23:05:22.861" v="20" actId="113"/>
          <ac:spMkLst>
            <pc:docMk/>
            <pc:sldMk cId="1243340456" sldId="274"/>
            <ac:spMk id="26" creationId="{A52DC94F-73F0-4331-B193-6E8326DF8CA9}"/>
          </ac:spMkLst>
        </pc:spChg>
        <pc:spChg chg="mod">
          <ac:chgData name="Karol Janas" userId="f0820eef-b838-403b-ba7e-7d04b69a9cb9" providerId="ADAL" clId="{C4D22562-4636-428B-BC6D-87D5852C440C}" dt="2022-02-10T23:05:22.861" v="20" actId="113"/>
          <ac:spMkLst>
            <pc:docMk/>
            <pc:sldMk cId="1243340456" sldId="274"/>
            <ac:spMk id="27" creationId="{486081C6-B2A0-4CC9-8F7A-6B346B9A6216}"/>
          </ac:spMkLst>
        </pc:spChg>
      </pc:sldChg>
      <pc:sldChg chg="modSp add mod setBg">
        <pc:chgData name="Karol Janas" userId="f0820eef-b838-403b-ba7e-7d04b69a9cb9" providerId="ADAL" clId="{C4D22562-4636-428B-BC6D-87D5852C440C}" dt="2022-02-10T23:15:00.028" v="61" actId="14100"/>
        <pc:sldMkLst>
          <pc:docMk/>
          <pc:sldMk cId="2528060956" sldId="306"/>
        </pc:sldMkLst>
        <pc:spChg chg="mod">
          <ac:chgData name="Karol Janas" userId="f0820eef-b838-403b-ba7e-7d04b69a9cb9" providerId="ADAL" clId="{C4D22562-4636-428B-BC6D-87D5852C440C}" dt="2022-02-10T23:12:13.938" v="23"/>
          <ac:spMkLst>
            <pc:docMk/>
            <pc:sldMk cId="2528060956" sldId="306"/>
            <ac:spMk id="2" creationId="{A700BFA3-38B3-47D5-A79D-0CB227ED936D}"/>
          </ac:spMkLst>
        </pc:spChg>
        <pc:spChg chg="mod">
          <ac:chgData name="Karol Janas" userId="f0820eef-b838-403b-ba7e-7d04b69a9cb9" providerId="ADAL" clId="{C4D22562-4636-428B-BC6D-87D5852C440C}" dt="2022-02-10T23:14:57.655" v="60" actId="14100"/>
          <ac:spMkLst>
            <pc:docMk/>
            <pc:sldMk cId="2528060956" sldId="306"/>
            <ac:spMk id="3" creationId="{0F6A2EA8-4F69-42E8-9655-D9A7F2D57B32}"/>
          </ac:spMkLst>
        </pc:spChg>
        <pc:spChg chg="mod">
          <ac:chgData name="Karol Janas" userId="f0820eef-b838-403b-ba7e-7d04b69a9cb9" providerId="ADAL" clId="{C4D22562-4636-428B-BC6D-87D5852C440C}" dt="2022-02-10T23:15:00.028" v="61" actId="14100"/>
          <ac:spMkLst>
            <pc:docMk/>
            <pc:sldMk cId="2528060956" sldId="306"/>
            <ac:spMk id="27" creationId="{C4DF3E12-BAEB-4FF9-B70D-F4D3AB70CB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47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33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06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54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69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29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87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57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2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9D7B-1437-42B9-A8AD-021B6F06B006}" type="datetimeFigureOut">
              <a:rPr lang="pl-PL" smtClean="0"/>
              <a:t>11.02.2022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8F55-A0AB-4E3F-A795-591021207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2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serwatorium.miasta.pl/wuf11/wuf-w-twoim-miescie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obserwatorium.miasta.pl/wuf11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hyperlink" Target="https://www.linkedin.com/showcase/obserwatorium-polityki-miejskiej-irmi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mailto:wuf11@irmir.pl" TargetMode="External"/><Relationship Id="rId5" Type="http://schemas.openxmlformats.org/officeDocument/2006/relationships/image" Target="../media/image26.png"/><Relationship Id="rId10" Type="http://schemas.openxmlformats.org/officeDocument/2006/relationships/hyperlink" Target="https://www.facebook.com/obserwatorium.mias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hyperlink" Target="https://twitter.com/OPM_irmi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8035"/>
          </a:xfrm>
          <a:prstGeom prst="rect">
            <a:avLst/>
          </a:prstGeom>
        </p:spPr>
      </p:pic>
      <p:pic>
        <p:nvPicPr>
          <p:cNvPr id="3" name="Obraz 2" descr="Obraz zawierający niebo, zewnętrzne, kilka&#10;&#10;Opis wygenerowany automatycznie">
            <a:extLst>
              <a:ext uri="{FF2B5EF4-FFF2-40B4-BE49-F238E27FC236}">
                <a16:creationId xmlns:a16="http://schemas.microsoft.com/office/drawing/2014/main" id="{86D6653D-2787-4058-9DB9-11B77C1D6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04" b="22568"/>
          <a:stretch/>
        </p:blipFill>
        <p:spPr>
          <a:xfrm>
            <a:off x="0" y="-217170"/>
            <a:ext cx="12192000" cy="70751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FFA5C28-2A5A-41F8-A58E-F8C64A480D92}"/>
              </a:ext>
            </a:extLst>
          </p:cNvPr>
          <p:cNvSpPr txBox="1"/>
          <p:nvPr/>
        </p:nvSpPr>
        <p:spPr>
          <a:xfrm>
            <a:off x="197328" y="998874"/>
            <a:ext cx="88857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rgbClr val="4E4E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sesja Światowego Forum</a:t>
            </a:r>
          </a:p>
          <a:p>
            <a:r>
              <a:rPr lang="pl-PL" sz="4000" b="1" dirty="0">
                <a:solidFill>
                  <a:srgbClr val="4E4E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Miejskiego – WUF11</a:t>
            </a:r>
          </a:p>
          <a:p>
            <a:r>
              <a:rPr lang="pl-PL" sz="3200" dirty="0">
                <a:solidFill>
                  <a:srgbClr val="4E4E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Zmieniamy nasze miasta dla lepszej przyszłości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E1C66CE-F46F-4F14-A11D-FFC8115EA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94" y="4951185"/>
            <a:ext cx="3108906" cy="189487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4B6E33C-4F4B-477F-B2D1-749AF9007963}"/>
              </a:ext>
            </a:extLst>
          </p:cNvPr>
          <p:cNvSpPr txBox="1"/>
          <p:nvPr/>
        </p:nvSpPr>
        <p:spPr>
          <a:xfrm>
            <a:off x="258792" y="5651875"/>
            <a:ext cx="3415872" cy="923330"/>
          </a:xfrm>
          <a:prstGeom prst="rect">
            <a:avLst/>
          </a:prstGeom>
          <a:solidFill>
            <a:srgbClr val="539849"/>
          </a:solidFill>
        </p:spPr>
        <p:txBody>
          <a:bodyPr wrap="none" rtlCol="0">
            <a:spAutoFit/>
          </a:bodyPr>
          <a:lstStyle/>
          <a:p>
            <a:r>
              <a:rPr lang="pl-PL" b="1" dirty="0"/>
              <a:t>Karol Janas</a:t>
            </a:r>
          </a:p>
          <a:p>
            <a:r>
              <a:rPr lang="pl-PL" dirty="0"/>
              <a:t>Instytut Rozwoju Miast i Regionów</a:t>
            </a:r>
          </a:p>
          <a:p>
            <a:r>
              <a:rPr lang="pl-PL" sz="1600" dirty="0"/>
              <a:t>Obserwatorium Polityki Miejskiej</a:t>
            </a:r>
          </a:p>
        </p:txBody>
      </p:sp>
    </p:spTree>
    <p:extLst>
      <p:ext uri="{BB962C8B-B14F-4D97-AF65-F5344CB8AC3E}">
        <p14:creationId xmlns:p14="http://schemas.microsoft.com/office/powerpoint/2010/main" val="40830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0" y="0"/>
            <a:ext cx="7096125" cy="897775"/>
            <a:chOff x="1064004" y="1048294"/>
            <a:chExt cx="49464" cy="669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04" y="1048294"/>
              <a:ext cx="49464" cy="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2"/>
            <p:cNvSpPr txBox="1">
              <a:spLocks noChangeArrowheads="1"/>
            </p:cNvSpPr>
            <p:nvPr/>
          </p:nvSpPr>
          <p:spPr bwMode="auto">
            <a:xfrm>
              <a:off x="1064801" y="1048681"/>
              <a:ext cx="46016" cy="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11. </a:t>
              </a:r>
              <a:r>
                <a:rPr lang="pl-PL" sz="24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</a:rPr>
                <a:t>s</a:t>
              </a: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esja Światowego Forum Miejskiego</a:t>
              </a:r>
              <a:endParaRPr lang="pl-PL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1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Zmieniamy nasze miasta dla lepszej przyszłości</a:t>
              </a:r>
              <a:endParaRPr lang="pl-P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30" y="12900"/>
            <a:ext cx="2287270" cy="13576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>
            <a:fillRect/>
          </a:stretch>
        </p:blipFill>
        <p:spPr bwMode="auto">
          <a:xfrm>
            <a:off x="5387975" y="6152833"/>
            <a:ext cx="6804025" cy="57213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EA618589-93B4-40BE-BD87-8810E9DBC46F}"/>
              </a:ext>
            </a:extLst>
          </p:cNvPr>
          <p:cNvGrpSpPr/>
          <p:nvPr/>
        </p:nvGrpSpPr>
        <p:grpSpPr>
          <a:xfrm>
            <a:off x="841746" y="1487828"/>
            <a:ext cx="10777813" cy="4851271"/>
            <a:chOff x="749354" y="1716428"/>
            <a:chExt cx="10777813" cy="4851271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F161A699-3D9E-4FC0-A8E6-FCE3194ABE77}"/>
                </a:ext>
              </a:extLst>
            </p:cNvPr>
            <p:cNvGrpSpPr/>
            <p:nvPr/>
          </p:nvGrpSpPr>
          <p:grpSpPr>
            <a:xfrm>
              <a:off x="5775263" y="1716428"/>
              <a:ext cx="5751904" cy="3699250"/>
              <a:chOff x="5633913" y="1999166"/>
              <a:chExt cx="5751904" cy="3699250"/>
            </a:xfrm>
          </p:grpSpPr>
          <p:grpSp>
            <p:nvGrpSpPr>
              <p:cNvPr id="24" name="Grupa 23">
                <a:extLst>
                  <a:ext uri="{FF2B5EF4-FFF2-40B4-BE49-F238E27FC236}">
                    <a16:creationId xmlns:a16="http://schemas.microsoft.com/office/drawing/2014/main" id="{85A21240-5C91-4B20-BD12-A69551938F3B}"/>
                  </a:ext>
                </a:extLst>
              </p:cNvPr>
              <p:cNvGrpSpPr/>
              <p:nvPr/>
            </p:nvGrpSpPr>
            <p:grpSpPr>
              <a:xfrm>
                <a:off x="5633913" y="1999166"/>
                <a:ext cx="1077499" cy="3699250"/>
                <a:chOff x="6516962" y="2095128"/>
                <a:chExt cx="1077499" cy="3699250"/>
              </a:xfrm>
            </p:grpSpPr>
            <p:pic>
              <p:nvPicPr>
                <p:cNvPr id="28" name="Obraz 27">
                  <a:extLst>
                    <a:ext uri="{FF2B5EF4-FFF2-40B4-BE49-F238E27FC236}">
                      <a16:creationId xmlns:a16="http://schemas.microsoft.com/office/drawing/2014/main" id="{9FCEF0BA-78BE-4FFC-8D87-036654A704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89895" y="2095128"/>
                  <a:ext cx="931629" cy="895095"/>
                </a:xfrm>
                <a:prstGeom prst="rect">
                  <a:avLst/>
                </a:prstGeom>
              </p:spPr>
            </p:pic>
            <p:pic>
              <p:nvPicPr>
                <p:cNvPr id="29" name="Obraz 28">
                  <a:extLst>
                    <a:ext uri="{FF2B5EF4-FFF2-40B4-BE49-F238E27FC236}">
                      <a16:creationId xmlns:a16="http://schemas.microsoft.com/office/drawing/2014/main" id="{3929DFD9-A44B-45F7-B3F9-BE82D0B1B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6962" y="4899283"/>
                  <a:ext cx="1077499" cy="895095"/>
                </a:xfrm>
                <a:prstGeom prst="rect">
                  <a:avLst/>
                </a:prstGeom>
              </p:spPr>
            </p:pic>
            <p:pic>
              <p:nvPicPr>
                <p:cNvPr id="30" name="Obraz 29">
                  <a:extLst>
                    <a:ext uri="{FF2B5EF4-FFF2-40B4-BE49-F238E27FC236}">
                      <a16:creationId xmlns:a16="http://schemas.microsoft.com/office/drawing/2014/main" id="{24FF187E-5B65-4080-AEA1-B9FCF0626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8163" y="3500188"/>
                  <a:ext cx="895095" cy="895095"/>
                </a:xfrm>
                <a:prstGeom prst="rect">
                  <a:avLst/>
                </a:prstGeom>
              </p:spPr>
            </p:pic>
          </p:grpSp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627047B0-6F9A-4DFF-A2B0-9A08E941B7D0}"/>
                  </a:ext>
                </a:extLst>
              </p:cNvPr>
              <p:cNvSpPr txBox="1"/>
              <p:nvPr/>
            </p:nvSpPr>
            <p:spPr>
              <a:xfrm>
                <a:off x="7004489" y="2123547"/>
                <a:ext cx="43813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latin typeface="Dosis" pitchFamily="2" charset="-18"/>
                  </a:rPr>
                  <a:t>SDG in Action</a:t>
                </a:r>
                <a:br>
                  <a:rPr lang="pl-PL" b="1" dirty="0">
                    <a:latin typeface="Dosis" pitchFamily="2" charset="-18"/>
                  </a:rPr>
                </a:br>
                <a:r>
                  <a:rPr lang="pl-PL" b="1" dirty="0">
                    <a:latin typeface="Dosis" pitchFamily="2" charset="-18"/>
                  </a:rPr>
                  <a:t>(Cele Zrównoważonego Rozwoju w praktyce)</a:t>
                </a: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A52DC94F-73F0-4331-B193-6E8326DF8CA9}"/>
                  </a:ext>
                </a:extLst>
              </p:cNvPr>
              <p:cNvSpPr txBox="1"/>
              <p:nvPr/>
            </p:nvSpPr>
            <p:spPr>
              <a:xfrm>
                <a:off x="7004489" y="3667107"/>
                <a:ext cx="3374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latin typeface="Dosis" pitchFamily="2" charset="-18"/>
                  </a:rPr>
                  <a:t>Urban Library (Miejska Biblioteka)</a:t>
                </a: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486081C6-B2A0-4CC9-8F7A-6B346B9A6216}"/>
                  </a:ext>
                </a:extLst>
              </p:cNvPr>
              <p:cNvSpPr txBox="1"/>
              <p:nvPr/>
            </p:nvSpPr>
            <p:spPr>
              <a:xfrm>
                <a:off x="7004489" y="5066202"/>
                <a:ext cx="29081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latin typeface="Dosis" pitchFamily="2" charset="-18"/>
                  </a:rPr>
                  <a:t>ONE UN (Sesja w strefie ONZ)</a:t>
                </a:r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ED5A6C69-3865-4607-BD47-8E5419CBE417}"/>
                </a:ext>
              </a:extLst>
            </p:cNvPr>
            <p:cNvGrpSpPr/>
            <p:nvPr/>
          </p:nvGrpSpPr>
          <p:grpSpPr>
            <a:xfrm>
              <a:off x="749354" y="1716428"/>
              <a:ext cx="4565156" cy="4851271"/>
              <a:chOff x="793833" y="1759621"/>
              <a:chExt cx="4565156" cy="4851271"/>
            </a:xfrm>
          </p:grpSpPr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7C006B41-E8F6-46FC-B077-2CEC3085F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50" y="1759621"/>
                <a:ext cx="895095" cy="895095"/>
              </a:xfrm>
              <a:prstGeom prst="rect">
                <a:avLst/>
              </a:prstGeom>
            </p:spPr>
          </p:pic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id="{A75BEDA3-FD00-4575-ADE2-154788E37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33" y="3137504"/>
                <a:ext cx="891479" cy="895095"/>
              </a:xfrm>
              <a:prstGeom prst="rect">
                <a:avLst/>
              </a:prstGeom>
            </p:spPr>
          </p:pic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7421207E-FF23-4E0E-9FDF-F2A223461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33" y="4515387"/>
                <a:ext cx="891479" cy="717622"/>
              </a:xfrm>
              <a:prstGeom prst="rect">
                <a:avLst/>
              </a:prstGeom>
            </p:spPr>
          </p:pic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8075DCA7-2642-47E0-AC33-A579BF630F21}"/>
                  </a:ext>
                </a:extLst>
              </p:cNvPr>
              <p:cNvSpPr txBox="1"/>
              <p:nvPr/>
            </p:nvSpPr>
            <p:spPr>
              <a:xfrm>
                <a:off x="2059688" y="2022502"/>
                <a:ext cx="1856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latin typeface="Dosis" pitchFamily="2" charset="-18"/>
                  </a:rPr>
                  <a:t>Networking event</a:t>
                </a:r>
              </a:p>
            </p:txBody>
          </p:sp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48CD718A-14AD-4AE3-9289-24370FB44BA3}"/>
                  </a:ext>
                </a:extLst>
              </p:cNvPr>
              <p:cNvSpPr txBox="1"/>
              <p:nvPr/>
            </p:nvSpPr>
            <p:spPr>
              <a:xfrm>
                <a:off x="2059688" y="3400385"/>
                <a:ext cx="2714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latin typeface="Dosis" pitchFamily="2" charset="-18"/>
                  </a:rPr>
                  <a:t>Training event (Warsztaty)</a:t>
                </a:r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EF018557-3859-41FC-86BA-800E59EDEA0A}"/>
                  </a:ext>
                </a:extLst>
              </p:cNvPr>
              <p:cNvSpPr txBox="1"/>
              <p:nvPr/>
            </p:nvSpPr>
            <p:spPr>
              <a:xfrm>
                <a:off x="2059688" y="4721277"/>
                <a:ext cx="3041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err="1">
                    <a:latin typeface="Dosis" pitchFamily="2" charset="-18"/>
                  </a:rPr>
                  <a:t>Voices</a:t>
                </a:r>
                <a:r>
                  <a:rPr lang="pl-PL" b="1" dirty="0">
                    <a:latin typeface="Dosis" pitchFamily="2" charset="-18"/>
                  </a:rPr>
                  <a:t> from </a:t>
                </a:r>
                <a:r>
                  <a:rPr lang="pl-PL" b="1" dirty="0" err="1">
                    <a:latin typeface="Dosis" pitchFamily="2" charset="-18"/>
                  </a:rPr>
                  <a:t>Cities</a:t>
                </a:r>
                <a:r>
                  <a:rPr lang="pl-PL" b="1" dirty="0">
                    <a:latin typeface="Dosis" pitchFamily="2" charset="-18"/>
                  </a:rPr>
                  <a:t> (Głos Miast)</a:t>
                </a:r>
              </a:p>
            </p:txBody>
          </p:sp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C5833D40-9C95-4A48-B68B-6F0DCF1C9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360" y="5715797"/>
                <a:ext cx="770860" cy="895095"/>
              </a:xfrm>
              <a:prstGeom prst="rect">
                <a:avLst/>
              </a:prstGeom>
            </p:spPr>
          </p:pic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FC4ABACA-6C37-440B-9C0C-B044BDB9A896}"/>
                  </a:ext>
                </a:extLst>
              </p:cNvPr>
              <p:cNvSpPr txBox="1"/>
              <p:nvPr/>
            </p:nvSpPr>
            <p:spPr>
              <a:xfrm>
                <a:off x="2059688" y="5978678"/>
                <a:ext cx="3299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latin typeface="Dosis" pitchFamily="2" charset="-18"/>
                  </a:rPr>
                  <a:t>Wystawca w strefie URBAN EXPO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34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0" y="0"/>
            <a:ext cx="7096125" cy="897775"/>
            <a:chOff x="1064004" y="1048294"/>
            <a:chExt cx="49464" cy="669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04" y="1048294"/>
              <a:ext cx="49464" cy="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2"/>
            <p:cNvSpPr txBox="1">
              <a:spLocks noChangeArrowheads="1"/>
            </p:cNvSpPr>
            <p:nvPr/>
          </p:nvSpPr>
          <p:spPr bwMode="auto">
            <a:xfrm>
              <a:off x="1064801" y="1048681"/>
              <a:ext cx="46016" cy="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11. </a:t>
              </a:r>
              <a:r>
                <a:rPr lang="pl-PL" sz="24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</a:rPr>
                <a:t>s</a:t>
              </a: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esja Światowego Forum Miejskiego</a:t>
              </a:r>
              <a:endParaRPr lang="pl-PL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1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Zmieniamy nasze miasta dla lepszej przyszłości</a:t>
              </a:r>
              <a:endParaRPr lang="pl-P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30" y="12900"/>
            <a:ext cx="2287270" cy="13576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>
            <a:fillRect/>
          </a:stretch>
        </p:blipFill>
        <p:spPr bwMode="auto">
          <a:xfrm>
            <a:off x="5387975" y="6152833"/>
            <a:ext cx="6804025" cy="57213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1" name="Grupa 10">
            <a:extLst>
              <a:ext uri="{FF2B5EF4-FFF2-40B4-BE49-F238E27FC236}">
                <a16:creationId xmlns:a16="http://schemas.microsoft.com/office/drawing/2014/main" id="{66588D9A-CD4B-4458-BCD7-593F089AD124}"/>
              </a:ext>
            </a:extLst>
          </p:cNvPr>
          <p:cNvGrpSpPr/>
          <p:nvPr/>
        </p:nvGrpSpPr>
        <p:grpSpPr>
          <a:xfrm>
            <a:off x="430827" y="1777583"/>
            <a:ext cx="11330346" cy="4089699"/>
            <a:chOff x="395654" y="1926173"/>
            <a:chExt cx="11330346" cy="4089699"/>
          </a:xfrm>
        </p:grpSpPr>
        <p:sp>
          <p:nvSpPr>
            <p:cNvPr id="12" name="Prostokąt 11"/>
            <p:cNvSpPr/>
            <p:nvPr/>
          </p:nvSpPr>
          <p:spPr>
            <a:xfrm>
              <a:off x="1431642" y="1926173"/>
              <a:ext cx="44181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3200" dirty="0">
                  <a:latin typeface="Dosis" pitchFamily="2" charset="-18"/>
                  <a:ea typeface="Century Gothic" panose="020B0502020202020204" pitchFamily="34" charset="0"/>
                  <a:cs typeface="Century Gothic" panose="020B0502020202020204" pitchFamily="34" charset="0"/>
                </a:rPr>
                <a:t>Korzyści z udziału w WUF11:</a:t>
              </a: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id="{E8F3ED0B-D32E-4D5B-BAE9-125E0ACDB004}"/>
                </a:ext>
              </a:extLst>
            </p:cNvPr>
            <p:cNvSpPr txBox="1"/>
            <p:nvPr/>
          </p:nvSpPr>
          <p:spPr>
            <a:xfrm>
              <a:off x="395654" y="2743181"/>
              <a:ext cx="11330346" cy="3272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lvl="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pl-PL" sz="2000" dirty="0">
                  <a:effectLst/>
                  <a:latin typeface="Dosis" pitchFamily="2" charset="-18"/>
                  <a:ea typeface="Times New Roman" panose="02020603050405020304" pitchFamily="18" charset="0"/>
                  <a:cs typeface="Times New Roman" panose="02020603050405020304" pitchFamily="18" charset="0"/>
                </a:rPr>
                <a:t>Aktywny udział w międzynarodowej debacie na temat rozwoju miast.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pl-PL" sz="2000" dirty="0"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Wzmacnianie i budowanie partnerstw </a:t>
              </a:r>
              <a:r>
                <a:rPr lang="pl-PL" sz="2000" dirty="0">
                  <a:solidFill>
                    <a:srgbClr val="000000"/>
                  </a:solidFill>
                  <a:latin typeface="Dosis" pitchFamily="2" charset="-18"/>
                  <a:ea typeface="Calibri" panose="020F0502020204030204" pitchFamily="34" charset="0"/>
                  <a:cs typeface="Calibri" panose="020F0502020204030204" pitchFamily="34" charset="0"/>
                </a:rPr>
                <a:t>z podmiotami z całego świata</a:t>
              </a:r>
              <a:r>
                <a:rPr lang="pl-PL" sz="2000" dirty="0"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 w celu dyfuzji i budowania wiedzy</a:t>
              </a:r>
              <a:br>
                <a:rPr lang="pl-PL" sz="2000" dirty="0"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oraz identyfikacji dobrych praktyk.</a:t>
              </a:r>
            </a:p>
            <a:p>
              <a:pPr marL="457200" lvl="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pl-PL" sz="2000" dirty="0">
                  <a:solidFill>
                    <a:srgbClr val="212121"/>
                  </a:solidFill>
                  <a:effectLst/>
                  <a:latin typeface="Dosis" pitchFamily="2" charset="-18"/>
                  <a:ea typeface="Times New Roman" panose="02020603050405020304" pitchFamily="18" charset="0"/>
                  <a:cs typeface="Times New Roman" panose="02020603050405020304" pitchFamily="18" charset="0"/>
                </a:rPr>
                <a:t>Prezentacja własnych rozwiązań dotyczących dążenia do zrównoważonej urbanizacji przed szerokim gremium.</a:t>
              </a:r>
              <a:endParaRPr lang="pl-PL" sz="2000" dirty="0">
                <a:effectLst/>
                <a:latin typeface="Dosis" pitchFamily="2" charset="-18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lvl="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pl-PL" sz="2000" dirty="0">
                  <a:effectLst/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Okazja do zaprezentowania praktycznych umiejętności, które wspierają wdrażanie Nowej Agendy Miejskiej</a:t>
              </a:r>
              <a:br>
                <a:rPr lang="pl-PL" sz="2000" dirty="0">
                  <a:effectLst/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effectLst/>
                  <a:latin typeface="Dosis" pitchFamily="2" charset="-18"/>
                  <a:ea typeface="Calibri" panose="020F0502020204030204" pitchFamily="34" charset="0"/>
                  <a:cs typeface="Times New Roman" panose="02020603050405020304" pitchFamily="18" charset="0"/>
                </a:rPr>
                <a:t>i osiąganie Celów Zrównoważonego Rozwoju.</a:t>
              </a:r>
            </a:p>
            <a:p>
              <a:pPr marL="457200" indent="-457200">
                <a:buFont typeface="+mj-lt"/>
                <a:buAutoNum type="arabicPeriod"/>
              </a:pPr>
              <a:endParaRPr lang="pl-PL" sz="2000" dirty="0">
                <a:latin typeface="Dosis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06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0" y="0"/>
            <a:ext cx="7096125" cy="897775"/>
            <a:chOff x="1064004" y="1048294"/>
            <a:chExt cx="49464" cy="669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04" y="1048294"/>
              <a:ext cx="49464" cy="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2"/>
            <p:cNvSpPr txBox="1">
              <a:spLocks noChangeArrowheads="1"/>
            </p:cNvSpPr>
            <p:nvPr/>
          </p:nvSpPr>
          <p:spPr bwMode="auto">
            <a:xfrm>
              <a:off x="1064801" y="1048681"/>
              <a:ext cx="46016" cy="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11. </a:t>
              </a:r>
              <a:r>
                <a:rPr lang="pl-PL" sz="24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</a:rPr>
                <a:t>s</a:t>
              </a: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esja Światowego Forum Miejskiego</a:t>
              </a:r>
              <a:endParaRPr lang="pl-PL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1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Zmieniamy nasze miasta dla lepszej przyszłości</a:t>
              </a:r>
              <a:endParaRPr lang="pl-P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30" y="12900"/>
            <a:ext cx="2287270" cy="13576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>
            <a:fillRect/>
          </a:stretch>
        </p:blipFill>
        <p:spPr bwMode="auto">
          <a:xfrm>
            <a:off x="5387975" y="6152833"/>
            <a:ext cx="6804025" cy="5721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DA57FC41-47C7-4249-9837-CE58F4CA7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181057"/>
            <a:ext cx="3824719" cy="28843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0E02A40-74F9-45B3-B540-66025726182E}"/>
              </a:ext>
            </a:extLst>
          </p:cNvPr>
          <p:cNvSpPr txBox="1"/>
          <p:nvPr/>
        </p:nvSpPr>
        <p:spPr>
          <a:xfrm>
            <a:off x="485775" y="4181475"/>
            <a:ext cx="374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Dosis" pitchFamily="2" charset="-18"/>
              </a:rPr>
              <a:t>Cykl seminariów ZMP w ramach Forum Rozwoju Lokalnego objęty jest patronatem </a:t>
            </a:r>
            <a:r>
              <a:rPr lang="pl-PL" sz="2000" i="1" dirty="0">
                <a:latin typeface="Dosis" pitchFamily="2" charset="-18"/>
              </a:rPr>
              <a:t>WUF w Twoim mieście.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26BB8B3-1529-402D-B987-2CD188D56CF7}"/>
              </a:ext>
            </a:extLst>
          </p:cNvPr>
          <p:cNvSpPr txBox="1"/>
          <p:nvPr/>
        </p:nvSpPr>
        <p:spPr>
          <a:xfrm>
            <a:off x="4730025" y="1536174"/>
            <a:ext cx="66706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solidFill>
                  <a:srgbClr val="4651CA"/>
                </a:solidFill>
                <a:latin typeface="Dosis" pitchFamily="2" charset="-18"/>
              </a:rPr>
              <a:t>Oficjalne wydarzenia towarzyszące 11. sesji Światowego Forum Miejskiego – WU11 </a:t>
            </a:r>
            <a:r>
              <a:rPr lang="pl-PL" sz="2000" dirty="0">
                <a:solidFill>
                  <a:srgbClr val="4651CA"/>
                </a:solidFill>
                <a:latin typeface="Dosis" pitchFamily="2" charset="-18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Dosis" pitchFamily="2" charset="-18"/>
              </a:rPr>
              <a:t>wydarzenia o różnym charakterze;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Dosis" pitchFamily="2" charset="-18"/>
              </a:rPr>
              <a:t>odbywające się przez cały rok 2022;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Dosis" pitchFamily="2" charset="-18"/>
              </a:rPr>
              <a:t>na terenie Polski lub online;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>
                <a:latin typeface="Dosis" pitchFamily="2" charset="-18"/>
              </a:rPr>
              <a:t>związane z co najmniej jednym z oficjalnych dialogów WUF11: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Dosis" pitchFamily="2" charset="-18"/>
              </a:rPr>
              <a:t>Miasta sprawiedliwe;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Dosis" pitchFamily="2" charset="-18"/>
              </a:rPr>
              <a:t>Zielona przyszłość miast;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Dosis" pitchFamily="2" charset="-18"/>
              </a:rPr>
              <a:t>Innowacje i technologie;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Dosis" pitchFamily="2" charset="-18"/>
              </a:rPr>
              <a:t>Budowanie odporności miast;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Dosis" pitchFamily="2" charset="-18"/>
              </a:rPr>
              <a:t>Planowanie i zarządzanie miejskie;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Dosis" pitchFamily="2" charset="-18"/>
              </a:rPr>
              <a:t>Przyszłość gospodarki i finansów miejskich.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A89BB40-CA25-4F43-88DA-07804366B350}"/>
              </a:ext>
            </a:extLst>
          </p:cNvPr>
          <p:cNvSpPr txBox="1"/>
          <p:nvPr/>
        </p:nvSpPr>
        <p:spPr>
          <a:xfrm>
            <a:off x="485775" y="5658813"/>
            <a:ext cx="102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Dosis" pitchFamily="2" charset="-18"/>
              </a:rPr>
              <a:t>Więcej informacji i możliwość zgłoszeń na stronie: </a:t>
            </a:r>
            <a:r>
              <a:rPr lang="pl-PL" dirty="0">
                <a:solidFill>
                  <a:schemeClr val="accent2"/>
                </a:solidFill>
                <a:latin typeface="Dosis" pitchFamily="2" charset="-1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https://obserwatorium.miasta.pl/wuf11/wuf-w-twoim-miescie/</a:t>
            </a:r>
            <a:r>
              <a:rPr lang="pl-PL" dirty="0">
                <a:solidFill>
                  <a:schemeClr val="accent2"/>
                </a:solidFill>
                <a:latin typeface="Dosis" pitchFamily="2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589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3F12403-B88A-425A-9754-DAA97DC1C149}"/>
              </a:ext>
            </a:extLst>
          </p:cNvPr>
          <p:cNvSpPr>
            <a:spLocks noMove="1" noResize="1"/>
          </p:cNvSpPr>
          <p:nvPr/>
        </p:nvSpPr>
        <p:spPr>
          <a:xfrm>
            <a:off x="1" y="0"/>
            <a:ext cx="12191996" cy="4572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DA073578-3DB6-46F5-914E-26BB381BC440}"/>
              </a:ext>
            </a:extLst>
          </p:cNvPr>
          <p:cNvCxnSpPr>
            <a:cxnSpLocks noMove="1" noResize="1"/>
          </p:cNvCxnSpPr>
          <p:nvPr/>
        </p:nvCxnSpPr>
        <p:spPr>
          <a:xfrm>
            <a:off x="6060140" y="822685"/>
            <a:ext cx="0" cy="2926080"/>
          </a:xfrm>
          <a:prstGeom prst="straightConnector1">
            <a:avLst/>
          </a:prstGeom>
          <a:noFill/>
          <a:ln w="19046" cap="flat">
            <a:noFill/>
            <a:prstDash val="solid"/>
          </a:ln>
        </p:spPr>
      </p:cxn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5AACB582-A7A3-4003-A0F7-0F9A554DDDCA}"/>
              </a:ext>
            </a:extLst>
          </p:cNvPr>
          <p:cNvCxnSpPr>
            <a:cxnSpLocks noMove="1" noResize="1"/>
          </p:cNvCxnSpPr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FFFFFF"/>
            </a:solidFill>
            <a:prstDash val="solid"/>
          </a:ln>
        </p:spPr>
      </p:cxnSp>
      <p:pic>
        <p:nvPicPr>
          <p:cNvPr id="2061" name="Obraz 2">
            <a:extLst>
              <a:ext uri="{FF2B5EF4-FFF2-40B4-BE49-F238E27FC236}">
                <a16:creationId xmlns:a16="http://schemas.microsoft.com/office/drawing/2014/main" id="{81FE9BB8-04E5-4B42-9D5B-B8117698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8693150"/>
            <a:ext cx="103505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9D693851-8941-473C-B567-6B87F7F4C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B1488D57-FA32-44C7-8DD4-9244FA60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9" y="9885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altLang="pl-P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3684C825-2EB1-4A1D-945C-C1BEFA51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27A0F2E-2CBF-4BCC-8437-43B100D41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7D761F0D-8B47-4ED6-9F8A-988937A6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5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C64F6222-3E43-4150-975E-B2DA64E0D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80" y="5660955"/>
            <a:ext cx="669704" cy="669704"/>
          </a:xfrm>
          <a:prstGeom prst="rect">
            <a:avLst/>
          </a:prstGeom>
        </p:spPr>
      </p:pic>
      <p:pic>
        <p:nvPicPr>
          <p:cNvPr id="35" name="Obraz 34" descr="Obraz zawierający tekst&#10;&#10;Opis wygenerowany automatycznie">
            <a:extLst>
              <a:ext uri="{FF2B5EF4-FFF2-40B4-BE49-F238E27FC236}">
                <a16:creationId xmlns:a16="http://schemas.microsoft.com/office/drawing/2014/main" id="{4FE47460-0569-46DE-9CAB-5C026EA75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8" y="5736814"/>
            <a:ext cx="1288277" cy="441695"/>
          </a:xfrm>
          <a:prstGeom prst="rect">
            <a:avLst/>
          </a:prstGeom>
        </p:spPr>
      </p:pic>
      <p:pic>
        <p:nvPicPr>
          <p:cNvPr id="37" name="Obraz 36" descr="Obraz zawierający tekst&#10;&#10;Opis wygenerowany automatycznie">
            <a:extLst>
              <a:ext uri="{FF2B5EF4-FFF2-40B4-BE49-F238E27FC236}">
                <a16:creationId xmlns:a16="http://schemas.microsoft.com/office/drawing/2014/main" id="{07D30D1F-47F3-4BC6-804F-476F7099B5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r="-1" b="2092"/>
          <a:stretch/>
        </p:blipFill>
        <p:spPr>
          <a:xfrm>
            <a:off x="3065633" y="5582315"/>
            <a:ext cx="2115642" cy="764519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9043C49C-1B5D-41B4-B4E6-FBB3F3C39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4" y="5683399"/>
            <a:ext cx="2115642" cy="505638"/>
          </a:xfrm>
          <a:prstGeom prst="rect">
            <a:avLst/>
          </a:prstGeom>
        </p:spPr>
      </p:pic>
      <p:sp>
        <p:nvSpPr>
          <p:cNvPr id="40" name="Prostokąt 39">
            <a:extLst>
              <a:ext uri="{FF2B5EF4-FFF2-40B4-BE49-F238E27FC236}">
                <a16:creationId xmlns:a16="http://schemas.microsoft.com/office/drawing/2014/main" id="{8D801277-6807-4741-9866-BCAB5AA01CCC}"/>
              </a:ext>
            </a:extLst>
          </p:cNvPr>
          <p:cNvSpPr/>
          <p:nvPr/>
        </p:nvSpPr>
        <p:spPr>
          <a:xfrm flipV="1">
            <a:off x="2323882" y="93080"/>
            <a:ext cx="9881785" cy="117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2B77799F-193A-4DE2-B581-6E359F0628C0}"/>
              </a:ext>
            </a:extLst>
          </p:cNvPr>
          <p:cNvSpPr txBox="1">
            <a:spLocks/>
          </p:cNvSpPr>
          <p:nvPr/>
        </p:nvSpPr>
        <p:spPr>
          <a:xfrm flipH="1">
            <a:off x="194679" y="1583254"/>
            <a:ext cx="1979556" cy="37824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Tw Cen MT" pitchFamily="34"/>
              <a:buNone/>
              <a:tabLst/>
              <a:defRPr lang="pl-PL" sz="1800" b="0" i="0" u="none" strike="noStrike" kern="1200" cap="none" spc="0" baseline="0">
                <a:solidFill>
                  <a:srgbClr val="474233"/>
                </a:solidFill>
                <a:uFillTx/>
                <a:latin typeface="Tw Cen MT"/>
              </a:defRPr>
            </a:lvl1pPr>
            <a:lvl2pPr marL="265169" marR="0" lvl="1" indent="-137157" algn="l" defTabSz="914377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Pct val="100000"/>
              <a:buFont typeface="Wingdings 3" pitchFamily="18"/>
              <a:buChar char=""/>
              <a:tabLst/>
              <a:defRPr lang="pl-PL" sz="1800" b="0" i="0" u="none" strike="noStrike" kern="1200" cap="none" spc="0" baseline="0">
                <a:solidFill>
                  <a:srgbClr val="2E2B21"/>
                </a:solidFill>
                <a:uFillTx/>
                <a:latin typeface="Tw Cen MT"/>
              </a:defRPr>
            </a:lvl2pPr>
            <a:lvl3pPr marL="448045" marR="0" lvl="2" indent="-137157" algn="l" defTabSz="914377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Pct val="100000"/>
              <a:buFont typeface="Wingdings 3" pitchFamily="18"/>
              <a:buChar char=""/>
              <a:tabLst/>
              <a:defRPr lang="pl-PL" sz="1400" b="0" i="0" u="none" strike="noStrike" kern="1200" cap="none" spc="0" baseline="0">
                <a:solidFill>
                  <a:srgbClr val="2E2B21"/>
                </a:solidFill>
                <a:uFillTx/>
                <a:latin typeface="Tw Cen MT"/>
              </a:defRPr>
            </a:lvl3pPr>
            <a:lvl4pPr marL="594345" marR="0" lvl="3" indent="-137157" algn="l" defTabSz="914377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Pct val="100000"/>
              <a:buFont typeface="Wingdings 3" pitchFamily="18"/>
              <a:buChar char=""/>
              <a:tabLst/>
              <a:defRPr lang="pl-PL" sz="1400" b="0" i="0" u="none" strike="noStrike" kern="1200" cap="none" spc="0" baseline="0">
                <a:solidFill>
                  <a:srgbClr val="2E2B21"/>
                </a:solidFill>
                <a:uFillTx/>
                <a:latin typeface="Tw Cen MT"/>
              </a:defRPr>
            </a:lvl4pPr>
            <a:lvl5pPr marL="777221" marR="0" lvl="4" indent="-137157" algn="l" defTabSz="914377" rtl="0" fontAlgn="auto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9CBEBD"/>
              </a:buClr>
              <a:buSzPct val="100000"/>
              <a:buFont typeface="Wingdings 3" pitchFamily="18"/>
              <a:buChar char=""/>
              <a:tabLst/>
              <a:defRPr lang="pl-PL" sz="1400" b="0" i="0" u="none" strike="noStrike" kern="1200" cap="none" spc="0" baseline="0">
                <a:solidFill>
                  <a:srgbClr val="2E2B21"/>
                </a:solidFill>
                <a:uFillTx/>
                <a:latin typeface="Tw Cen MT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pl-PL" sz="2400" b="1" dirty="0">
                <a:solidFill>
                  <a:srgbClr val="109FC6"/>
                </a:solidFill>
              </a:rPr>
              <a:t>,,Plan </a:t>
            </a:r>
          </a:p>
          <a:p>
            <a:pPr algn="r">
              <a:lnSpc>
                <a:spcPct val="90000"/>
              </a:lnSpc>
            </a:pPr>
            <a:r>
              <a:rPr lang="pl-PL" sz="2400" b="1" dirty="0">
                <a:solidFill>
                  <a:srgbClr val="109FC6"/>
                </a:solidFill>
              </a:rPr>
              <a:t>Działań </a:t>
            </a:r>
          </a:p>
          <a:p>
            <a:pPr algn="r">
              <a:lnSpc>
                <a:spcPct val="90000"/>
              </a:lnSpc>
            </a:pPr>
            <a:r>
              <a:rPr lang="pl-PL" sz="2400" b="1" dirty="0">
                <a:solidFill>
                  <a:srgbClr val="109FC6"/>
                </a:solidFill>
              </a:rPr>
              <a:t>dla </a:t>
            </a:r>
          </a:p>
          <a:p>
            <a:pPr algn="r">
              <a:lnSpc>
                <a:spcPct val="90000"/>
              </a:lnSpc>
            </a:pPr>
            <a:r>
              <a:rPr lang="pl-PL" sz="2400" b="1" dirty="0">
                <a:solidFill>
                  <a:srgbClr val="109FC6"/>
                </a:solidFill>
              </a:rPr>
              <a:t>Miast’’ </a:t>
            </a:r>
            <a:r>
              <a:rPr lang="pl-PL" sz="2400" b="1" dirty="0">
                <a:solidFill>
                  <a:schemeClr val="accent2"/>
                </a:solidFill>
              </a:rPr>
              <a:t>dziedzictwem WUF11 </a:t>
            </a: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1D15217F-A82A-4C23-916C-A3F328375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400" y="5607050"/>
            <a:ext cx="1560276" cy="923962"/>
          </a:xfrm>
          <a:prstGeom prst="rect">
            <a:avLst/>
          </a:prstGeom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C4DF3E12-BAEB-4FF9-B70D-F4D3AB70CB95}"/>
              </a:ext>
            </a:extLst>
          </p:cNvPr>
          <p:cNvSpPr/>
          <p:nvPr/>
        </p:nvSpPr>
        <p:spPr>
          <a:xfrm flipV="1">
            <a:off x="2279253" y="1492249"/>
            <a:ext cx="9942626" cy="344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l-PL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6A2EA8-4F69-42E8-9655-D9A7F2D5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331" y="1663350"/>
            <a:ext cx="9139593" cy="319372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Misją ,,Planu Działań Dla Miast’’ jest zmobilizowanie miast do odważnych działań na rzecz zrównoważonej transformacji. </a:t>
            </a:r>
          </a:p>
          <a:p>
            <a:pPr>
              <a:lnSpc>
                <a:spcPct val="160000"/>
              </a:lnSpc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PDM ma stanowić dziedzictwo WUF11 tzw. </a:t>
            </a:r>
            <a:r>
              <a:rPr lang="pl-PL" sz="1600" i="1" dirty="0" err="1">
                <a:solidFill>
                  <a:schemeClr val="bg2">
                    <a:lumMod val="50000"/>
                  </a:schemeClr>
                </a:solidFill>
              </a:rPr>
              <a:t>legacy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i składać się z deklaracji oraz katalogu działań, wspólnej wizji zrównoważonego rozwoju</a:t>
            </a:r>
          </a:p>
          <a:p>
            <a:pPr>
              <a:lnSpc>
                <a:spcPct val="160000"/>
              </a:lnSpc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Program zmierza do włączenia polskich miast w światowy trend zrównoważonej transformacji przestrzeni miejskich oraz stworzenia przestrzeni dla systematycznego wdrażania i doskonalenia dobrych wzorców w lokalnych politykach miejskich.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700BFA3-38B3-47D5-A79D-0CB227ED936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63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pl-PL"/>
            </a:defPPr>
            <a:lvl1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000" b="0" i="0" u="none" strike="noStrike" kern="1200" cap="none" spc="0" baseline="0">
                <a:solidFill>
                  <a:srgbClr val="474233"/>
                </a:solidFill>
                <a:uFillTx/>
                <a:latin typeface="Tw Cen MT Condense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DCEF87B2-D5D8-4D9D-9C4D-A9C6303886B4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972A692-B778-4DD8-BD32-603F87151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882" y="121347"/>
            <a:ext cx="3066554" cy="111566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154ABA-4FE7-487D-8945-DAE9F241A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436" y="106641"/>
            <a:ext cx="2066723" cy="115834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9C95D61-014C-4F74-A49F-0276C857C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7159" y="100544"/>
            <a:ext cx="2231329" cy="117053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42942FC-B029-4CE7-90EE-99C2882C58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8488" y="106640"/>
            <a:ext cx="2487384" cy="1164437"/>
          </a:xfrm>
          <a:prstGeom prst="rect">
            <a:avLst/>
          </a:prstGeom>
        </p:spPr>
      </p:pic>
      <p:sp>
        <p:nvSpPr>
          <p:cNvPr id="48" name="Tytuł 1">
            <a:extLst>
              <a:ext uri="{FF2B5EF4-FFF2-40B4-BE49-F238E27FC236}">
                <a16:creationId xmlns:a16="http://schemas.microsoft.com/office/drawing/2014/main" id="{010DAF5F-282C-4F43-89CA-1514A55610E2}"/>
              </a:ext>
            </a:extLst>
          </p:cNvPr>
          <p:cNvSpPr txBox="1">
            <a:spLocks/>
          </p:cNvSpPr>
          <p:nvPr/>
        </p:nvSpPr>
        <p:spPr>
          <a:xfrm>
            <a:off x="1670746" y="406422"/>
            <a:ext cx="10243457" cy="630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377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5000" b="0" i="0" u="none" strike="noStrike" kern="1200" cap="all" spc="200" baseline="0">
                <a:solidFill>
                  <a:srgbClr val="474233"/>
                </a:solidFill>
                <a:uFillTx/>
                <a:latin typeface="Tw Cen MT Condensed"/>
              </a:defRPr>
            </a:lvl1pPr>
          </a:lstStyle>
          <a:p>
            <a:pPr marL="174625"/>
            <a:r>
              <a:rPr lang="pl-PL" sz="3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działań dla miast. Modelowa lokalność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EA6286C-A762-419B-BB5E-B1628305B9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235" y="5515341"/>
            <a:ext cx="1359717" cy="96093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849D844-D9B6-452A-92D0-06AE52A62B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395" y="109154"/>
            <a:ext cx="112785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/>
          </p:cNvGrpSpPr>
          <p:nvPr/>
        </p:nvGrpSpPr>
        <p:grpSpPr bwMode="auto">
          <a:xfrm>
            <a:off x="0" y="0"/>
            <a:ext cx="7096125" cy="897775"/>
            <a:chOff x="1064004" y="1048294"/>
            <a:chExt cx="49464" cy="669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004" y="1048294"/>
              <a:ext cx="49464" cy="6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2"/>
            <p:cNvSpPr txBox="1">
              <a:spLocks noChangeArrowheads="1"/>
            </p:cNvSpPr>
            <p:nvPr/>
          </p:nvSpPr>
          <p:spPr bwMode="auto">
            <a:xfrm>
              <a:off x="1064801" y="1048681"/>
              <a:ext cx="46016" cy="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11. </a:t>
              </a:r>
              <a:r>
                <a:rPr lang="pl-PL" sz="2400" b="1" dirty="0">
                  <a:solidFill>
                    <a:srgbClr val="FFFFFF"/>
                  </a:solidFill>
                  <a:latin typeface="Arial" panose="020B0604020202020204" pitchFamily="34" charset="0"/>
                  <a:ea typeface="Courier New" panose="02070309020205020404" pitchFamily="49" charset="0"/>
                </a:rPr>
                <a:t>s</a:t>
              </a:r>
              <a:r>
                <a:rPr lang="pl-PL" sz="2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esja Światowego Forum Miejskiego</a:t>
              </a:r>
              <a:endParaRPr lang="pl-PL" sz="2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pl-PL" sz="14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ourier New" panose="02070309020205020404" pitchFamily="49" charset="0"/>
                </a:rPr>
                <a:t>Zmieniamy nasze miasta dla lepszej przyszłości</a:t>
              </a:r>
              <a:endParaRPr lang="pl-PL" sz="16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730" y="12900"/>
            <a:ext cx="2287270" cy="13576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>
            <a:fillRect/>
          </a:stretch>
        </p:blipFill>
        <p:spPr bwMode="auto">
          <a:xfrm>
            <a:off x="5387975" y="6152833"/>
            <a:ext cx="6804025" cy="57213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AD265D21-C6AB-4DF0-B2BA-08CE6EB7A005}"/>
              </a:ext>
            </a:extLst>
          </p:cNvPr>
          <p:cNvGrpSpPr/>
          <p:nvPr/>
        </p:nvGrpSpPr>
        <p:grpSpPr>
          <a:xfrm>
            <a:off x="1263504" y="1221934"/>
            <a:ext cx="7949323" cy="4678773"/>
            <a:chOff x="761048" y="957225"/>
            <a:chExt cx="7949323" cy="467877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562CD95-57C6-4977-A6C1-84045C09BA2C}"/>
                </a:ext>
              </a:extLst>
            </p:cNvPr>
            <p:cNvSpPr/>
            <p:nvPr/>
          </p:nvSpPr>
          <p:spPr>
            <a:xfrm>
              <a:off x="1538054" y="957225"/>
              <a:ext cx="180850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pl-PL" sz="4000" dirty="0">
                  <a:latin typeface="Dosis" panose="02010203020202060003" pitchFamily="50" charset="-18"/>
                </a:rPr>
                <a:t>Kontakt:</a:t>
              </a:r>
              <a:endParaRPr lang="pl-PL" sz="40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endParaRP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D61F8EA9-FB13-44CA-A756-BDEB717CE77D}"/>
                </a:ext>
              </a:extLst>
            </p:cNvPr>
            <p:cNvGrpSpPr/>
            <p:nvPr/>
          </p:nvGrpSpPr>
          <p:grpSpPr>
            <a:xfrm>
              <a:off x="761048" y="1844465"/>
              <a:ext cx="7949323" cy="3791533"/>
              <a:chOff x="1343978" y="1901615"/>
              <a:chExt cx="7949323" cy="3791533"/>
            </a:xfrm>
          </p:grpSpPr>
          <p:pic>
            <p:nvPicPr>
              <p:cNvPr id="18" name="Obraz 17">
                <a:extLst>
                  <a:ext uri="{FF2B5EF4-FFF2-40B4-BE49-F238E27FC236}">
                    <a16:creationId xmlns:a16="http://schemas.microsoft.com/office/drawing/2014/main" id="{C5973856-A9EB-45CE-9E40-92A2E5E9F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3978" y="4361481"/>
                <a:ext cx="571500" cy="571500"/>
              </a:xfrm>
              <a:prstGeom prst="rect">
                <a:avLst/>
              </a:prstGeom>
            </p:spPr>
          </p:pic>
          <p:pic>
            <p:nvPicPr>
              <p:cNvPr id="19" name="Obraz 18" descr="Obraz zawierający sprzęt&#10;&#10;Opis wygenerowany automatycznie">
                <a:extLst>
                  <a:ext uri="{FF2B5EF4-FFF2-40B4-BE49-F238E27FC236}">
                    <a16:creationId xmlns:a16="http://schemas.microsoft.com/office/drawing/2014/main" id="{B3A3527A-F7B0-411A-9DD0-43AEDD2EE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3978" y="3594219"/>
                <a:ext cx="571500" cy="571500"/>
              </a:xfrm>
              <a:prstGeom prst="rect">
                <a:avLst/>
              </a:prstGeom>
            </p:spPr>
          </p:pic>
          <p:pic>
            <p:nvPicPr>
              <p:cNvPr id="20" name="Obraz 19">
                <a:extLst>
                  <a:ext uri="{FF2B5EF4-FFF2-40B4-BE49-F238E27FC236}">
                    <a16:creationId xmlns:a16="http://schemas.microsoft.com/office/drawing/2014/main" id="{EEDCDF2C-8ABD-48AA-8A94-ACC146229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3978" y="2841275"/>
                <a:ext cx="571500" cy="571500"/>
              </a:xfrm>
              <a:prstGeom prst="rect">
                <a:avLst/>
              </a:prstGeom>
            </p:spPr>
          </p:pic>
          <p:pic>
            <p:nvPicPr>
              <p:cNvPr id="21" name="Obraz 20" descr="Obraz zawierający tekst, clipart&#10;&#10;Opis wygenerowany automatycznie">
                <a:extLst>
                  <a:ext uri="{FF2B5EF4-FFF2-40B4-BE49-F238E27FC236}">
                    <a16:creationId xmlns:a16="http://schemas.microsoft.com/office/drawing/2014/main" id="{4D78CD31-B19E-43A5-B576-003C8248C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3979" y="2088332"/>
                <a:ext cx="571499" cy="571499"/>
              </a:xfrm>
              <a:prstGeom prst="rect">
                <a:avLst/>
              </a:prstGeom>
            </p:spPr>
          </p:pic>
          <p:pic>
            <p:nvPicPr>
              <p:cNvPr id="22" name="Obraz 21">
                <a:extLst>
                  <a:ext uri="{FF2B5EF4-FFF2-40B4-BE49-F238E27FC236}">
                    <a16:creationId xmlns:a16="http://schemas.microsoft.com/office/drawing/2014/main" id="{909C516A-DE29-414E-A4D7-72A910049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3978" y="5121648"/>
                <a:ext cx="571500" cy="571500"/>
              </a:xfrm>
              <a:prstGeom prst="rect">
                <a:avLst/>
              </a:prstGeom>
            </p:spPr>
          </p:pic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0BB3C2A7-5851-430A-834F-592D3D1CEE0E}"/>
                  </a:ext>
                </a:extLst>
              </p:cNvPr>
              <p:cNvSpPr txBox="1"/>
              <p:nvPr/>
            </p:nvSpPr>
            <p:spPr>
              <a:xfrm>
                <a:off x="2120984" y="2973137"/>
                <a:ext cx="475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>
                    <a:solidFill>
                      <a:srgbClr val="0563C1"/>
                    </a:solidFill>
                    <a:effectLst/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</a:t>
                </a:r>
                <a:r>
                  <a:rPr lang="pl-PL" dirty="0">
                    <a:solidFill>
                      <a:srgbClr val="4794EC"/>
                    </a:solidFill>
                    <a:effectLst/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://</a:t>
                </a:r>
                <a:r>
                  <a:rPr lang="pl-PL" dirty="0">
                    <a:solidFill>
                      <a:srgbClr val="0563C1"/>
                    </a:solidFill>
                    <a:effectLst/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0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www.facebook.com/obserwatorium.miast/</a:t>
                </a:r>
                <a:r>
                  <a:rPr lang="pl-PL" dirty="0"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:a16="http://schemas.microsoft.com/office/drawing/2014/main" id="{E06BBEAF-B73A-45FC-A30B-4A8D5D59AA1C}"/>
                  </a:ext>
                </a:extLst>
              </p:cNvPr>
              <p:cNvSpPr txBox="1"/>
              <p:nvPr/>
            </p:nvSpPr>
            <p:spPr>
              <a:xfrm>
                <a:off x="2120984" y="5253510"/>
                <a:ext cx="1680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>
                    <a:solidFill>
                      <a:schemeClr val="accent2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wuf11@irmir.pl</a:t>
                </a:r>
                <a:r>
                  <a:rPr lang="pl-PL" b="1" dirty="0"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b="1" dirty="0">
                  <a:effectLst/>
                  <a:latin typeface="Dosis 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B2E20678-D787-4AE8-B7EF-BCBCAC66F3EC}"/>
                  </a:ext>
                </a:extLst>
              </p:cNvPr>
              <p:cNvSpPr txBox="1"/>
              <p:nvPr/>
            </p:nvSpPr>
            <p:spPr>
              <a:xfrm>
                <a:off x="2125954" y="4483917"/>
                <a:ext cx="7167347" cy="39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l-PL" dirty="0"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2"/>
                  </a:rPr>
                  <a:t>https://www.linkedin.com/showcase/obserwatorium-polityki-miejskiej-irmir/</a:t>
                </a:r>
                <a:r>
                  <a:rPr lang="pl-PL" dirty="0"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59E1F58E-F4A1-4372-98B2-EDB6E9CE1F3C}"/>
                  </a:ext>
                </a:extLst>
              </p:cNvPr>
              <p:cNvSpPr txBox="1"/>
              <p:nvPr/>
            </p:nvSpPr>
            <p:spPr>
              <a:xfrm>
                <a:off x="2120984" y="1901615"/>
                <a:ext cx="4293227" cy="871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l-PL" dirty="0">
                    <a:solidFill>
                      <a:srgbClr val="0563C1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</a:t>
                </a:r>
                <a:r>
                  <a:rPr lang="pl-PL" b="1" dirty="0">
                    <a:solidFill>
                      <a:srgbClr val="0563C1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wuf.unhabitat.org</a:t>
                </a:r>
                <a:r>
                  <a:rPr lang="pl-PL" dirty="0">
                    <a:solidFill>
                      <a:srgbClr val="0563C1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/</a:t>
                </a:r>
              </a:p>
              <a:p>
                <a:pPr>
                  <a:lnSpc>
                    <a:spcPct val="150000"/>
                  </a:lnSpc>
                </a:pPr>
                <a:r>
                  <a:rPr lang="pl-PL" dirty="0">
                    <a:solidFill>
                      <a:schemeClr val="accent2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</a:t>
                </a:r>
                <a:r>
                  <a:rPr lang="pl-PL" b="1" dirty="0">
                    <a:solidFill>
                      <a:schemeClr val="accent2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obserwatorium.miasta.pl/wuf11</a:t>
                </a:r>
                <a:r>
                  <a:rPr lang="pl-PL" dirty="0">
                    <a:solidFill>
                      <a:schemeClr val="accent2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  <a:hlinkClick r:id="rId1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/</a:t>
                </a:r>
                <a:r>
                  <a:rPr lang="pl-PL" dirty="0">
                    <a:solidFill>
                      <a:schemeClr val="accent2"/>
                    </a:solidFill>
                    <a:latin typeface="Dosis 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dirty="0">
                  <a:solidFill>
                    <a:schemeClr val="accent2"/>
                  </a:solidFill>
                  <a:effectLst/>
                  <a:latin typeface="Dosis 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:a16="http://schemas.microsoft.com/office/drawing/2014/main" id="{4BF9BBA1-0C6C-43C4-BABD-BC52A57AD355}"/>
                  </a:ext>
                </a:extLst>
              </p:cNvPr>
              <p:cNvSpPr txBox="1"/>
              <p:nvPr/>
            </p:nvSpPr>
            <p:spPr>
              <a:xfrm>
                <a:off x="2125954" y="3728527"/>
                <a:ext cx="2961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>
                    <a:latin typeface="Dosis" pitchFamily="2" charset="-18"/>
                    <a:hlinkClick r:id="rId14"/>
                  </a:rPr>
                  <a:t>https://twitter.com/OPM_irmir</a:t>
                </a:r>
                <a:r>
                  <a:rPr lang="pl-PL" dirty="0">
                    <a:latin typeface="Dosis" pitchFamily="2" charset="-18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2721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BE39E8287FDA42B03AB86FCE82983A" ma:contentTypeVersion="12" ma:contentTypeDescription="Utwórz nowy dokument." ma:contentTypeScope="" ma:versionID="45b4d28f272745890e6790a61c2bf839">
  <xsd:schema xmlns:xsd="http://www.w3.org/2001/XMLSchema" xmlns:xs="http://www.w3.org/2001/XMLSchema" xmlns:p="http://schemas.microsoft.com/office/2006/metadata/properties" xmlns:ns2="7333f447-a57b-4250-87eb-7474e5a72328" xmlns:ns3="fa0d4fa1-1be6-4d33-a5f1-7cf2e0a50d26" targetNamespace="http://schemas.microsoft.com/office/2006/metadata/properties" ma:root="true" ma:fieldsID="b504d555011bb005f722d65f3bd40ce0" ns2:_="" ns3:_="">
    <xsd:import namespace="7333f447-a57b-4250-87eb-7474e5a72328"/>
    <xsd:import namespace="fa0d4fa1-1be6-4d33-a5f1-7cf2e0a50d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3f447-a57b-4250-87eb-7474e5a72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d4fa1-1be6-4d33-a5f1-7cf2e0a50d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C4DEC0-5481-4C83-AC1E-273E7B919E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316BC9-FA81-4E65-A860-D23CC1C7869D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7333f447-a57b-4250-87eb-7474e5a72328"/>
    <ds:schemaRef ds:uri="http://schemas.microsoft.com/office/2006/metadata/properties"/>
    <ds:schemaRef ds:uri="http://schemas.openxmlformats.org/package/2006/metadata/core-properties"/>
    <ds:schemaRef ds:uri="fa0d4fa1-1be6-4d33-a5f1-7cf2e0a50d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2188F8-421D-4EA2-A56B-87EF86612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3f447-a57b-4250-87eb-7474e5a72328"/>
    <ds:schemaRef ds:uri="fa0d4fa1-1be6-4d33-a5f1-7cf2e0a50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431</Words>
  <Application>Microsoft Office PowerPoint</Application>
  <PresentationFormat>Panoramiczny</PresentationFormat>
  <Paragraphs>59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Courier New</vt:lpstr>
      <vt:lpstr>Dosis</vt:lpstr>
      <vt:lpstr>Dosis </vt:lpstr>
      <vt:lpstr>Tw Cen MT</vt:lpstr>
      <vt:lpstr>Tw Cen MT Condensed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KK</dc:creator>
  <cp:lastModifiedBy>Karol Janas</cp:lastModifiedBy>
  <cp:revision>60</cp:revision>
  <dcterms:created xsi:type="dcterms:W3CDTF">2022-02-04T11:56:01Z</dcterms:created>
  <dcterms:modified xsi:type="dcterms:W3CDTF">2022-02-10T23:21:38Z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0x010100F0BE39E8287FDA42B03AB86FCE82983A</vt:lpwstr>
  </property>
</Properties>
</file>