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22"/>
  </p:notesMasterIdLst>
  <p:handoutMasterIdLst>
    <p:handoutMasterId r:id="rId23"/>
  </p:handoutMasterIdLst>
  <p:sldIdLst>
    <p:sldId id="371" r:id="rId5"/>
    <p:sldId id="375" r:id="rId6"/>
    <p:sldId id="378" r:id="rId7"/>
    <p:sldId id="379" r:id="rId8"/>
    <p:sldId id="382" r:id="rId9"/>
    <p:sldId id="383" r:id="rId10"/>
    <p:sldId id="384" r:id="rId11"/>
    <p:sldId id="385" r:id="rId12"/>
    <p:sldId id="372" r:id="rId13"/>
    <p:sldId id="386" r:id="rId14"/>
    <p:sldId id="389" r:id="rId15"/>
    <p:sldId id="390" r:id="rId16"/>
    <p:sldId id="391" r:id="rId17"/>
    <p:sldId id="392" r:id="rId18"/>
    <p:sldId id="393" r:id="rId19"/>
    <p:sldId id="387" r:id="rId20"/>
    <p:sldId id="373" r:id="rId21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zysztof Paczyński" initials="KP" lastIdx="1" clrIdx="0">
    <p:extLst>
      <p:ext uri="{19B8F6BF-5375-455C-9EA6-DF929625EA0E}">
        <p15:presenceInfo xmlns:p15="http://schemas.microsoft.com/office/powerpoint/2012/main" userId="S::krzysztof.paczynski@zmp.poznan.pl::288edbf0-3ff2-4b2e-8a0b-0eb3eae4e6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9405A"/>
    <a:srgbClr val="F68B1F"/>
    <a:srgbClr val="B7B7B7"/>
    <a:srgbClr val="FBB514"/>
    <a:srgbClr val="1A1A1A"/>
    <a:srgbClr val="3C445F"/>
    <a:srgbClr val="595959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94737"/>
  </p:normalViewPr>
  <p:slideViewPr>
    <p:cSldViewPr snapToGrid="0">
      <p:cViewPr varScale="1">
        <p:scale>
          <a:sx n="108" d="100"/>
          <a:sy n="108" d="100"/>
        </p:scale>
        <p:origin x="619" y="86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C0DEC31-05E9-4F04-8D85-41FC0972B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0458F40-92EA-4FB1-B141-8CFE81A2FB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9202A-A588-4A66-9964-F0B106B6EF36}" type="datetimeFigureOut">
              <a:rPr lang="pl-PL" smtClean="0"/>
              <a:t>08.02.2022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663EA8B-31E3-41E1-97B7-BC98C954CF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CAD3A8-D7DC-4E97-AC01-154F502E61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F5F6E-87F3-4261-8495-4838F28706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989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813A5-6672-D044-9A78-0D15B7E31035}" type="datetimeFigureOut">
              <a:rPr lang="pl-PL" smtClean="0"/>
              <a:t>08.02.2022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BDF3C-22AE-324B-8BDF-95D6FDAC846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20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6095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47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882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339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325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147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870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8446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07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7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06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2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67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877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40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771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BDF3C-22AE-324B-8BDF-95D6FDAC846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664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0E1BF10-BFA9-478E-8789-13764FACD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5DAF4E-8F19-4F14-89BF-6C266655A3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909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3491EBD-4EAE-424B-A10C-22ABDD46720F}"/>
              </a:ext>
            </a:extLst>
          </p:cNvPr>
          <p:cNvSpPr/>
          <p:nvPr userDrawn="1"/>
        </p:nvSpPr>
        <p:spPr>
          <a:xfrm flipV="1">
            <a:off x="0" y="962525"/>
            <a:ext cx="9144000" cy="7656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n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0E1BF10-BFA9-478E-8789-13764FACD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024CC51-1D01-436A-B3F5-DA4A362F4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88" y="0"/>
            <a:ext cx="1446912" cy="514508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67219EF-95F5-469A-A80D-6906E42767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17" y="4343401"/>
            <a:ext cx="1443383" cy="73136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9170722-75E2-4779-B25C-23D6458CCF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96" y="160950"/>
            <a:ext cx="1105714" cy="7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0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- szar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78D760-C89E-4C0A-8F2F-4BFA8F43A2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199AB5A-106D-49A8-86BA-0867AD3E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608"/>
            <a:ext cx="7886700" cy="234739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14000"/>
              </a:lnSpc>
              <a:defRPr sz="3200" b="1">
                <a:solidFill>
                  <a:schemeClr val="bg1"/>
                </a:solidFill>
                <a:latin typeface="Raleway" pitchFamily="2" charset="-18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1BFB6F83-DD95-4FE5-8CB8-EEE1BB33AEDF}"/>
              </a:ext>
            </a:extLst>
          </p:cNvPr>
          <p:cNvGrpSpPr/>
          <p:nvPr userDrawn="1"/>
        </p:nvGrpSpPr>
        <p:grpSpPr>
          <a:xfrm>
            <a:off x="628671" y="4361149"/>
            <a:ext cx="745762" cy="45826"/>
            <a:chOff x="628671" y="4361149"/>
            <a:chExt cx="745762" cy="45826"/>
          </a:xfrm>
        </p:grpSpPr>
        <p:sp>
          <p:nvSpPr>
            <p:cNvPr id="21" name="Google Shape;26;p4">
              <a:extLst>
                <a:ext uri="{FF2B5EF4-FFF2-40B4-BE49-F238E27FC236}">
                  <a16:creationId xmlns:a16="http://schemas.microsoft.com/office/drawing/2014/main" id="{5DDD4061-5105-4726-9117-6D34D45E3FD2}"/>
                </a:ext>
              </a:extLst>
            </p:cNvPr>
            <p:cNvSpPr/>
            <p:nvPr/>
          </p:nvSpPr>
          <p:spPr>
            <a:xfrm rot="16200000">
              <a:off x="1165091" y="4197632"/>
              <a:ext cx="45826" cy="37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BB514"/>
                </a:solidFill>
              </a:endParaRPr>
            </a:p>
          </p:txBody>
        </p:sp>
        <p:sp>
          <p:nvSpPr>
            <p:cNvPr id="22" name="Google Shape;27;p4">
              <a:extLst>
                <a:ext uri="{FF2B5EF4-FFF2-40B4-BE49-F238E27FC236}">
                  <a16:creationId xmlns:a16="http://schemas.microsoft.com/office/drawing/2014/main" id="{4ACBFDE0-270E-451A-99A9-700ADC62B29E}"/>
                </a:ext>
              </a:extLst>
            </p:cNvPr>
            <p:cNvSpPr/>
            <p:nvPr/>
          </p:nvSpPr>
          <p:spPr>
            <a:xfrm rot="16200000">
              <a:off x="793764" y="4196056"/>
              <a:ext cx="45826" cy="376012"/>
            </a:xfrm>
            <a:prstGeom prst="rect">
              <a:avLst/>
            </a:prstGeom>
            <a:solidFill>
              <a:srgbClr val="3C44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782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 - szar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78D760-C89E-4C0A-8F2F-4BFA8F43A2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28D35FE-94AE-40B0-AF5C-C55C5F7289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909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EB607855-93CD-414E-B824-107D54E2E037}"/>
              </a:ext>
            </a:extLst>
          </p:cNvPr>
          <p:cNvSpPr/>
          <p:nvPr userDrawn="1"/>
        </p:nvSpPr>
        <p:spPr>
          <a:xfrm flipV="1">
            <a:off x="0" y="962525"/>
            <a:ext cx="9144000" cy="7656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3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gram - szar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78D760-C89E-4C0A-8F2F-4BFA8F43A2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7F741A-B623-43F0-82D6-7F8BB117D0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88" y="0"/>
            <a:ext cx="1446912" cy="51450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8D9FAFC-57A0-49AC-BFA1-DECEE1C440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17" y="4343401"/>
            <a:ext cx="1443383" cy="73136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A0B959-5F42-4617-BC5A-0DF9A87DBC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96" y="160950"/>
            <a:ext cx="1105714" cy="7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7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- szare t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78D760-C89E-4C0A-8F2F-4BFA8F43A2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4"/>
            <a:ext cx="9144000" cy="51435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4624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10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52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29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49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FA14EF-C170-49A6-9891-CEBE67A5A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4EACE-7A77-45FE-827F-3CF663087824}" type="datetimeFigureOut">
              <a:rPr lang="pl-PL" smtClean="0"/>
              <a:t>08.02.2022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BFA4A7-A055-4E29-9343-01B57C92F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2399C2D-8730-45BC-8389-BA47B5267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5434-17ED-4918-B557-1FFBB6A3E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13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4" r:id="rId2"/>
    <p:sldLayoutId id="2147483740" r:id="rId3"/>
    <p:sldLayoutId id="2147483742" r:id="rId4"/>
    <p:sldLayoutId id="2147483745" r:id="rId5"/>
    <p:sldLayoutId id="2147483741" r:id="rId6"/>
    <p:sldLayoutId id="2147483743" r:id="rId7"/>
    <p:sldLayoutId id="2147483746" r:id="rId8"/>
    <p:sldLayoutId id="214748374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12CD473-6144-4F07-B4D8-7C6198ECC26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4857" y="1706713"/>
            <a:ext cx="3697840" cy="2227009"/>
          </a:xfrm>
        </p:spPr>
        <p:txBody>
          <a:bodyPr lIns="91440" tIns="45720" rIns="91440" bIns="45720" anchor="t">
            <a:noAutofit/>
          </a:bodyPr>
          <a:lstStyle/>
          <a:p>
            <a:pPr algn="ctr" fontAlgn="base"/>
            <a:r>
              <a:rPr lang="pl-PL" sz="3200" b="1" i="0" dirty="0">
                <a:effectLst/>
                <a:latin typeface="Raleway" pitchFamily="2" charset="-18"/>
              </a:rPr>
              <a:t>Przygotowanie Miast do WUF11 </a:t>
            </a:r>
            <a:br>
              <a:rPr lang="pl-PL" sz="3200" b="1" i="0" dirty="0">
                <a:effectLst/>
                <a:latin typeface="Raleway" pitchFamily="2" charset="-18"/>
              </a:rPr>
            </a:br>
            <a:r>
              <a:rPr lang="pl-PL" sz="3200" i="0" dirty="0">
                <a:effectLst/>
                <a:latin typeface="Raleway" pitchFamily="2" charset="-18"/>
              </a:rPr>
              <a:t>Inauguracja ścieżki ZMP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413C38-7EC8-4B34-A465-BC59149B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73"/>
                    </a14:imgEffect>
                    <a14:imgEffect>
                      <a14:saturation sa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10" y="3933722"/>
            <a:ext cx="733731" cy="733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09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3D0A518-D187-4744-BCE6-19D27C8E34C0}"/>
              </a:ext>
            </a:extLst>
          </p:cNvPr>
          <p:cNvSpPr txBox="1">
            <a:spLocks/>
          </p:cNvSpPr>
          <p:nvPr/>
        </p:nvSpPr>
        <p:spPr>
          <a:xfrm>
            <a:off x="451730" y="1419825"/>
            <a:ext cx="6992593" cy="29912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n-lt"/>
              </a:rPr>
              <a:t>Tekst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D2E91A3-BAC5-4227-9BAE-13F1DF9CC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22"/>
            <a:ext cx="7683632" cy="43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5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F96470C-0428-4844-96E6-25233E90E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74344" cy="43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A8FCAD8-0C89-4F5B-9918-2D894F1A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65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8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F6F451B-D989-465C-B969-2A07A800C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66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7FFDB22-9E25-4770-B2BD-7D0E65359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68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7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D8A7DF6-E665-42D5-A142-93FCF7F47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22" y="0"/>
            <a:ext cx="5145088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0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12CD473-6144-4F07-B4D8-7C6198ECC26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30010" y="360749"/>
            <a:ext cx="5550195" cy="2751045"/>
          </a:xfrm>
        </p:spPr>
        <p:txBody>
          <a:bodyPr lIns="91440" tIns="45720" rIns="91440" bIns="45720" anchor="t">
            <a:noAutofit/>
          </a:bodyPr>
          <a:lstStyle/>
          <a:p>
            <a:pPr fontAlgn="base"/>
            <a:r>
              <a:rPr lang="pl-PL" sz="3500" dirty="0">
                <a:latin typeface="Lato"/>
              </a:rPr>
              <a:t>Przygotuj się z nami </a:t>
            </a:r>
            <a:br>
              <a:rPr lang="pl-PL" sz="3500" dirty="0">
                <a:latin typeface="Lato"/>
              </a:rPr>
            </a:br>
            <a:r>
              <a:rPr lang="pl-PL" sz="3500" dirty="0">
                <a:latin typeface="Lato"/>
              </a:rPr>
              <a:t>do WUF11</a:t>
            </a: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r>
              <a:rPr lang="pl-PL" sz="2000" dirty="0">
                <a:latin typeface="Lato"/>
              </a:rPr>
              <a:t>pytania prosimy kierować na adres:</a:t>
            </a:r>
            <a:br>
              <a:rPr lang="pl-PL" sz="2000" dirty="0">
                <a:latin typeface="Lato"/>
              </a:rPr>
            </a:br>
            <a:br>
              <a:rPr lang="pl-PL" sz="2000" dirty="0">
                <a:latin typeface="Lato"/>
              </a:rPr>
            </a:br>
            <a:r>
              <a:rPr lang="pl-PL" sz="2000" b="1" dirty="0">
                <a:latin typeface="Lato"/>
              </a:rPr>
              <a:t>hanna.czernik@zmp.poznan.pl</a:t>
            </a: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dirty="0">
                <a:latin typeface="Lato"/>
              </a:rPr>
            </a:br>
            <a:br>
              <a:rPr lang="pl-PL" sz="3500" b="1" i="0" dirty="0">
                <a:solidFill>
                  <a:schemeClr val="bg1"/>
                </a:solidFill>
                <a:effectLst/>
                <a:latin typeface="Raleway" pitchFamily="2" charset="-18"/>
              </a:rPr>
            </a:br>
            <a:endParaRPr lang="pl-PL" sz="3500" b="1" i="0" dirty="0">
              <a:solidFill>
                <a:schemeClr val="bg1"/>
              </a:solidFill>
              <a:effectLst/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8514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12CD473-6144-4F07-B4D8-7C6198ECC26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0631" y="2274236"/>
            <a:ext cx="3697288" cy="2227263"/>
          </a:xfrm>
        </p:spPr>
        <p:txBody>
          <a:bodyPr lIns="91440" tIns="45720" rIns="91440" bIns="45720" anchor="t">
            <a:noAutofit/>
          </a:bodyPr>
          <a:lstStyle/>
          <a:p>
            <a:pPr algn="ctr" fontAlgn="base"/>
            <a:r>
              <a:rPr lang="pl-PL" sz="3200" b="1" i="0" dirty="0">
                <a:effectLst/>
                <a:latin typeface="Raleway" pitchFamily="2" charset="-18"/>
              </a:rPr>
              <a:t>Dziękujemy</a:t>
            </a:r>
          </a:p>
        </p:txBody>
      </p:sp>
    </p:spTree>
    <p:extLst>
      <p:ext uri="{BB962C8B-B14F-4D97-AF65-F5344CB8AC3E}">
        <p14:creationId xmlns:p14="http://schemas.microsoft.com/office/powerpoint/2010/main" val="222668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C6918F6D-10DF-4DCD-93D6-25400C7E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6233" cy="43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6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3039A78-863A-4C95-B8F5-4A0AA5A97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76707" cy="43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E977564-6D05-43DE-98B8-21389F4B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4821" cy="43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3D0A518-D187-4744-BCE6-19D27C8E34C0}"/>
              </a:ext>
            </a:extLst>
          </p:cNvPr>
          <p:cNvSpPr txBox="1">
            <a:spLocks/>
          </p:cNvSpPr>
          <p:nvPr/>
        </p:nvSpPr>
        <p:spPr>
          <a:xfrm>
            <a:off x="451730" y="1419825"/>
            <a:ext cx="6992593" cy="29912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n-lt"/>
              </a:rPr>
              <a:t>Tekst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15C2133-79BA-4A4C-A155-3272C925E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85"/>
            <a:ext cx="7670142" cy="43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20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3D0A518-D187-4744-BCE6-19D27C8E34C0}"/>
              </a:ext>
            </a:extLst>
          </p:cNvPr>
          <p:cNvSpPr txBox="1">
            <a:spLocks/>
          </p:cNvSpPr>
          <p:nvPr/>
        </p:nvSpPr>
        <p:spPr>
          <a:xfrm>
            <a:off x="451730" y="1419825"/>
            <a:ext cx="6992593" cy="29912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n-lt"/>
              </a:rPr>
              <a:t>Tekst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52E70FB-E9E7-4297-B391-FC33895E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443"/>
            <a:ext cx="7696233" cy="43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3D0A518-D187-4744-BCE6-19D27C8E34C0}"/>
              </a:ext>
            </a:extLst>
          </p:cNvPr>
          <p:cNvSpPr txBox="1">
            <a:spLocks/>
          </p:cNvSpPr>
          <p:nvPr/>
        </p:nvSpPr>
        <p:spPr>
          <a:xfrm>
            <a:off x="451730" y="1419825"/>
            <a:ext cx="6992593" cy="29912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n-lt"/>
              </a:rPr>
              <a:t>Tekst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F49C7E-E8A0-4EA1-AF89-048D26F85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243"/>
            <a:ext cx="7620624" cy="42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3D0A518-D187-4744-BCE6-19D27C8E34C0}"/>
              </a:ext>
            </a:extLst>
          </p:cNvPr>
          <p:cNvSpPr txBox="1">
            <a:spLocks/>
          </p:cNvSpPr>
          <p:nvPr/>
        </p:nvSpPr>
        <p:spPr>
          <a:xfrm>
            <a:off x="451730" y="1419825"/>
            <a:ext cx="6992593" cy="299129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+mn-lt"/>
              </a:rPr>
              <a:t>Tekst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F572FD-54AD-4030-BF6B-ACD712A5B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739"/>
            <a:ext cx="7658428" cy="430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3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12CD473-6144-4F07-B4D8-7C6198ECC26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99915" y="835135"/>
            <a:ext cx="4413220" cy="2227263"/>
          </a:xfrm>
        </p:spPr>
        <p:txBody>
          <a:bodyPr lIns="91440" tIns="45720" rIns="91440" bIns="45720" anchor="t">
            <a:noAutofit/>
          </a:bodyPr>
          <a:lstStyle/>
          <a:p>
            <a:pPr fontAlgn="base"/>
            <a:r>
              <a:rPr lang="pl-PL" sz="3500" dirty="0">
                <a:latin typeface="Lato"/>
              </a:rPr>
              <a:t>Zmieniamy nasze miasta dla lepszej przyszłości</a:t>
            </a:r>
            <a:br>
              <a:rPr lang="pl-PL" sz="3500" b="1" i="0" dirty="0">
                <a:solidFill>
                  <a:schemeClr val="bg1"/>
                </a:solidFill>
                <a:effectLst/>
                <a:latin typeface="Raleway" pitchFamily="2" charset="-18"/>
              </a:rPr>
            </a:br>
            <a:endParaRPr lang="pl-PL" sz="3500" b="1" i="0" dirty="0">
              <a:solidFill>
                <a:schemeClr val="bg1"/>
              </a:solidFill>
              <a:effectLst/>
              <a:latin typeface="Raleway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21312707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1">
      <a:majorFont>
        <a:latin typeface="Raleway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6A3D1210D0064ABE1BE124E2AFFDE3" ma:contentTypeVersion="12" ma:contentTypeDescription="Utwórz nowy dokument." ma:contentTypeScope="" ma:versionID="21687dbcb1fbaf84631b621fa378bd76">
  <xsd:schema xmlns:xsd="http://www.w3.org/2001/XMLSchema" xmlns:xs="http://www.w3.org/2001/XMLSchema" xmlns:p="http://schemas.microsoft.com/office/2006/metadata/properties" xmlns:ns2="4a07eeba-9bc3-47e7-9ac4-fddd11761be8" xmlns:ns3="695eaa01-9f43-4f0d-8e22-e7319a802ad9" targetNamespace="http://schemas.microsoft.com/office/2006/metadata/properties" ma:root="true" ma:fieldsID="e9151574ba4b496360241b4ca8e952e8" ns2:_="" ns3:_="">
    <xsd:import namespace="4a07eeba-9bc3-47e7-9ac4-fddd11761be8"/>
    <xsd:import namespace="695eaa01-9f43-4f0d-8e22-e7319a802a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7eeba-9bc3-47e7-9ac4-fddd11761b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eaa01-9f43-4f0d-8e22-e7319a802ad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3020F8-6374-4691-A605-EE9483B5AB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76E9B1-3E81-4CE1-BD55-6B56D5DE91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07eeba-9bc3-47e7-9ac4-fddd11761be8"/>
    <ds:schemaRef ds:uri="695eaa01-9f43-4f0d-8e22-e7319a802a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660F9B-3517-4570-A176-26C5503FA656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4a07eeba-9bc3-47e7-9ac4-fddd11761be8"/>
    <ds:schemaRef ds:uri="695eaa01-9f43-4f0d-8e22-e7319a802ad9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2743</TotalTime>
  <Words>73</Words>
  <Application>Microsoft Office PowerPoint</Application>
  <PresentationFormat>Niestandardowy</PresentationFormat>
  <Paragraphs>26</Paragraphs>
  <Slides>17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Lato</vt:lpstr>
      <vt:lpstr>Raleway</vt:lpstr>
      <vt:lpstr>Projekt niestandardowy</vt:lpstr>
      <vt:lpstr>Przygotowanie Miast do WUF11  Inauguracja ścieżki ZMP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Zmieniamy nasze miasta dla lepszej przyszłości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Przygotuj się z nami  do WUF11  pytania prosimy kierować na adres:  hanna.czernik@zmp.poznan.pl         </vt:lpstr>
      <vt:lpstr>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Majchrowska</dc:creator>
  <cp:lastModifiedBy>Hanna Czernik</cp:lastModifiedBy>
  <cp:revision>99</cp:revision>
  <dcterms:created xsi:type="dcterms:W3CDTF">2021-02-12T11:02:36Z</dcterms:created>
  <dcterms:modified xsi:type="dcterms:W3CDTF">2022-02-09T12:36:30Z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0x0101001A6A3D1210D0064ABE1BE124E2AFFDE3</vt:lpwstr>
  </property>
</Properties>
</file>