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  <p:sldMasterId id="2147483678" r:id="rId5"/>
    <p:sldMasterId id="2147483674" r:id="rId6"/>
  </p:sldMasterIdLst>
  <p:notesMasterIdLst>
    <p:notesMasterId r:id="rId21"/>
  </p:notesMasterIdLst>
  <p:sldIdLst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9" r:id="rId16"/>
    <p:sldId id="269" r:id="rId17"/>
    <p:sldId id="270" r:id="rId18"/>
    <p:sldId id="271" r:id="rId19"/>
    <p:sldId id="285" r:id="rId20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B1F"/>
    <a:srgbClr val="2C2C2C"/>
    <a:srgbClr val="58595B"/>
    <a:srgbClr val="434343"/>
    <a:srgbClr val="FBB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85635" autoAdjust="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zard Grobelny" userId="8e977477-2b06-4f17-803d-c463c0214552" providerId="ADAL" clId="{A4D8FC52-BE9C-49DF-BD3C-A0BEF9BE51CA}"/>
    <pc:docChg chg="undo custSel addSld delSld modSld sldOrd">
      <pc:chgData name="Ryszard Grobelny" userId="8e977477-2b06-4f17-803d-c463c0214552" providerId="ADAL" clId="{A4D8FC52-BE9C-49DF-BD3C-A0BEF9BE51CA}" dt="2021-02-24T20:19:17.995" v="3448" actId="20577"/>
      <pc:docMkLst>
        <pc:docMk/>
      </pc:docMkLst>
      <pc:sldChg chg="modSp mod">
        <pc:chgData name="Ryszard Grobelny" userId="8e977477-2b06-4f17-803d-c463c0214552" providerId="ADAL" clId="{A4D8FC52-BE9C-49DF-BD3C-A0BEF9BE51CA}" dt="2021-02-24T19:55:24.366" v="2330" actId="6549"/>
        <pc:sldMkLst>
          <pc:docMk/>
          <pc:sldMk cId="3174876483" sldId="259"/>
        </pc:sldMkLst>
        <pc:spChg chg="mod">
          <ac:chgData name="Ryszard Grobelny" userId="8e977477-2b06-4f17-803d-c463c0214552" providerId="ADAL" clId="{A4D8FC52-BE9C-49DF-BD3C-A0BEF9BE51CA}" dt="2021-02-24T19:53:04.126" v="2233" actId="20577"/>
          <ac:spMkLst>
            <pc:docMk/>
            <pc:sldMk cId="3174876483" sldId="259"/>
            <ac:spMk id="2" creationId="{0220C197-EF16-472A-AEB3-3F71C83A1DEC}"/>
          </ac:spMkLst>
        </pc:spChg>
        <pc:spChg chg="mod">
          <ac:chgData name="Ryszard Grobelny" userId="8e977477-2b06-4f17-803d-c463c0214552" providerId="ADAL" clId="{A4D8FC52-BE9C-49DF-BD3C-A0BEF9BE51CA}" dt="2021-02-24T19:55:24.366" v="2330" actId="6549"/>
          <ac:spMkLst>
            <pc:docMk/>
            <pc:sldMk cId="3174876483" sldId="259"/>
            <ac:spMk id="3" creationId="{636A05C4-E8DA-4B49-8EBA-A5842F2D96E7}"/>
          </ac:spMkLst>
        </pc:spChg>
      </pc:sldChg>
      <pc:sldChg chg="modSp mod">
        <pc:chgData name="Ryszard Grobelny" userId="8e977477-2b06-4f17-803d-c463c0214552" providerId="ADAL" clId="{A4D8FC52-BE9C-49DF-BD3C-A0BEF9BE51CA}" dt="2021-02-24T18:26:59.752" v="58" actId="14100"/>
        <pc:sldMkLst>
          <pc:docMk/>
          <pc:sldMk cId="2384255657" sldId="260"/>
        </pc:sldMkLst>
        <pc:spChg chg="mod">
          <ac:chgData name="Ryszard Grobelny" userId="8e977477-2b06-4f17-803d-c463c0214552" providerId="ADAL" clId="{A4D8FC52-BE9C-49DF-BD3C-A0BEF9BE51CA}" dt="2021-02-24T18:26:24.288" v="53" actId="20577"/>
          <ac:spMkLst>
            <pc:docMk/>
            <pc:sldMk cId="2384255657" sldId="260"/>
            <ac:spMk id="4" creationId="{62551E6C-86D7-4E8C-916B-5BDE6A43DCDF}"/>
          </ac:spMkLst>
        </pc:spChg>
        <pc:spChg chg="mod">
          <ac:chgData name="Ryszard Grobelny" userId="8e977477-2b06-4f17-803d-c463c0214552" providerId="ADAL" clId="{A4D8FC52-BE9C-49DF-BD3C-A0BEF9BE51CA}" dt="2021-02-24T18:26:59.752" v="58" actId="14100"/>
          <ac:spMkLst>
            <pc:docMk/>
            <pc:sldMk cId="2384255657" sldId="260"/>
            <ac:spMk id="5" creationId="{DD3F841F-7E7A-48D8-8665-CDB443505CA1}"/>
          </ac:spMkLst>
        </pc:spChg>
      </pc:sldChg>
      <pc:sldChg chg="modSp add mod">
        <pc:chgData name="Ryszard Grobelny" userId="8e977477-2b06-4f17-803d-c463c0214552" providerId="ADAL" clId="{A4D8FC52-BE9C-49DF-BD3C-A0BEF9BE51CA}" dt="2021-02-24T19:24:00.363" v="97" actId="20577"/>
        <pc:sldMkLst>
          <pc:docMk/>
          <pc:sldMk cId="4264948234" sldId="262"/>
        </pc:sldMkLst>
        <pc:spChg chg="mod">
          <ac:chgData name="Ryszard Grobelny" userId="8e977477-2b06-4f17-803d-c463c0214552" providerId="ADAL" clId="{A4D8FC52-BE9C-49DF-BD3C-A0BEF9BE51CA}" dt="2021-02-24T19:23:32.527" v="92" actId="6549"/>
          <ac:spMkLst>
            <pc:docMk/>
            <pc:sldMk cId="4264948234" sldId="262"/>
            <ac:spMk id="4" creationId="{62551E6C-86D7-4E8C-916B-5BDE6A43DCDF}"/>
          </ac:spMkLst>
        </pc:spChg>
        <pc:spChg chg="mod">
          <ac:chgData name="Ryszard Grobelny" userId="8e977477-2b06-4f17-803d-c463c0214552" providerId="ADAL" clId="{A4D8FC52-BE9C-49DF-BD3C-A0BEF9BE51CA}" dt="2021-02-24T19:24:00.363" v="97" actId="20577"/>
          <ac:spMkLst>
            <pc:docMk/>
            <pc:sldMk cId="4264948234" sldId="262"/>
            <ac:spMk id="5" creationId="{DD3F841F-7E7A-48D8-8665-CDB443505CA1}"/>
          </ac:spMkLst>
        </pc:spChg>
      </pc:sldChg>
      <pc:sldChg chg="modSp add mod ord">
        <pc:chgData name="Ryszard Grobelny" userId="8e977477-2b06-4f17-803d-c463c0214552" providerId="ADAL" clId="{A4D8FC52-BE9C-49DF-BD3C-A0BEF9BE51CA}" dt="2021-02-24T19:28:53.807" v="147" actId="113"/>
        <pc:sldMkLst>
          <pc:docMk/>
          <pc:sldMk cId="4186112229" sldId="263"/>
        </pc:sldMkLst>
        <pc:spChg chg="mod">
          <ac:chgData name="Ryszard Grobelny" userId="8e977477-2b06-4f17-803d-c463c0214552" providerId="ADAL" clId="{A4D8FC52-BE9C-49DF-BD3C-A0BEF9BE51CA}" dt="2021-02-24T19:24:27.431" v="129" actId="20577"/>
          <ac:spMkLst>
            <pc:docMk/>
            <pc:sldMk cId="4186112229" sldId="263"/>
            <ac:spMk id="4" creationId="{62551E6C-86D7-4E8C-916B-5BDE6A43DCDF}"/>
          </ac:spMkLst>
        </pc:spChg>
        <pc:spChg chg="mod">
          <ac:chgData name="Ryszard Grobelny" userId="8e977477-2b06-4f17-803d-c463c0214552" providerId="ADAL" clId="{A4D8FC52-BE9C-49DF-BD3C-A0BEF9BE51CA}" dt="2021-02-24T19:28:53.807" v="147" actId="113"/>
          <ac:spMkLst>
            <pc:docMk/>
            <pc:sldMk cId="4186112229" sldId="263"/>
            <ac:spMk id="5" creationId="{DD3F841F-7E7A-48D8-8665-CDB443505CA1}"/>
          </ac:spMkLst>
        </pc:spChg>
      </pc:sldChg>
      <pc:sldChg chg="modSp add mod">
        <pc:chgData name="Ryszard Grobelny" userId="8e977477-2b06-4f17-803d-c463c0214552" providerId="ADAL" clId="{A4D8FC52-BE9C-49DF-BD3C-A0BEF9BE51CA}" dt="2021-02-24T19:54:07.983" v="2252" actId="108"/>
        <pc:sldMkLst>
          <pc:docMk/>
          <pc:sldMk cId="482028389" sldId="264"/>
        </pc:sldMkLst>
        <pc:spChg chg="mod">
          <ac:chgData name="Ryszard Grobelny" userId="8e977477-2b06-4f17-803d-c463c0214552" providerId="ADAL" clId="{A4D8FC52-BE9C-49DF-BD3C-A0BEF9BE51CA}" dt="2021-02-24T19:29:25.257" v="175" actId="20577"/>
          <ac:spMkLst>
            <pc:docMk/>
            <pc:sldMk cId="482028389" sldId="264"/>
            <ac:spMk id="4" creationId="{62551E6C-86D7-4E8C-916B-5BDE6A43DCDF}"/>
          </ac:spMkLst>
        </pc:spChg>
        <pc:spChg chg="mod">
          <ac:chgData name="Ryszard Grobelny" userId="8e977477-2b06-4f17-803d-c463c0214552" providerId="ADAL" clId="{A4D8FC52-BE9C-49DF-BD3C-A0BEF9BE51CA}" dt="2021-02-24T19:54:07.983" v="2252" actId="108"/>
          <ac:spMkLst>
            <pc:docMk/>
            <pc:sldMk cId="482028389" sldId="264"/>
            <ac:spMk id="5" creationId="{DD3F841F-7E7A-48D8-8665-CDB443505CA1}"/>
          </ac:spMkLst>
        </pc:spChg>
      </pc:sldChg>
      <pc:sldChg chg="modSp add mod">
        <pc:chgData name="Ryszard Grobelny" userId="8e977477-2b06-4f17-803d-c463c0214552" providerId="ADAL" clId="{A4D8FC52-BE9C-49DF-BD3C-A0BEF9BE51CA}" dt="2021-02-24T19:36:45.907" v="1065" actId="20577"/>
        <pc:sldMkLst>
          <pc:docMk/>
          <pc:sldMk cId="1916616653" sldId="265"/>
        </pc:sldMkLst>
        <pc:spChg chg="mod">
          <ac:chgData name="Ryszard Grobelny" userId="8e977477-2b06-4f17-803d-c463c0214552" providerId="ADAL" clId="{A4D8FC52-BE9C-49DF-BD3C-A0BEF9BE51CA}" dt="2021-02-24T19:36:45.907" v="1065" actId="20577"/>
          <ac:spMkLst>
            <pc:docMk/>
            <pc:sldMk cId="1916616653" sldId="265"/>
            <ac:spMk id="5" creationId="{DD3F841F-7E7A-48D8-8665-CDB443505CA1}"/>
          </ac:spMkLst>
        </pc:spChg>
      </pc:sldChg>
      <pc:sldChg chg="modSp add mod">
        <pc:chgData name="Ryszard Grobelny" userId="8e977477-2b06-4f17-803d-c463c0214552" providerId="ADAL" clId="{A4D8FC52-BE9C-49DF-BD3C-A0BEF9BE51CA}" dt="2021-02-24T19:41:31.877" v="1559" actId="20577"/>
        <pc:sldMkLst>
          <pc:docMk/>
          <pc:sldMk cId="700310894" sldId="266"/>
        </pc:sldMkLst>
        <pc:spChg chg="mod">
          <ac:chgData name="Ryszard Grobelny" userId="8e977477-2b06-4f17-803d-c463c0214552" providerId="ADAL" clId="{A4D8FC52-BE9C-49DF-BD3C-A0BEF9BE51CA}" dt="2021-02-24T19:37:21.567" v="1086" actId="20577"/>
          <ac:spMkLst>
            <pc:docMk/>
            <pc:sldMk cId="700310894" sldId="266"/>
            <ac:spMk id="4" creationId="{62551E6C-86D7-4E8C-916B-5BDE6A43DCDF}"/>
          </ac:spMkLst>
        </pc:spChg>
        <pc:spChg chg="mod">
          <ac:chgData name="Ryszard Grobelny" userId="8e977477-2b06-4f17-803d-c463c0214552" providerId="ADAL" clId="{A4D8FC52-BE9C-49DF-BD3C-A0BEF9BE51CA}" dt="2021-02-24T19:41:31.877" v="1559" actId="20577"/>
          <ac:spMkLst>
            <pc:docMk/>
            <pc:sldMk cId="700310894" sldId="266"/>
            <ac:spMk id="5" creationId="{DD3F841F-7E7A-48D8-8665-CDB443505CA1}"/>
          </ac:spMkLst>
        </pc:spChg>
      </pc:sldChg>
      <pc:sldChg chg="modSp add mod">
        <pc:chgData name="Ryszard Grobelny" userId="8e977477-2b06-4f17-803d-c463c0214552" providerId="ADAL" clId="{A4D8FC52-BE9C-49DF-BD3C-A0BEF9BE51CA}" dt="2021-02-24T19:47:22.979" v="2061" actId="14100"/>
        <pc:sldMkLst>
          <pc:docMk/>
          <pc:sldMk cId="594732233" sldId="267"/>
        </pc:sldMkLst>
        <pc:spChg chg="mod">
          <ac:chgData name="Ryszard Grobelny" userId="8e977477-2b06-4f17-803d-c463c0214552" providerId="ADAL" clId="{A4D8FC52-BE9C-49DF-BD3C-A0BEF9BE51CA}" dt="2021-02-24T19:42:30.127" v="1613" actId="1076"/>
          <ac:spMkLst>
            <pc:docMk/>
            <pc:sldMk cId="594732233" sldId="267"/>
            <ac:spMk id="4" creationId="{62551E6C-86D7-4E8C-916B-5BDE6A43DCDF}"/>
          </ac:spMkLst>
        </pc:spChg>
        <pc:spChg chg="mod">
          <ac:chgData name="Ryszard Grobelny" userId="8e977477-2b06-4f17-803d-c463c0214552" providerId="ADAL" clId="{A4D8FC52-BE9C-49DF-BD3C-A0BEF9BE51CA}" dt="2021-02-24T19:47:22.979" v="2061" actId="14100"/>
          <ac:spMkLst>
            <pc:docMk/>
            <pc:sldMk cId="594732233" sldId="267"/>
            <ac:spMk id="5" creationId="{DD3F841F-7E7A-48D8-8665-CDB443505CA1}"/>
          </ac:spMkLst>
        </pc:spChg>
      </pc:sldChg>
      <pc:sldChg chg="modSp add del mod">
        <pc:chgData name="Ryszard Grobelny" userId="8e977477-2b06-4f17-803d-c463c0214552" providerId="ADAL" clId="{A4D8FC52-BE9C-49DF-BD3C-A0BEF9BE51CA}" dt="2021-02-24T19:48:45.076" v="2062" actId="47"/>
        <pc:sldMkLst>
          <pc:docMk/>
          <pc:sldMk cId="846542210" sldId="268"/>
        </pc:sldMkLst>
        <pc:spChg chg="mod">
          <ac:chgData name="Ryszard Grobelny" userId="8e977477-2b06-4f17-803d-c463c0214552" providerId="ADAL" clId="{A4D8FC52-BE9C-49DF-BD3C-A0BEF9BE51CA}" dt="2021-02-24T19:46:50.676" v="2055" actId="20577"/>
          <ac:spMkLst>
            <pc:docMk/>
            <pc:sldMk cId="846542210" sldId="268"/>
            <ac:spMk id="5" creationId="{DD3F841F-7E7A-48D8-8665-CDB443505CA1}"/>
          </ac:spMkLst>
        </pc:spChg>
      </pc:sldChg>
      <pc:sldChg chg="modSp mod">
        <pc:chgData name="Ryszard Grobelny" userId="8e977477-2b06-4f17-803d-c463c0214552" providerId="ADAL" clId="{A4D8FC52-BE9C-49DF-BD3C-A0BEF9BE51CA}" dt="2021-02-24T19:52:33.766" v="2216" actId="14100"/>
        <pc:sldMkLst>
          <pc:docMk/>
          <pc:sldMk cId="2515383231" sldId="268"/>
        </pc:sldMkLst>
        <pc:spChg chg="mod">
          <ac:chgData name="Ryszard Grobelny" userId="8e977477-2b06-4f17-803d-c463c0214552" providerId="ADAL" clId="{A4D8FC52-BE9C-49DF-BD3C-A0BEF9BE51CA}" dt="2021-02-24T19:52:33.766" v="2216" actId="14100"/>
          <ac:spMkLst>
            <pc:docMk/>
            <pc:sldMk cId="2515383231" sldId="268"/>
            <ac:spMk id="2" creationId="{F7F108FA-F8D1-48C5-944A-EF20727D59A1}"/>
          </ac:spMkLst>
        </pc:spChg>
      </pc:sldChg>
      <pc:sldChg chg="modSp add mod">
        <pc:chgData name="Ryszard Grobelny" userId="8e977477-2b06-4f17-803d-c463c0214552" providerId="ADAL" clId="{A4D8FC52-BE9C-49DF-BD3C-A0BEF9BE51CA}" dt="2021-02-24T20:02:18.447" v="2685" actId="20577"/>
        <pc:sldMkLst>
          <pc:docMk/>
          <pc:sldMk cId="1700543073" sldId="269"/>
        </pc:sldMkLst>
        <pc:spChg chg="mod">
          <ac:chgData name="Ryszard Grobelny" userId="8e977477-2b06-4f17-803d-c463c0214552" providerId="ADAL" clId="{A4D8FC52-BE9C-49DF-BD3C-A0BEF9BE51CA}" dt="2021-02-24T19:55:46.766" v="2348" actId="20577"/>
          <ac:spMkLst>
            <pc:docMk/>
            <pc:sldMk cId="1700543073" sldId="269"/>
            <ac:spMk id="2" creationId="{0220C197-EF16-472A-AEB3-3F71C83A1DEC}"/>
          </ac:spMkLst>
        </pc:spChg>
        <pc:spChg chg="mod">
          <ac:chgData name="Ryszard Grobelny" userId="8e977477-2b06-4f17-803d-c463c0214552" providerId="ADAL" clId="{A4D8FC52-BE9C-49DF-BD3C-A0BEF9BE51CA}" dt="2021-02-24T20:02:18.447" v="2685" actId="20577"/>
          <ac:spMkLst>
            <pc:docMk/>
            <pc:sldMk cId="1700543073" sldId="269"/>
            <ac:spMk id="3" creationId="{636A05C4-E8DA-4B49-8EBA-A5842F2D96E7}"/>
          </ac:spMkLst>
        </pc:spChg>
      </pc:sldChg>
      <pc:sldChg chg="modSp add mod">
        <pc:chgData name="Ryszard Grobelny" userId="8e977477-2b06-4f17-803d-c463c0214552" providerId="ADAL" clId="{A4D8FC52-BE9C-49DF-BD3C-A0BEF9BE51CA}" dt="2021-02-24T20:19:17.995" v="3448" actId="20577"/>
        <pc:sldMkLst>
          <pc:docMk/>
          <pc:sldMk cId="1562316534" sldId="270"/>
        </pc:sldMkLst>
        <pc:spChg chg="mod">
          <ac:chgData name="Ryszard Grobelny" userId="8e977477-2b06-4f17-803d-c463c0214552" providerId="ADAL" clId="{A4D8FC52-BE9C-49DF-BD3C-A0BEF9BE51CA}" dt="2021-02-24T20:19:17.995" v="3448" actId="20577"/>
          <ac:spMkLst>
            <pc:docMk/>
            <pc:sldMk cId="1562316534" sldId="270"/>
            <ac:spMk id="3" creationId="{636A05C4-E8DA-4B49-8EBA-A5842F2D96E7}"/>
          </ac:spMkLst>
        </pc:spChg>
      </pc:sldChg>
      <pc:sldChg chg="modSp add mod">
        <pc:chgData name="Ryszard Grobelny" userId="8e977477-2b06-4f17-803d-c463c0214552" providerId="ADAL" clId="{A4D8FC52-BE9C-49DF-BD3C-A0BEF9BE51CA}" dt="2021-02-24T20:15:01.665" v="3430" actId="122"/>
        <pc:sldMkLst>
          <pc:docMk/>
          <pc:sldMk cId="3091978630" sldId="271"/>
        </pc:sldMkLst>
        <pc:spChg chg="mod">
          <ac:chgData name="Ryszard Grobelny" userId="8e977477-2b06-4f17-803d-c463c0214552" providerId="ADAL" clId="{A4D8FC52-BE9C-49DF-BD3C-A0BEF9BE51CA}" dt="2021-02-24T20:15:01.665" v="3430" actId="122"/>
          <ac:spMkLst>
            <pc:docMk/>
            <pc:sldMk cId="3091978630" sldId="271"/>
            <ac:spMk id="3" creationId="{636A05C4-E8DA-4B49-8EBA-A5842F2D96E7}"/>
          </ac:spMkLst>
        </pc:spChg>
      </pc:sldChg>
      <pc:sldChg chg="modSp mod">
        <pc:chgData name="Ryszard Grobelny" userId="8e977477-2b06-4f17-803d-c463c0214552" providerId="ADAL" clId="{A4D8FC52-BE9C-49DF-BD3C-A0BEF9BE51CA}" dt="2021-02-24T20:16:21.820" v="3446" actId="20577"/>
        <pc:sldMkLst>
          <pc:docMk/>
          <pc:sldMk cId="2586826441" sldId="285"/>
        </pc:sldMkLst>
        <pc:spChg chg="mod">
          <ac:chgData name="Ryszard Grobelny" userId="8e977477-2b06-4f17-803d-c463c0214552" providerId="ADAL" clId="{A4D8FC52-BE9C-49DF-BD3C-A0BEF9BE51CA}" dt="2021-02-24T20:16:21.820" v="3446" actId="20577"/>
          <ac:spMkLst>
            <pc:docMk/>
            <pc:sldMk cId="2586826441" sldId="285"/>
            <ac:spMk id="2" creationId="{F7F108FA-F8D1-48C5-944A-EF20727D59A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9A2A-4A16-4640-BBED-6304E2EC06D4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42614-71F9-444F-99DE-1E75D92014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5283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C05D3E-1098-4BB2-9B54-1D1834F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226" y="1476584"/>
            <a:ext cx="7387389" cy="1792288"/>
          </a:xfrm>
        </p:spPr>
        <p:txBody>
          <a:bodyPr anchor="t">
            <a:normAutofit/>
          </a:bodyPr>
          <a:lstStyle>
            <a:lvl1pPr algn="l">
              <a:defRPr lang="pl-PL" sz="4800" b="1" kern="1200" dirty="0">
                <a:solidFill>
                  <a:schemeClr val="bg1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F5E6AD7-A91D-48C9-8713-8FBAF00B6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226" y="3457117"/>
            <a:ext cx="6858000" cy="549550"/>
          </a:xfrm>
        </p:spPr>
        <p:txBody>
          <a:bodyPr/>
          <a:lstStyle>
            <a:lvl1pPr marL="0" indent="0" algn="l">
              <a:buNone/>
              <a:tabLst>
                <a:tab pos="93663" algn="l"/>
              </a:tabLst>
              <a:defRPr sz="1800">
                <a:solidFill>
                  <a:schemeClr val="bg1"/>
                </a:solidFill>
                <a:latin typeface="Lato" panose="020B060402020202020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4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3 zdję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40;p30">
            <a:extLst>
              <a:ext uri="{FF2B5EF4-FFF2-40B4-BE49-F238E27FC236}">
                <a16:creationId xmlns:a16="http://schemas.microsoft.com/office/drawing/2014/main" xmlns="" id="{1A2AF6AF-88F2-4213-98A1-765F7BD8937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547;p30">
            <a:extLst>
              <a:ext uri="{FF2B5EF4-FFF2-40B4-BE49-F238E27FC236}">
                <a16:creationId xmlns:a16="http://schemas.microsoft.com/office/drawing/2014/main" xmlns="" id="{4A75AAD0-55C9-45E8-A826-14FD3FFB93BC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xmlns="" id="{7C631D42-6979-4758-8CD1-B45322507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8716" y="1583150"/>
            <a:ext cx="2501699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 dirty="0"/>
          </a:p>
        </p:txBody>
      </p:sp>
      <p:sp>
        <p:nvSpPr>
          <p:cNvPr id="33" name="Symbol zastępczy obrazu 32">
            <a:extLst>
              <a:ext uri="{FF2B5EF4-FFF2-40B4-BE49-F238E27FC236}">
                <a16:creationId xmlns:a16="http://schemas.microsoft.com/office/drawing/2014/main" xmlns="" id="{3B17307C-9541-4AFB-A82C-A611879E8D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5922" y="1583150"/>
            <a:ext cx="2502000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 dirty="0"/>
          </a:p>
        </p:txBody>
      </p:sp>
      <p:sp>
        <p:nvSpPr>
          <p:cNvPr id="37" name="Symbol zastępczy obrazu 36">
            <a:extLst>
              <a:ext uri="{FF2B5EF4-FFF2-40B4-BE49-F238E27FC236}">
                <a16:creationId xmlns:a16="http://schemas.microsoft.com/office/drawing/2014/main" xmlns="" id="{8A0A26BA-EEE0-490D-AD26-1710FEE5CE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4223" y="2926457"/>
            <a:ext cx="2502000" cy="135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 dirty="0"/>
          </a:p>
        </p:txBody>
      </p:sp>
      <p:sp>
        <p:nvSpPr>
          <p:cNvPr id="34" name="Symbol zastępczy tytułu 1">
            <a:extLst>
              <a:ext uri="{FF2B5EF4-FFF2-40B4-BE49-F238E27FC236}">
                <a16:creationId xmlns:a16="http://schemas.microsoft.com/office/drawing/2014/main" xmlns="" id="{C65EAC7E-B018-4901-9DE8-4C3C9F13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C0035A7-6B64-4308-BF65-4640EAD8DCC5}"/>
              </a:ext>
            </a:extLst>
          </p:cNvPr>
          <p:cNvSpPr/>
          <p:nvPr userDrawn="1"/>
        </p:nvSpPr>
        <p:spPr>
          <a:xfrm>
            <a:off x="3294223" y="1572857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rójkąt równoramienny 2">
            <a:extLst>
              <a:ext uri="{FF2B5EF4-FFF2-40B4-BE49-F238E27FC236}">
                <a16:creationId xmlns:a16="http://schemas.microsoft.com/office/drawing/2014/main" xmlns="" id="{9650E9AD-FC88-4886-8A68-8E4AC61B47D6}"/>
              </a:ext>
            </a:extLst>
          </p:cNvPr>
          <p:cNvSpPr/>
          <p:nvPr userDrawn="1"/>
        </p:nvSpPr>
        <p:spPr>
          <a:xfrm rot="10800000">
            <a:off x="3530093" y="2926457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0791802A-4834-4508-B431-5988A32035E1}"/>
              </a:ext>
            </a:extLst>
          </p:cNvPr>
          <p:cNvSpPr/>
          <p:nvPr userDrawn="1"/>
        </p:nvSpPr>
        <p:spPr>
          <a:xfrm>
            <a:off x="792223" y="2936750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xmlns="" id="{851B3EBE-3A42-48B1-8852-E66956F00044}"/>
              </a:ext>
            </a:extLst>
          </p:cNvPr>
          <p:cNvSpPr/>
          <p:nvPr userDrawn="1"/>
        </p:nvSpPr>
        <p:spPr>
          <a:xfrm>
            <a:off x="5795922" y="2936750"/>
            <a:ext cx="2502000" cy="135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6" name="Trójkąt równoramienny 35">
            <a:extLst>
              <a:ext uri="{FF2B5EF4-FFF2-40B4-BE49-F238E27FC236}">
                <a16:creationId xmlns:a16="http://schemas.microsoft.com/office/drawing/2014/main" xmlns="" id="{138535F9-F112-4CA0-955B-9C9C8C677CB1}"/>
              </a:ext>
            </a:extLst>
          </p:cNvPr>
          <p:cNvSpPr/>
          <p:nvPr userDrawn="1"/>
        </p:nvSpPr>
        <p:spPr>
          <a:xfrm>
            <a:off x="1034563" y="2799923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8" name="Trójkąt równoramienny 37">
            <a:extLst>
              <a:ext uri="{FF2B5EF4-FFF2-40B4-BE49-F238E27FC236}">
                <a16:creationId xmlns:a16="http://schemas.microsoft.com/office/drawing/2014/main" xmlns="" id="{D6879A9A-2B51-4B67-80AB-8586E55EC0A3}"/>
              </a:ext>
            </a:extLst>
          </p:cNvPr>
          <p:cNvSpPr/>
          <p:nvPr userDrawn="1"/>
        </p:nvSpPr>
        <p:spPr>
          <a:xfrm>
            <a:off x="7804637" y="2774191"/>
            <a:ext cx="304800" cy="14712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xmlns="" id="{45127257-3D76-422E-BBA0-D3C2A69388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0221" y="1658143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39" name="Symbol zastępczy tekstu 5">
            <a:extLst>
              <a:ext uri="{FF2B5EF4-FFF2-40B4-BE49-F238E27FC236}">
                <a16:creationId xmlns:a16="http://schemas.microsoft.com/office/drawing/2014/main" xmlns="" id="{07645E57-691E-4119-B76E-70627FE3CB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7231" y="3047050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  <p:sp>
        <p:nvSpPr>
          <p:cNvPr id="40" name="Symbol zastępczy tekstu 5">
            <a:extLst>
              <a:ext uri="{FF2B5EF4-FFF2-40B4-BE49-F238E27FC236}">
                <a16:creationId xmlns:a16="http://schemas.microsoft.com/office/drawing/2014/main" xmlns="" id="{5FCAA66A-D4D7-4B20-BDDD-4D90F7F784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3496" y="3047050"/>
            <a:ext cx="2267153" cy="11124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latin typeface="Lato" panose="020B0604020202020204"/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2188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40;p30">
            <a:extLst>
              <a:ext uri="{FF2B5EF4-FFF2-40B4-BE49-F238E27FC236}">
                <a16:creationId xmlns:a16="http://schemas.microsoft.com/office/drawing/2014/main" xmlns="" id="{1A2AF6AF-88F2-4213-98A1-765F7BD8937F}"/>
              </a:ext>
            </a:extLst>
          </p:cNvPr>
          <p:cNvSpPr txBox="1"/>
          <p:nvPr userDrawn="1"/>
        </p:nvSpPr>
        <p:spPr>
          <a:xfrm>
            <a:off x="3389243" y="305505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02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547;p30">
            <a:extLst>
              <a:ext uri="{FF2B5EF4-FFF2-40B4-BE49-F238E27FC236}">
                <a16:creationId xmlns:a16="http://schemas.microsoft.com/office/drawing/2014/main" xmlns="" id="{4A75AAD0-55C9-45E8-A826-14FD3FFB93BC}"/>
              </a:ext>
            </a:extLst>
          </p:cNvPr>
          <p:cNvSpPr txBox="1"/>
          <p:nvPr userDrawn="1"/>
        </p:nvSpPr>
        <p:spPr>
          <a:xfrm>
            <a:off x="5856250" y="1910180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03 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Google Shape;545;p30">
            <a:extLst>
              <a:ext uri="{FF2B5EF4-FFF2-40B4-BE49-F238E27FC236}">
                <a16:creationId xmlns:a16="http://schemas.microsoft.com/office/drawing/2014/main" xmlns="" id="{6DF763D4-0235-4EDF-9492-CCB56796866D}"/>
              </a:ext>
            </a:extLst>
          </p:cNvPr>
          <p:cNvSpPr txBox="1">
            <a:spLocks/>
          </p:cNvSpPr>
          <p:nvPr userDrawn="1"/>
        </p:nvSpPr>
        <p:spPr>
          <a:xfrm>
            <a:off x="5965029" y="3055056"/>
            <a:ext cx="2238300" cy="1065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0"/>
              </a:spcAft>
              <a:buFont typeface="Lato"/>
              <a:buNone/>
            </a:pP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Google Shape;545;p30">
            <a:extLst>
              <a:ext uri="{FF2B5EF4-FFF2-40B4-BE49-F238E27FC236}">
                <a16:creationId xmlns:a16="http://schemas.microsoft.com/office/drawing/2014/main" xmlns="" id="{00A3DAAE-4705-4BAB-84E7-73D3C011EE85}"/>
              </a:ext>
            </a:extLst>
          </p:cNvPr>
          <p:cNvSpPr txBox="1">
            <a:spLocks/>
          </p:cNvSpPr>
          <p:nvPr userDrawn="1"/>
        </p:nvSpPr>
        <p:spPr>
          <a:xfrm>
            <a:off x="992416" y="3148657"/>
            <a:ext cx="2238300" cy="85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spcAft>
                <a:spcPts val="0"/>
              </a:spcAft>
              <a:buFont typeface="Lato"/>
              <a:buNone/>
            </a:pPr>
            <a:endParaRPr lang="en-GB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Symbol zastępczy tytułu 1">
            <a:extLst>
              <a:ext uri="{FF2B5EF4-FFF2-40B4-BE49-F238E27FC236}">
                <a16:creationId xmlns:a16="http://schemas.microsoft.com/office/drawing/2014/main" xmlns="" id="{C65EAC7E-B018-4901-9DE8-4C3C9F13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A40E5E5-45EA-4E97-BD13-A57F20F27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3519" y="1249806"/>
            <a:ext cx="7752778" cy="34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endParaRPr lang="pl-PL" dirty="0"/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xmlns="" id="{36E9D236-B391-440E-81F5-49FB40D3720E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43520" y="4705966"/>
            <a:ext cx="7752777" cy="336431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żny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4F07A2-91D6-4C00-A988-83CEA631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39" y="854243"/>
            <a:ext cx="7886700" cy="3597442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36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7191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lan prezentacji">
    <p:bg>
      <p:bgPr>
        <a:solidFill>
          <a:srgbClr val="F68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199AB5A-106D-49A8-86BA-0867AD3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1608"/>
            <a:ext cx="7886700" cy="967205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2C2C2C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88B4C7D-EF8C-4E91-9EE9-1282C401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752" y="1891903"/>
            <a:ext cx="3409312" cy="2371577"/>
          </a:xfrm>
        </p:spPr>
        <p:txBody>
          <a:bodyPr>
            <a:normAutofit/>
          </a:bodyPr>
          <a:lstStyle>
            <a:lvl1pPr marL="342900" indent="-342900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>
                <a:solidFill>
                  <a:srgbClr val="2C2C2C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</p:txBody>
      </p:sp>
      <p:grpSp>
        <p:nvGrpSpPr>
          <p:cNvPr id="7" name="Google Shape;25;p4">
            <a:extLst>
              <a:ext uri="{FF2B5EF4-FFF2-40B4-BE49-F238E27FC236}">
                <a16:creationId xmlns:a16="http://schemas.microsoft.com/office/drawing/2014/main" xmlns="" id="{36F76A00-FE67-4172-8FD8-5E566C0F85F2}"/>
              </a:ext>
            </a:extLst>
          </p:cNvPr>
          <p:cNvGrpSpPr/>
          <p:nvPr userDrawn="1"/>
        </p:nvGrpSpPr>
        <p:grpSpPr>
          <a:xfrm>
            <a:off x="628650" y="4361151"/>
            <a:ext cx="745763" cy="45826"/>
            <a:chOff x="4580561" y="2589004"/>
            <a:chExt cx="1064464" cy="25200"/>
          </a:xfrm>
        </p:grpSpPr>
        <p:sp>
          <p:nvSpPr>
            <p:cNvPr id="8" name="Google Shape;26;p4">
              <a:extLst>
                <a:ext uri="{FF2B5EF4-FFF2-40B4-BE49-F238E27FC236}">
                  <a16:creationId xmlns:a16="http://schemas.microsoft.com/office/drawing/2014/main" xmlns="" id="{1DA8C14B-F77F-4F34-9623-DD01416D461D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BB514"/>
                </a:solidFill>
              </a:endParaRPr>
            </a:p>
          </p:txBody>
        </p:sp>
        <p:sp>
          <p:nvSpPr>
            <p:cNvPr id="9" name="Google Shape;27;p4">
              <a:extLst>
                <a:ext uri="{FF2B5EF4-FFF2-40B4-BE49-F238E27FC236}">
                  <a16:creationId xmlns:a16="http://schemas.microsoft.com/office/drawing/2014/main" xmlns="" id="{A5B553F5-7880-49C1-A55F-AB6DDDCC8AEA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984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ażna myśl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1B263B-8343-4068-B97F-D39194396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989" y="1454986"/>
            <a:ext cx="7009200" cy="349200"/>
          </a:xfrm>
        </p:spPr>
        <p:txBody>
          <a:bodyPr lIns="0"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7E585EE-8F29-4A8E-95F3-A50C82F83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989" y="1951037"/>
            <a:ext cx="6858000" cy="1243013"/>
          </a:xfrm>
        </p:spPr>
        <p:txBody>
          <a:bodyPr lIns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7" name="Google Shape;89;p14">
            <a:extLst>
              <a:ext uri="{FF2B5EF4-FFF2-40B4-BE49-F238E27FC236}">
                <a16:creationId xmlns:a16="http://schemas.microsoft.com/office/drawing/2014/main" xmlns="" id="{F5313D9F-BBDA-4D26-BEF9-8DE8A3A5920D}"/>
              </a:ext>
            </a:extLst>
          </p:cNvPr>
          <p:cNvGrpSpPr/>
          <p:nvPr userDrawn="1"/>
        </p:nvGrpSpPr>
        <p:grpSpPr>
          <a:xfrm>
            <a:off x="757989" y="1262309"/>
            <a:ext cx="745763" cy="45826"/>
            <a:chOff x="4580561" y="2589004"/>
            <a:chExt cx="1064464" cy="25200"/>
          </a:xfrm>
        </p:grpSpPr>
        <p:sp>
          <p:nvSpPr>
            <p:cNvPr id="8" name="Google Shape;90;p14">
              <a:extLst>
                <a:ext uri="{FF2B5EF4-FFF2-40B4-BE49-F238E27FC236}">
                  <a16:creationId xmlns:a16="http://schemas.microsoft.com/office/drawing/2014/main" xmlns="" id="{3ACBC9DA-E36D-4260-B4B3-EA1D0F8C6BF5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BB5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;p14">
              <a:extLst>
                <a:ext uri="{FF2B5EF4-FFF2-40B4-BE49-F238E27FC236}">
                  <a16:creationId xmlns:a16="http://schemas.microsoft.com/office/drawing/2014/main" xmlns="" id="{7F6F6D40-27AC-4F28-9300-99878021AC25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83429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żny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9AAE99B-EE33-4C21-AE66-3FD6556C6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4400" y="736544"/>
            <a:ext cx="7495200" cy="3672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FontTx/>
              <a:buNone/>
              <a:defRPr sz="3600" b="1">
                <a:solidFill>
                  <a:schemeClr val="bg1"/>
                </a:solidFill>
                <a:latin typeface="Raleway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5277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żny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4F07A2-91D6-4C00-A988-83CEA631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39" y="854243"/>
            <a:ext cx="7886700" cy="3597442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36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230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5E8A38-3101-4F7F-A9E2-D1EAC8CB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32" y="1449023"/>
            <a:ext cx="7886700" cy="993775"/>
          </a:xfrm>
        </p:spPr>
        <p:txBody>
          <a:bodyPr anchor="t"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Raleway" pitchFamily="2" charset="-18"/>
              </a:defRPr>
            </a:lvl1pPr>
          </a:lstStyle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F52E659-F4CA-4B2E-8F67-3CBE2B935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031" y="2608728"/>
            <a:ext cx="4712277" cy="1620502"/>
          </a:xfr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93663" algn="l"/>
              </a:tabLst>
              <a:defRPr lang="pl-PL" sz="1800" kern="1200" dirty="0" smtClean="0">
                <a:solidFill>
                  <a:schemeClr val="bg1"/>
                </a:solidFill>
                <a:latin typeface="Lato" panose="020B060402020202020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7388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0961EB6-23C7-4A7C-960F-D8056EFB1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145" y="1257300"/>
            <a:ext cx="6877666" cy="3345873"/>
          </a:xfrm>
          <a:prstGeom prst="rect">
            <a:avLst/>
          </a:prstGeom>
        </p:spPr>
        <p:txBody>
          <a:bodyPr lIns="0"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+mj-lt"/>
              <a:buNone/>
              <a:defRPr sz="1800">
                <a:solidFill>
                  <a:srgbClr val="2C2C2C"/>
                </a:solidFill>
                <a:latin typeface="Lato" panose="020B0604020202020204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pl-PL" dirty="0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xmlns="" id="{E32FD628-3B70-468F-96D3-33A5B31A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4197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t i obraz po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xmlns="" id="{243BF8F4-109C-4E17-8550-148B9FF3F4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0664" y="1187965"/>
            <a:ext cx="4873336" cy="3128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2">
                    <a:lumMod val="10000"/>
                  </a:schemeClr>
                </a:solidFill>
                <a:latin typeface="Lato" panose="020B0604020202020204"/>
              </a:defRPr>
            </a:lvl1pPr>
          </a:lstStyle>
          <a:p>
            <a:endParaRPr lang="pl-PL" dirty="0"/>
          </a:p>
        </p:txBody>
      </p:sp>
      <p:sp>
        <p:nvSpPr>
          <p:cNvPr id="10" name="Google Shape;53;p7">
            <a:extLst>
              <a:ext uri="{FF2B5EF4-FFF2-40B4-BE49-F238E27FC236}">
                <a16:creationId xmlns:a16="http://schemas.microsoft.com/office/drawing/2014/main" xmlns="" id="{30D636F6-3329-4551-A04F-4103E5ACCDBF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270664" y="4451813"/>
            <a:ext cx="4873336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CAE75132-2CDC-4B1D-99FF-087D32F7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32" y="-10597"/>
            <a:ext cx="8723168" cy="7481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4800" b="1" kern="1200" dirty="0">
                <a:solidFill>
                  <a:srgbClr val="2C2C2C"/>
                </a:solidFill>
                <a:latin typeface="Raleway" pitchFamily="2" charset="-18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Google Shape;53;p7">
            <a:extLst>
              <a:ext uri="{FF2B5EF4-FFF2-40B4-BE49-F238E27FC236}">
                <a16:creationId xmlns:a16="http://schemas.microsoft.com/office/drawing/2014/main" xmlns="" id="{D6AB0319-E632-41C0-A181-4A98F5CFCE51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22168" y="1187965"/>
            <a:ext cx="3444587" cy="3128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 b="1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960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obraz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xmlns="" id="{46516CE4-9E00-4103-A91F-0B4884BDD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16688"/>
            <a:ext cx="9144000" cy="132840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ytułu 1">
            <a:extLst>
              <a:ext uri="{FF2B5EF4-FFF2-40B4-BE49-F238E27FC236}">
                <a16:creationId xmlns:a16="http://schemas.microsoft.com/office/drawing/2014/main" xmlns="" id="{F069B89A-2DC6-4902-9C1A-287E1934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3F283F5-AEB0-4DFB-BEAD-D27BB8C2B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753" y="1194954"/>
            <a:ext cx="7887600" cy="2138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36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wyliczen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A1B0C949-6019-491E-B071-E0B6D56EE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577" y="1327420"/>
            <a:ext cx="3520800" cy="2707200"/>
          </a:xfrm>
          <a:prstGeom prst="rect">
            <a:avLst/>
          </a:prstGeom>
        </p:spPr>
        <p:txBody>
          <a:bodyPr/>
          <a:lstStyle>
            <a:lvl1pPr marL="363538" indent="-363538">
              <a:lnSpc>
                <a:spcPct val="114000"/>
              </a:lnSpc>
              <a:spcBef>
                <a:spcPts val="0"/>
              </a:spcBef>
              <a:buFont typeface="+mj-lt"/>
              <a:buAutoNum type="arabicPeriod"/>
              <a:defRPr sz="1800" baseline="0">
                <a:solidFill>
                  <a:schemeClr val="tx1"/>
                </a:solidFill>
                <a:latin typeface="Lato" panose="020B0604020202020204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76F806-FF4F-4012-BB6F-580758C8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latin typeface="Raleway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3792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87954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xmlns="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73848" y="1321285"/>
            <a:ext cx="4140000" cy="279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xmlns="" id="{04F562EB-0355-4B70-8743-731EA46E5E4C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4987954" y="4233852"/>
            <a:ext cx="4068001" cy="45269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0" name="Google Shape;53;p7">
            <a:extLst>
              <a:ext uri="{FF2B5EF4-FFF2-40B4-BE49-F238E27FC236}">
                <a16:creationId xmlns:a16="http://schemas.microsoft.com/office/drawing/2014/main" xmlns="" id="{71368CDE-33F0-4A5F-8638-DBCF7134DE5C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773848" y="4213432"/>
            <a:ext cx="4068000" cy="45269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7" name="Symbol zastępczy tytułu 1">
            <a:extLst>
              <a:ext uri="{FF2B5EF4-FFF2-40B4-BE49-F238E27FC236}">
                <a16:creationId xmlns:a16="http://schemas.microsoft.com/office/drawing/2014/main" xmlns="" id="{4888968B-5079-4C73-9CA4-3CCF6D86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0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C2C2C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4468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i krótk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2116" y="1237065"/>
            <a:ext cx="4683600" cy="356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xmlns="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7099" y="3076665"/>
            <a:ext cx="2581200" cy="1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xmlns="" id="{D2865700-481D-4CFB-B280-5539CCFC8C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099" y="1267423"/>
            <a:ext cx="3322800" cy="160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Lato" panose="020B0604020202020204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11" name="Symbol zastępczy tytułu 1">
            <a:extLst>
              <a:ext uri="{FF2B5EF4-FFF2-40B4-BE49-F238E27FC236}">
                <a16:creationId xmlns:a16="http://schemas.microsoft.com/office/drawing/2014/main" xmlns="" id="{15126F74-8E14-4C4A-A3B7-B87120734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6734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aż zdjęc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F5C7F9D2-EC17-4255-B79D-BC7DE700C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5297" y="1255065"/>
            <a:ext cx="1976400" cy="326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xmlns="" id="{35A9A52C-233F-4126-80F8-D509E6ABD8C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171200" y="12550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xmlns="" id="{798D8A14-4D13-493C-BE80-435A6CEDFF6D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171200" y="2903865"/>
            <a:ext cx="1972800" cy="161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Lato" panose="020B060402020202020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9" name="Google Shape;53;p7">
            <a:extLst>
              <a:ext uri="{FF2B5EF4-FFF2-40B4-BE49-F238E27FC236}">
                <a16:creationId xmlns:a16="http://schemas.microsoft.com/office/drawing/2014/main" xmlns="" id="{2B12E869-96FF-466F-A149-B7AAD23EE87A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5065297" y="4552665"/>
            <a:ext cx="4068000" cy="452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200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C7E5F0BB-1406-4B8E-BE1F-8F5410B453A6}"/>
              </a:ext>
            </a:extLst>
          </p:cNvPr>
          <p:cNvSpPr txBox="1">
            <a:spLocks/>
          </p:cNvSpPr>
          <p:nvPr userDrawn="1"/>
        </p:nvSpPr>
        <p:spPr>
          <a:xfrm>
            <a:off x="757098" y="1264091"/>
            <a:ext cx="3321606" cy="1133380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Font typeface="+mj-lt"/>
              <a:buNone/>
              <a:defRPr sz="1800" kern="1200" baseline="0">
                <a:solidFill>
                  <a:schemeClr val="bg2">
                    <a:lumMod val="10000"/>
                  </a:schemeClr>
                </a:solidFill>
                <a:latin typeface="Lato" panose="020B0604020202020204" charset="-18"/>
                <a:ea typeface="+mj-ea"/>
                <a:cs typeface="+mj-cs"/>
              </a:defRPr>
            </a:lvl1pPr>
          </a:lstStyle>
          <a:p>
            <a:pPr marL="0" indent="0">
              <a:lnSpc>
                <a:spcPct val="114000"/>
              </a:lnSpc>
              <a:buClr>
                <a:srgbClr val="FBB514"/>
              </a:buClr>
              <a:buFont typeface="+mj-lt"/>
              <a:buNone/>
            </a:pPr>
            <a:endParaRPr lang="pl-PL" b="1" dirty="0">
              <a:solidFill>
                <a:srgbClr val="2C2C2C"/>
              </a:solidFill>
            </a:endParaRPr>
          </a:p>
        </p:txBody>
      </p:sp>
      <p:sp>
        <p:nvSpPr>
          <p:cNvPr id="15" name="Symbol zastępczy tytułu 1">
            <a:extLst>
              <a:ext uri="{FF2B5EF4-FFF2-40B4-BE49-F238E27FC236}">
                <a16:creationId xmlns:a16="http://schemas.microsoft.com/office/drawing/2014/main" xmlns="" id="{E4F294D8-6A64-4B0F-88FA-5A054007E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6" name="Google Shape;53;p7">
            <a:extLst>
              <a:ext uri="{FF2B5EF4-FFF2-40B4-BE49-F238E27FC236}">
                <a16:creationId xmlns:a16="http://schemas.microsoft.com/office/drawing/2014/main" xmlns="" id="{08954621-AC88-4975-AFA9-92A2D7355082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757098" y="1264091"/>
            <a:ext cx="3374679" cy="753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SzPts val="1300"/>
              <a:buNone/>
              <a:defRPr sz="1800" b="1">
                <a:solidFill>
                  <a:srgbClr val="2C2C2C"/>
                </a:solidFill>
                <a:latin typeface="Lato" panose="020B0604020202020204" charset="-18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xmlns="" id="{3E111C59-7940-483F-9CAA-7FDD9C9BA0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7097" y="2213375"/>
            <a:ext cx="3374679" cy="2303290"/>
          </a:xfrm>
          <a:prstGeom prst="rect">
            <a:avLst/>
          </a:prstGeom>
        </p:spPr>
        <p:txBody>
          <a:bodyPr/>
          <a:lstStyle>
            <a:lvl1pPr marL="514350" indent="-514350">
              <a:lnSpc>
                <a:spcPct val="114000"/>
              </a:lnSpc>
              <a:spcBef>
                <a:spcPts val="0"/>
              </a:spcBef>
              <a:buClr>
                <a:srgbClr val="F68B1F"/>
              </a:buClr>
              <a:buFont typeface="+mj-lt"/>
              <a:buAutoNum type="arabicPeriod"/>
              <a:defRPr sz="1800">
                <a:solidFill>
                  <a:schemeClr val="tx1"/>
                </a:solidFill>
                <a:latin typeface="Lato" panose="020B0604020202020204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585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5EA95F41-231F-45F3-A798-DA6A7A97E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551BA76-D7D8-4135-B48B-B5B30FF0D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398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;p5">
            <a:extLst>
              <a:ext uri="{FF2B5EF4-FFF2-40B4-BE49-F238E27FC236}">
                <a16:creationId xmlns:a16="http://schemas.microsoft.com/office/drawing/2014/main" xmlns="" id="{B8D29AE1-4AD8-4030-8B5E-A491E7C9F9F2}"/>
              </a:ext>
            </a:extLst>
          </p:cNvPr>
          <p:cNvSpPr/>
          <p:nvPr userDrawn="1"/>
        </p:nvSpPr>
        <p:spPr>
          <a:xfrm>
            <a:off x="0" y="0"/>
            <a:ext cx="9144000" cy="7576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" name="Google Shape;25;p4">
            <a:extLst>
              <a:ext uri="{FF2B5EF4-FFF2-40B4-BE49-F238E27FC236}">
                <a16:creationId xmlns:a16="http://schemas.microsoft.com/office/drawing/2014/main" xmlns="" id="{2BF5512A-5AC4-427F-B5BF-15E269BFA5F1}"/>
              </a:ext>
            </a:extLst>
          </p:cNvPr>
          <p:cNvGrpSpPr/>
          <p:nvPr userDrawn="1"/>
        </p:nvGrpSpPr>
        <p:grpSpPr>
          <a:xfrm>
            <a:off x="745784" y="1196198"/>
            <a:ext cx="745763" cy="45826"/>
            <a:chOff x="4580561" y="2589004"/>
            <a:chExt cx="1064464" cy="25200"/>
          </a:xfrm>
        </p:grpSpPr>
        <p:sp>
          <p:nvSpPr>
            <p:cNvPr id="9" name="Google Shape;26;p4">
              <a:extLst>
                <a:ext uri="{FF2B5EF4-FFF2-40B4-BE49-F238E27FC236}">
                  <a16:creationId xmlns:a16="http://schemas.microsoft.com/office/drawing/2014/main" xmlns="" id="{D256E864-C0BB-4E4B-8DCB-CE00F4827F7C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68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BB514"/>
                </a:solidFill>
              </a:endParaRPr>
            </a:p>
          </p:txBody>
        </p:sp>
        <p:sp>
          <p:nvSpPr>
            <p:cNvPr id="10" name="Google Shape;27;p4">
              <a:extLst>
                <a:ext uri="{FF2B5EF4-FFF2-40B4-BE49-F238E27FC236}">
                  <a16:creationId xmlns:a16="http://schemas.microsoft.com/office/drawing/2014/main" xmlns="" id="{7EB294CC-8124-4CEF-AF4C-437963FB1E80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7232D567-2836-49A0-8082-1345E78C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474"/>
            <a:ext cx="8743950" cy="753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326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  <p:sldLayoutId id="2147483690" r:id="rId4"/>
    <p:sldLayoutId id="2147483687" r:id="rId5"/>
    <p:sldLayoutId id="2147483691" r:id="rId6"/>
    <p:sldLayoutId id="2147483692" r:id="rId7"/>
    <p:sldLayoutId id="2147483693" r:id="rId8"/>
    <p:sldLayoutId id="2147483694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2C2C2C"/>
          </a:solidFill>
          <a:latin typeface="Raleway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A63CA70-92E1-4995-89AB-BED5DEE7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767401F0-5783-495F-85DD-1F18BA70F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5FA14EF-C170-49A6-9891-CEBE67A5A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EACE-7A77-45FE-827F-3CF663087824}" type="datetimeFigureOut">
              <a:rPr lang="pl-PL" smtClean="0"/>
              <a:t>2021-02-25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8BFA4A7-A055-4E29-9343-01B57C92F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2399C2D-8730-45BC-8389-BA47B5267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85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5434-17ED-4918-B557-1FFBB6A3E3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1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5" r:id="rId2"/>
    <p:sldLayoutId id="2147483701" r:id="rId3"/>
    <p:sldLayoutId id="214748372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2137F1-8391-4913-902B-C3A108FB1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Prace nad aktualizację</a:t>
            </a:r>
            <a:br>
              <a:rPr lang="pl-PL" dirty="0"/>
            </a:br>
            <a:r>
              <a:rPr lang="pl-PL" dirty="0"/>
              <a:t>Krajowej Polityki Miejskiej</a:t>
            </a:r>
            <a:br>
              <a:rPr lang="pl-PL" dirty="0"/>
            </a:br>
            <a:r>
              <a:rPr lang="pl-PL" dirty="0"/>
              <a:t>- informacja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4B97FCD-C608-44C2-9136-04FD0B440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4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20C197-EF16-472A-AEB3-3F71C83A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informacji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6A05C4-E8DA-4B49-8EBA-A5842F2D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466850"/>
            <a:ext cx="8134349" cy="344804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Wnioski z realizacji bieżącego projektu doradczego w ramach Programu "Rozwój Lokalny" finansowanego z Norweskiego Mechanizmu Finansowego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Wnioski z seminariów, w tym dobrych praktyk, organizowanych w ramach cyklu Forum Rozwoju Lokalnego, prowadzonego przez ZMP. W każdym z seminariów uczestniczy online ok. 500 uczestników z miast. Dotychczas przeprowadziliśmy seminaria w kilku istotnych dla KPM tematach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Informacje napływające do biura ZMP od naszych członków, które będziemy zbierać i przesyłać do MFPR za pomocą specjalnego formularza, który do Państwa prześlemy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487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20C197-EF16-472A-AEB3-3F71C83A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Pierwsze wnioski: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6A05C4-E8DA-4B49-8EBA-A5842F2D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466850"/>
            <a:ext cx="8134349" cy="344804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Miasta wskazują  następujące priorytetowe kierunki wsparcia działań rozwojowych: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Integracja społeczności lokalnej (budowa więzi terytorialnych)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Edukacja dzieci i młodzieży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Wparcie przedsiębiorczości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Poprawa atrakcyjności przestrzeni publicznych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Sport i rekreacja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Kultura i sztuka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Promocja i informacja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Środowisko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54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20C197-EF16-472A-AEB3-3F71C83A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Pierwsze wnioski: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6A05C4-E8DA-4B49-8EBA-A5842F2D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466850"/>
            <a:ext cx="8134349" cy="344804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W zakresie działań instytucjonalnych miasta wskazują przede wszystkim na: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Niezbędną cyfryzację JST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Silniejsze powiązanie działań z planowaniem strategicznym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Zwiększenie udziału mieszkańców w procesach decyzyjnych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>
                <a:solidFill>
                  <a:srgbClr val="7030A0"/>
                </a:solidFill>
                <a:latin typeface="Arial" panose="020B0604020202020204" pitchFamily="34" charset="0"/>
              </a:rPr>
              <a:t>Większą </a:t>
            </a: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integracja zarządzania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Lepsze wykorzystanie danych o mieście w procesie podejmowania decyzji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2316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20C197-EF16-472A-AEB3-3F71C83A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Pierwsze wnioski: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6A05C4-E8DA-4B49-8EBA-A5842F2D9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125" y="1466850"/>
            <a:ext cx="8782050" cy="344804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</a:rPr>
              <a:t>Istotne jest aby przyjęte zasady były konsekwentnie stosowane, a w szczególności aby dysponowanie środkami było: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Poprzedzone rzeczowymi konsultacjami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Zrozumiałe – oparte na jasnych kryteriach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Transparentne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Sprawiedliwe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sz="1600" dirty="0">
                <a:solidFill>
                  <a:srgbClr val="7030A0"/>
                </a:solidFill>
                <a:latin typeface="Arial" panose="020B0604020202020204" pitchFamily="34" charset="0"/>
              </a:rPr>
              <a:t>Zgodne z przyjętymi celami</a:t>
            </a:r>
          </a:p>
          <a:p>
            <a:pPr marL="914400" lvl="1" indent="-457200">
              <a:buFont typeface="+mj-lt"/>
              <a:buAutoNum type="arabicPeriod"/>
            </a:pPr>
            <a:endParaRPr lang="pl-PL" sz="1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lvl="1" algn="ctr"/>
            <a:r>
              <a:rPr lang="pl-PL" sz="2200" dirty="0">
                <a:solidFill>
                  <a:srgbClr val="0070C0"/>
                </a:solidFill>
                <a:latin typeface="Arial" panose="020B0604020202020204" pitchFamily="34" charset="0"/>
              </a:rPr>
              <a:t>Niedopuszczalne są działania analogiczne do podziału środków</a:t>
            </a:r>
          </a:p>
          <a:p>
            <a:pPr lvl="1" algn="ctr"/>
            <a:r>
              <a:rPr lang="pl-PL" sz="2200" dirty="0">
                <a:solidFill>
                  <a:srgbClr val="0070C0"/>
                </a:solidFill>
                <a:latin typeface="Arial" panose="020B0604020202020204" pitchFamily="34" charset="0"/>
              </a:rPr>
              <a:t>II Transzy Rządowego Funduszu Inwestycji Lokalnych</a:t>
            </a:r>
            <a:endParaRPr lang="pl-PL" sz="22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1978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108FA-F8D1-48C5-944A-EF20727D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>
                <a:solidFill>
                  <a:srgbClr val="FFFF00"/>
                </a:solidFill>
              </a:rPr>
              <a:t>Dziękuję za uwagę</a:t>
            </a: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/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dirty="0">
                <a:solidFill>
                  <a:srgbClr val="FFFF00"/>
                </a:solidFill>
              </a:rPr>
              <a:t/>
            </a:r>
            <a:br>
              <a:rPr lang="pl-PL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Ryszard Grobelny</a:t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FFFF00"/>
                </a:solidFill>
              </a:rPr>
              <a:t>Jarosław Komża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2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Istotne możliwości finansowe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273464"/>
            <a:ext cx="7934325" cy="3622386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pl-PL" b="0" i="0" dirty="0">
                <a:effectLst/>
                <a:latin typeface="Segoe UI" panose="020B0502040204020203" pitchFamily="34" charset="0"/>
              </a:rPr>
              <a:t>Polskie miasta będą miały do dyspozycji w najbliższym okresie trzy potężne źródła finansowania swoich przedsięwzięć:</a:t>
            </a:r>
          </a:p>
          <a:p>
            <a:pPr algn="l">
              <a:spcAft>
                <a:spcPts val="600"/>
              </a:spcAft>
            </a:pPr>
            <a:r>
              <a:rPr lang="pl-PL" b="0" i="0" dirty="0">
                <a:effectLst/>
                <a:latin typeface="Segoe UI" panose="020B0502040204020203" pitchFamily="34" charset="0"/>
              </a:rPr>
              <a:t>1) </a:t>
            </a:r>
            <a:r>
              <a:rPr lang="pl-PL" b="1" i="0" dirty="0">
                <a:effectLst/>
                <a:latin typeface="Segoe UI" panose="020B0502040204020203" pitchFamily="34" charset="0"/>
              </a:rPr>
              <a:t>fundusze polityki spójności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, programowane Umową Partnerstwa - konsultacje jej projektu zakończyły się w ostatni poniedziałek 22 lutego</a:t>
            </a:r>
          </a:p>
          <a:p>
            <a:pPr algn="l">
              <a:spcAft>
                <a:spcPts val="600"/>
              </a:spcAft>
            </a:pPr>
            <a:r>
              <a:rPr lang="pl-PL" b="0" i="0" dirty="0">
                <a:effectLst/>
                <a:latin typeface="Segoe UI" panose="020B0502040204020203" pitchFamily="34" charset="0"/>
              </a:rPr>
              <a:t>2) </a:t>
            </a:r>
            <a:r>
              <a:rPr lang="pl-PL" b="1" i="0" dirty="0">
                <a:effectLst/>
                <a:latin typeface="Segoe UI" panose="020B0502040204020203" pitchFamily="34" charset="0"/>
              </a:rPr>
              <a:t>tzw. fundusz odbudowy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, programowany w Krajowym Planie Odbudowy, którego konsultacje rozpoczynają się jutro tj. </a:t>
            </a:r>
            <a:r>
              <a:rPr lang="pl-PL" b="0" i="0" dirty="0" smtClean="0">
                <a:effectLst/>
                <a:latin typeface="Segoe UI" panose="020B0502040204020203" pitchFamily="34" charset="0"/>
              </a:rPr>
              <a:t>2 marca. </a:t>
            </a:r>
            <a:r>
              <a:rPr lang="pl-PL" b="1" i="0" dirty="0">
                <a:effectLst/>
                <a:latin typeface="Segoe UI" panose="020B0502040204020203" pitchFamily="34" charset="0"/>
              </a:rPr>
              <a:t>Mamy nadzieję, że </a:t>
            </a:r>
            <a:r>
              <a:rPr lang="pl-PL" b="1" i="0" dirty="0" smtClean="0">
                <a:effectLst/>
                <a:latin typeface="Segoe UI" panose="020B0502040204020203" pitchFamily="34" charset="0"/>
              </a:rPr>
              <a:t>zaproponowany </a:t>
            </a:r>
            <a:r>
              <a:rPr lang="pl-PL" b="1" i="0" dirty="0">
                <a:effectLst/>
                <a:latin typeface="Segoe UI" panose="020B0502040204020203" pitchFamily="34" charset="0"/>
              </a:rPr>
              <a:t>przez MFPR program "Silne i odporne miasta" </a:t>
            </a:r>
            <a:r>
              <a:rPr lang="pl-PL" b="1" i="0" dirty="0" smtClean="0">
                <a:effectLst/>
                <a:latin typeface="Segoe UI" panose="020B0502040204020203" pitchFamily="34" charset="0"/>
              </a:rPr>
              <a:t>w ramach KPO da </a:t>
            </a:r>
            <a:r>
              <a:rPr lang="pl-PL" b="1" i="0" dirty="0">
                <a:effectLst/>
                <a:latin typeface="Segoe UI" panose="020B0502040204020203" pitchFamily="34" charset="0"/>
              </a:rPr>
              <a:t>naszym miasto solidne wsparcie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,</a:t>
            </a:r>
          </a:p>
          <a:p>
            <a:pPr algn="l">
              <a:spcAft>
                <a:spcPts val="600"/>
              </a:spcAft>
            </a:pPr>
            <a:r>
              <a:rPr lang="pl-PL" b="0" i="0" dirty="0">
                <a:effectLst/>
                <a:latin typeface="Segoe UI" panose="020B0502040204020203" pitchFamily="34" charset="0"/>
              </a:rPr>
              <a:t>3) </a:t>
            </a:r>
            <a:r>
              <a:rPr lang="pl-PL" b="1" i="0" dirty="0">
                <a:effectLst/>
                <a:latin typeface="Segoe UI" panose="020B0502040204020203" pitchFamily="34" charset="0"/>
              </a:rPr>
              <a:t>Fundusz Sprawiedliwej Transformacji</a:t>
            </a:r>
            <a:r>
              <a:rPr lang="pl-PL" b="0" i="0" dirty="0">
                <a:effectLst/>
                <a:latin typeface="Segoe UI" panose="020B0502040204020203" pitchFamily="34" charset="0"/>
              </a:rPr>
              <a:t>, z którego będą mogły korzystać miasta prawdopodobnie 6 polskich </a:t>
            </a:r>
            <a:r>
              <a:rPr lang="pl-PL" b="0" i="0" dirty="0" smtClean="0">
                <a:effectLst/>
                <a:latin typeface="Segoe UI" panose="020B0502040204020203" pitchFamily="34" charset="0"/>
              </a:rPr>
              <a:t>regionów.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425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273464"/>
            <a:ext cx="7934325" cy="3622386"/>
          </a:xfrm>
        </p:spPr>
        <p:txBody>
          <a:bodyPr/>
          <a:lstStyle/>
          <a:p>
            <a:pPr algn="ctr"/>
            <a:r>
              <a:rPr lang="pl-PL" b="1" i="0" dirty="0">
                <a:effectLst/>
                <a:latin typeface="Segoe UI" panose="020B0502040204020203" pitchFamily="34" charset="0"/>
              </a:rPr>
              <a:t>Dokumentem, który, w którym ma być opisana strategia wspierania rozwoju miast na najbliższe 10 lat ma być</a:t>
            </a:r>
          </a:p>
          <a:p>
            <a:pPr algn="ctr"/>
            <a:r>
              <a:rPr lang="pl-PL" b="1" i="0" dirty="0">
                <a:effectLst/>
                <a:latin typeface="Segoe UI" panose="020B0502040204020203" pitchFamily="34" charset="0"/>
              </a:rPr>
              <a:t> </a:t>
            </a:r>
            <a:r>
              <a:rPr lang="pl-PL" sz="3200" b="1" i="0" dirty="0">
                <a:effectLst/>
                <a:latin typeface="Segoe UI" panose="020B0502040204020203" pitchFamily="34" charset="0"/>
              </a:rPr>
              <a:t>Krajowa Polityka Miejska 2030</a:t>
            </a:r>
            <a:r>
              <a:rPr lang="pl-PL" b="1" i="0" dirty="0">
                <a:effectLst/>
                <a:latin typeface="Segoe UI" panose="020B0502040204020203" pitchFamily="34" charset="0"/>
              </a:rPr>
              <a:t>. </a:t>
            </a:r>
          </a:p>
          <a:p>
            <a:pPr algn="l"/>
            <a:endParaRPr lang="pl-PL" dirty="0">
              <a:latin typeface="Segoe UI" panose="020B0502040204020203" pitchFamily="34" charset="0"/>
            </a:endParaRPr>
          </a:p>
          <a:p>
            <a:pPr algn="l"/>
            <a:endParaRPr lang="pl-PL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pl-PL" b="0" i="0" dirty="0">
                <a:effectLst/>
                <a:latin typeface="Segoe UI" panose="020B0502040204020203" pitchFamily="34" charset="0"/>
              </a:rPr>
              <a:t>Ministerstwo Funduszy i Polityki Regionalnej przystąpiło do aktualizacji dokumentu Krajowej Polityki Miejskiej, przyjętego w 2015 r. </a:t>
            </a:r>
            <a:r>
              <a:rPr lang="pl-PL" b="0" i="0" dirty="0" smtClean="0">
                <a:effectLst/>
                <a:latin typeface="Segoe UI" panose="020B0502040204020203" pitchFamily="34" charset="0"/>
              </a:rPr>
              <a:t> </a:t>
            </a:r>
            <a:br>
              <a:rPr lang="pl-PL" b="0" i="0" dirty="0" smtClean="0">
                <a:effectLst/>
                <a:latin typeface="Segoe UI" panose="020B0502040204020203" pitchFamily="34" charset="0"/>
              </a:rPr>
            </a:br>
            <a:r>
              <a:rPr lang="pl-PL" b="0" i="0" dirty="0" smtClean="0">
                <a:effectLst/>
                <a:latin typeface="Segoe UI" panose="020B0502040204020203" pitchFamily="34" charset="0"/>
              </a:rPr>
              <a:t>Harmonogram prac obejmuje lata 2021-2022.</a:t>
            </a:r>
            <a:endParaRPr lang="pl-PL" b="0" i="0" dirty="0">
              <a:effectLst/>
              <a:latin typeface="Segoe UI" panose="020B0502040204020203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494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Wyzwania polityki miejskiej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273464"/>
            <a:ext cx="7934325" cy="3622386"/>
          </a:xfrm>
        </p:spPr>
        <p:txBody>
          <a:bodyPr/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 panose="020B0604020202020204" pitchFamily="34" charset="0"/>
              </a:rPr>
              <a:t>skutki depopulacji i starzenia się społeczeństwa(kurczenia się) miast </a:t>
            </a:r>
            <a:r>
              <a:rPr lang="pl-PL" dirty="0">
                <a:effectLst/>
                <a:latin typeface="Arial" panose="020B0604020202020204" pitchFamily="34" charset="0"/>
              </a:rPr>
              <a:t>– przeobrażenia demograficzne zachodzące w miastach co rodzi także potrzeby w dostosowaniu przestrzeni miast, rozwiązań komunikacyjnych i mieszkaniowych do różnych potrzeb rosnącej grupy osób w podeszłym wieku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 panose="020B0604020202020204" pitchFamily="34" charset="0"/>
              </a:rPr>
              <a:t>niekontrolowana </a:t>
            </a:r>
            <a:r>
              <a:rPr lang="pl-PL" b="1" dirty="0" err="1">
                <a:effectLst/>
                <a:latin typeface="Arial" panose="020B0604020202020204" pitchFamily="34" charset="0"/>
              </a:rPr>
              <a:t>suburbanizacja</a:t>
            </a:r>
            <a:r>
              <a:rPr lang="pl-PL" dirty="0">
                <a:effectLst/>
                <a:latin typeface="Arial" panose="020B0604020202020204" pitchFamily="34" charset="0"/>
              </a:rPr>
              <a:t> (tzw. </a:t>
            </a:r>
            <a:r>
              <a:rPr lang="pl-PL" dirty="0" err="1">
                <a:effectLst/>
                <a:latin typeface="Arial" panose="020B0604020202020204" pitchFamily="34" charset="0"/>
              </a:rPr>
              <a:t>urban</a:t>
            </a:r>
            <a:r>
              <a:rPr lang="pl-PL" dirty="0">
                <a:effectLst/>
                <a:latin typeface="Arial" panose="020B0604020202020204" pitchFamily="34" charset="0"/>
              </a:rPr>
              <a:t> </a:t>
            </a:r>
            <a:r>
              <a:rPr lang="pl-PL" dirty="0" err="1">
                <a:effectLst/>
                <a:latin typeface="Arial" panose="020B0604020202020204" pitchFamily="34" charset="0"/>
              </a:rPr>
              <a:t>sprawl</a:t>
            </a:r>
            <a:r>
              <a:rPr lang="pl-PL" dirty="0">
                <a:effectLst/>
                <a:latin typeface="Arial" panose="020B0604020202020204" pitchFamily="34" charset="0"/>
              </a:rPr>
              <a:t>) –nieskoordynowany proces zagospodarowania terenu, mający miejsce w samych miastach i silnie uwidoczniający się na terenach przyległych do miast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effectLst/>
                <a:latin typeface="Arial" panose="020B0604020202020204" pitchFamily="34" charset="0"/>
              </a:rPr>
              <a:t>polaryzacja rozwoju gospodarczego miast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8611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Przesłanki aktualizacji KPM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273464"/>
            <a:ext cx="7934325" cy="3622386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effectLst/>
                <a:latin typeface="Arial" panose="020B0604020202020204" pitchFamily="34" charset="0"/>
              </a:rPr>
              <a:t>Pojawienie się nowych wyzwań i obszarów tematycznych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dirty="0">
                <a:latin typeface="Arial" panose="020B0604020202020204" pitchFamily="34" charset="0"/>
              </a:rPr>
              <a:t>Potrzeba uwzględnienia wyzwań formułowanych na szczeblu międzynarodowym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Potrzeba integracji i dostosowanie szeregu działań realizowanych w ramach polityk sektorowych do zindywidualizowanych potrzeb miast (zintegrowane podejście)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Miasta wymagają sprawnego zarządzania i ściślejszej współpracy z obszarami przyległymi</a:t>
            </a:r>
          </a:p>
          <a:p>
            <a:pPr algn="l">
              <a:spcAft>
                <a:spcPts val="6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8202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Przesłanki aktualizacji KPM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273464"/>
            <a:ext cx="7934325" cy="3622386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Font typeface="+mj-lt"/>
              <a:buAutoNum type="arabicPeriod" startAt="5"/>
            </a:pPr>
            <a:r>
              <a:rPr lang="pl-PL" b="1" dirty="0">
                <a:latin typeface="Arial" panose="020B0604020202020204" pitchFamily="34" charset="0"/>
              </a:rPr>
              <a:t>Potrzeba wsparcia średnich i małych miast – utrzymanie policentrycznej sieci osadniczej – dla odpowiedzialnego i zrównoważonego rozwoju kraju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 startAt="5"/>
            </a:pPr>
            <a:r>
              <a:rPr lang="pl-PL" b="1" dirty="0">
                <a:latin typeface="Arial" panose="020B0604020202020204" pitchFamily="34" charset="0"/>
              </a:rPr>
              <a:t>Potrzeba prowadzenia świadomej polityki wspierającej międzynarodową konkurencyjność największych miast w Polsce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 startAt="5"/>
            </a:pPr>
            <a:r>
              <a:rPr lang="pl-PL" b="1" dirty="0">
                <a:latin typeface="Arial" panose="020B0604020202020204" pitchFamily="34" charset="0"/>
              </a:rPr>
              <a:t>Potrzeba zindywidualizowanego podejścia do różnych miast z większym uwzględnieniem lokalnych potrzeb ludzi (wymiar terytorialny)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 startAt="5"/>
            </a:pPr>
            <a:r>
              <a:rPr lang="pl-PL" b="1" dirty="0">
                <a:latin typeface="Arial" panose="020B0604020202020204" pitchFamily="34" charset="0"/>
              </a:rPr>
              <a:t>Ograniczenia negatywnego oddziaływania miast na środowisko i ich adaptacja do zmian klimatycznych</a:t>
            </a:r>
          </a:p>
          <a:p>
            <a:pPr algn="l">
              <a:spcAft>
                <a:spcPts val="6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91661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Zarys celów KPM 2030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1273464"/>
            <a:ext cx="7934325" cy="3622386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Cel: Budowa miast dostępnych i przyjaznych dla wszystkich jego mieszkańców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Cel: Podniesienie konkurencyjności i atrakcyjności gospodarczej miast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Cel: Adaptacja miast do zmian klimatu i zwiększenie wykorzystania rozwiązań opartych na naturze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Cel: Technologie cyfrowe wsparciem w procesach zarządzania miastem i optymalizacji dostępu do usług publicznych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Cel: Przeciwdziałanie negatywnym skutkom </a:t>
            </a:r>
            <a:r>
              <a:rPr lang="pl-PL" b="1" dirty="0" err="1">
                <a:latin typeface="Arial" panose="020B0604020202020204" pitchFamily="34" charset="0"/>
              </a:rPr>
              <a:t>suburbanizacji</a:t>
            </a:r>
            <a:r>
              <a:rPr lang="pl-PL" b="1" dirty="0">
                <a:latin typeface="Arial" panose="020B0604020202020204" pitchFamily="34" charset="0"/>
              </a:rPr>
              <a:t> i ponowne wykorzystanie przestrzeni w miastach</a:t>
            </a:r>
          </a:p>
          <a:p>
            <a:pPr algn="l">
              <a:spcAft>
                <a:spcPts val="6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70031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2551E6C-86D7-4E8C-916B-5BDE6A43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49238"/>
            <a:ext cx="8743950" cy="753223"/>
          </a:xfrm>
        </p:spPr>
        <p:txBody>
          <a:bodyPr>
            <a:normAutofit fontScale="90000"/>
          </a:bodyPr>
          <a:lstStyle/>
          <a:p>
            <a:r>
              <a:rPr lang="pl-PL" dirty="0"/>
              <a:t>Kluczowe zasady wdrażania – opracowywania KPM 2030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DD3F841F-7E7A-48D8-8665-CDB443505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" y="1311564"/>
            <a:ext cx="8191500" cy="3660486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Zintegrowane podejście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Partycypacja i współtworzenie (w planowaniu, implementacji i monitorowaniu)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Zarządzanie wielopoziomowe pionowe i poziome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Podejście terytorialne/lokalne wykorzystujące endogeniczne zasoby i potencjały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Odpowiednia skala działań (wymiar „ponadgminny” i „wewnątrzgminny” polityki miejskiej)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Aspekty środowiskowe w rozwoju i funkcjonowaniu miast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</a:rPr>
              <a:t>Model odpowiedniej urbanizacji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endParaRPr lang="pl-PL" b="1" dirty="0">
              <a:latin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9473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F108FA-F8D1-48C5-944A-EF20727D5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854243"/>
            <a:ext cx="8715374" cy="3597442"/>
          </a:xfrm>
        </p:spPr>
        <p:txBody>
          <a:bodyPr>
            <a:normAutofit/>
          </a:bodyPr>
          <a:lstStyle/>
          <a:p>
            <a:r>
              <a:rPr lang="pl-PL" dirty="0"/>
              <a:t>Związek Miast Polskich uczestniczy w procesie konsultacji – przygotowywania Krajowej Polityki Miejskiej 2030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83231"/>
      </p:ext>
    </p:extLst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21CEC128513E468D693A444DC5A13C" ma:contentTypeVersion="8" ma:contentTypeDescription="Utwórz nowy dokument." ma:contentTypeScope="" ma:versionID="f7a3c9d9805bead5e0a886cea2c19a9f">
  <xsd:schema xmlns:xsd="http://www.w3.org/2001/XMLSchema" xmlns:xs="http://www.w3.org/2001/XMLSchema" xmlns:p="http://schemas.microsoft.com/office/2006/metadata/properties" xmlns:ns2="e8befe75-3807-4551-8189-c773152414b1" targetNamespace="http://schemas.microsoft.com/office/2006/metadata/properties" ma:root="true" ma:fieldsID="bc5f960725502e2280b5cb68291479c6" ns2:_="">
    <xsd:import namespace="e8befe75-3807-4551-8189-c773152414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efe75-3807-4551-8189-c77315241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D97296-9683-4240-A916-FC2247E4CE0B}">
  <ds:schemaRefs>
    <ds:schemaRef ds:uri="http://schemas.microsoft.com/office/2006/documentManagement/types"/>
    <ds:schemaRef ds:uri="e8befe75-3807-4551-8189-c773152414b1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B7E876-0253-4E3A-83ED-41D19130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befe75-3807-4551-8189-c77315241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F83EE5-73A7-4FD4-88AA-9F6ECA4F2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</TotalTime>
  <Words>679</Words>
  <Application>Microsoft Office PowerPoint</Application>
  <PresentationFormat>Niestandardowy</PresentationFormat>
  <Paragraphs>72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Raleway</vt:lpstr>
      <vt:lpstr>Segoe UI</vt:lpstr>
      <vt:lpstr>2_Projekt niestandardowy</vt:lpstr>
      <vt:lpstr>1_Projekt niestandardowy</vt:lpstr>
      <vt:lpstr>Projekt niestandardowy</vt:lpstr>
      <vt:lpstr>Prace nad aktualizację Krajowej Polityki Miejskiej - informacja</vt:lpstr>
      <vt:lpstr>Istotne możliwości finansowe</vt:lpstr>
      <vt:lpstr>Prezentacja programu PowerPoint</vt:lpstr>
      <vt:lpstr>Wyzwania polityki miejskiej</vt:lpstr>
      <vt:lpstr>Przesłanki aktualizacji KPM</vt:lpstr>
      <vt:lpstr>Przesłanki aktualizacji KPM</vt:lpstr>
      <vt:lpstr>Zarys celów KPM 2030</vt:lpstr>
      <vt:lpstr>Kluczowe zasady wdrażania – opracowywania KPM 2030</vt:lpstr>
      <vt:lpstr>Związek Miast Polskich uczestniczy w procesie konsultacji – przygotowywania Krajowej Polityki Miejskiej 2030</vt:lpstr>
      <vt:lpstr>Źródła informacji</vt:lpstr>
      <vt:lpstr>Pierwsze wnioski:</vt:lpstr>
      <vt:lpstr>Pierwsze wnioski:</vt:lpstr>
      <vt:lpstr>Pierwsze wnioski:</vt:lpstr>
      <vt:lpstr>Dziękuję za uwagę    Ryszard Grobelny Jarosław Komża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Majchrowska</dc:creator>
  <cp:lastModifiedBy>Jarosław Komża</cp:lastModifiedBy>
  <cp:revision>93</cp:revision>
  <dcterms:created xsi:type="dcterms:W3CDTF">2021-02-12T11:02:36Z</dcterms:created>
  <dcterms:modified xsi:type="dcterms:W3CDTF">2021-02-25T07:35:09Z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0x0101004C21CEC128513E468D693A444DC5A13C</vt:lpwstr>
  </property>
</Properties>
</file>