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5.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8.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5" r:id="rId5"/>
    <p:sldMasterId id="2147483682" r:id="rId6"/>
    <p:sldMasterId id="2147483699" r:id="rId7"/>
    <p:sldMasterId id="2147483717" r:id="rId8"/>
    <p:sldMasterId id="2147483730" r:id="rId9"/>
    <p:sldMasterId id="2147483748" r:id="rId10"/>
    <p:sldMasterId id="2147483766" r:id="rId11"/>
    <p:sldMasterId id="2147483783" r:id="rId12"/>
  </p:sldMasterIdLst>
  <p:notesMasterIdLst>
    <p:notesMasterId r:id="rId40"/>
  </p:notesMasterIdLst>
  <p:handoutMasterIdLst>
    <p:handoutMasterId r:id="rId41"/>
  </p:handoutMasterIdLst>
  <p:sldIdLst>
    <p:sldId id="256" r:id="rId13"/>
    <p:sldId id="285" r:id="rId14"/>
    <p:sldId id="304" r:id="rId15"/>
    <p:sldId id="327" r:id="rId16"/>
    <p:sldId id="318" r:id="rId17"/>
    <p:sldId id="303" r:id="rId18"/>
    <p:sldId id="309" r:id="rId19"/>
    <p:sldId id="333" r:id="rId20"/>
    <p:sldId id="310" r:id="rId21"/>
    <p:sldId id="316" r:id="rId22"/>
    <p:sldId id="311" r:id="rId23"/>
    <p:sldId id="320" r:id="rId24"/>
    <p:sldId id="321" r:id="rId25"/>
    <p:sldId id="314" r:id="rId26"/>
    <p:sldId id="329" r:id="rId27"/>
    <p:sldId id="330" r:id="rId28"/>
    <p:sldId id="331" r:id="rId29"/>
    <p:sldId id="328" r:id="rId30"/>
    <p:sldId id="324" r:id="rId31"/>
    <p:sldId id="336" r:id="rId32"/>
    <p:sldId id="339" r:id="rId33"/>
    <p:sldId id="323" r:id="rId34"/>
    <p:sldId id="337" r:id="rId35"/>
    <p:sldId id="342" r:id="rId36"/>
    <p:sldId id="341" r:id="rId37"/>
    <p:sldId id="340" r:id="rId38"/>
    <p:sldId id="332" r:id="rId39"/>
  </p:sldIdLst>
  <p:sldSz cx="17348200" cy="9752013"/>
  <p:notesSz cx="9866313" cy="6735763"/>
  <p:defaultTextStyle>
    <a:defPPr>
      <a:defRPr lang="nb-NO"/>
    </a:defPPr>
    <a:lvl1pPr marL="0" algn="l" defTabSz="1300734" rtl="0" eaLnBrk="1" latinLnBrk="0" hangingPunct="1">
      <a:defRPr sz="2561" kern="1200">
        <a:solidFill>
          <a:schemeClr val="tx1"/>
        </a:solidFill>
        <a:latin typeface="+mn-lt"/>
        <a:ea typeface="+mn-ea"/>
        <a:cs typeface="+mn-cs"/>
      </a:defRPr>
    </a:lvl1pPr>
    <a:lvl2pPr marL="650367" algn="l" defTabSz="1300734" rtl="0" eaLnBrk="1" latinLnBrk="0" hangingPunct="1">
      <a:defRPr sz="2561" kern="1200">
        <a:solidFill>
          <a:schemeClr val="tx1"/>
        </a:solidFill>
        <a:latin typeface="+mn-lt"/>
        <a:ea typeface="+mn-ea"/>
        <a:cs typeface="+mn-cs"/>
      </a:defRPr>
    </a:lvl2pPr>
    <a:lvl3pPr marL="1300734" algn="l" defTabSz="1300734" rtl="0" eaLnBrk="1" latinLnBrk="0" hangingPunct="1">
      <a:defRPr sz="2561" kern="1200">
        <a:solidFill>
          <a:schemeClr val="tx1"/>
        </a:solidFill>
        <a:latin typeface="+mn-lt"/>
        <a:ea typeface="+mn-ea"/>
        <a:cs typeface="+mn-cs"/>
      </a:defRPr>
    </a:lvl3pPr>
    <a:lvl4pPr marL="1951101" algn="l" defTabSz="1300734" rtl="0" eaLnBrk="1" latinLnBrk="0" hangingPunct="1">
      <a:defRPr sz="2561" kern="1200">
        <a:solidFill>
          <a:schemeClr val="tx1"/>
        </a:solidFill>
        <a:latin typeface="+mn-lt"/>
        <a:ea typeface="+mn-ea"/>
        <a:cs typeface="+mn-cs"/>
      </a:defRPr>
    </a:lvl4pPr>
    <a:lvl5pPr marL="2601468" algn="l" defTabSz="1300734" rtl="0" eaLnBrk="1" latinLnBrk="0" hangingPunct="1">
      <a:defRPr sz="2561" kern="1200">
        <a:solidFill>
          <a:schemeClr val="tx1"/>
        </a:solidFill>
        <a:latin typeface="+mn-lt"/>
        <a:ea typeface="+mn-ea"/>
        <a:cs typeface="+mn-cs"/>
      </a:defRPr>
    </a:lvl5pPr>
    <a:lvl6pPr marL="3251835" algn="l" defTabSz="1300734" rtl="0" eaLnBrk="1" latinLnBrk="0" hangingPunct="1">
      <a:defRPr sz="2561" kern="1200">
        <a:solidFill>
          <a:schemeClr val="tx1"/>
        </a:solidFill>
        <a:latin typeface="+mn-lt"/>
        <a:ea typeface="+mn-ea"/>
        <a:cs typeface="+mn-cs"/>
      </a:defRPr>
    </a:lvl6pPr>
    <a:lvl7pPr marL="3902202" algn="l" defTabSz="1300734" rtl="0" eaLnBrk="1" latinLnBrk="0" hangingPunct="1">
      <a:defRPr sz="2561" kern="1200">
        <a:solidFill>
          <a:schemeClr val="tx1"/>
        </a:solidFill>
        <a:latin typeface="+mn-lt"/>
        <a:ea typeface="+mn-ea"/>
        <a:cs typeface="+mn-cs"/>
      </a:defRPr>
    </a:lvl7pPr>
    <a:lvl8pPr marL="4552569" algn="l" defTabSz="1300734" rtl="0" eaLnBrk="1" latinLnBrk="0" hangingPunct="1">
      <a:defRPr sz="2561" kern="1200">
        <a:solidFill>
          <a:schemeClr val="tx1"/>
        </a:solidFill>
        <a:latin typeface="+mn-lt"/>
        <a:ea typeface="+mn-ea"/>
        <a:cs typeface="+mn-cs"/>
      </a:defRPr>
    </a:lvl8pPr>
    <a:lvl9pPr marL="5202936" algn="l" defTabSz="1300734" rtl="0" eaLnBrk="1" latinLnBrk="0" hangingPunct="1">
      <a:defRPr sz="2561"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71">
          <p15:clr>
            <a:srgbClr val="A4A3A4"/>
          </p15:clr>
        </p15:guide>
        <p15:guide id="2" pos="5464">
          <p15:clr>
            <a:srgbClr val="A4A3A4"/>
          </p15:clr>
        </p15:guide>
      </p15:sldGuideLst>
    </p:ext>
    <p:ext uri="{2D200454-40CA-4A62-9FC3-DE9A4176ACB9}">
      <p15:notesGuideLst xmlns:p15="http://schemas.microsoft.com/office/powerpoint/2012/main">
        <p15:guide id="1" orient="horz" pos="2122">
          <p15:clr>
            <a:srgbClr val="A4A3A4"/>
          </p15:clr>
        </p15:guide>
        <p15:guide id="2" pos="31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ja Mercina" initials="MM" lastIdx="3"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DAFAF"/>
    <a:srgbClr val="B2B4B7"/>
    <a:srgbClr val="FFFFFF"/>
    <a:srgbClr val="739A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D9D97A1-9116-462D-B242-835E1A09E413}" v="8" dt="2020-10-01T14:16:53.43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68" autoAdjust="0"/>
    <p:restoredTop sz="93530" autoAdjust="0"/>
  </p:normalViewPr>
  <p:slideViewPr>
    <p:cSldViewPr snapToGrid="0">
      <p:cViewPr varScale="1">
        <p:scale>
          <a:sx n="41" d="100"/>
          <a:sy n="41" d="100"/>
        </p:scale>
        <p:origin x="56" y="164"/>
      </p:cViewPr>
      <p:guideLst>
        <p:guide orient="horz" pos="3071"/>
        <p:guide pos="5464"/>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4" d="100"/>
          <a:sy n="64" d="100"/>
        </p:scale>
        <p:origin x="-3144" y="-72"/>
      </p:cViewPr>
      <p:guideLst>
        <p:guide orient="horz" pos="2122"/>
        <p:guide pos="3108"/>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9" Type="http://schemas.openxmlformats.org/officeDocument/2006/relationships/slide" Target="slides/slide27.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4.xml"/><Relationship Id="rId29" Type="http://schemas.openxmlformats.org/officeDocument/2006/relationships/slide" Target="slides/slide17.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10" Type="http://schemas.openxmlformats.org/officeDocument/2006/relationships/slideMaster" Target="slideMasters/slideMaster7.xml"/><Relationship Id="rId19" Type="http://schemas.openxmlformats.org/officeDocument/2006/relationships/slide" Target="slides/slide7.xml"/><Relationship Id="rId31" Type="http://schemas.openxmlformats.org/officeDocument/2006/relationships/slide" Target="slides/slide19.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ian Larsen" userId="967302e0-e91b-4475-b626-bbad2d0fb46a" providerId="ADAL" clId="{ED9D97A1-9116-462D-B242-835E1A09E413}"/>
    <pc:docChg chg="custSel delSld modSld">
      <pc:chgData name="Christian Larsen" userId="967302e0-e91b-4475-b626-bbad2d0fb46a" providerId="ADAL" clId="{ED9D97A1-9116-462D-B242-835E1A09E413}" dt="2020-10-01T14:33:35.275" v="3103" actId="1036"/>
      <pc:docMkLst>
        <pc:docMk/>
      </pc:docMkLst>
      <pc:sldChg chg="modSp">
        <pc:chgData name="Christian Larsen" userId="967302e0-e91b-4475-b626-bbad2d0fb46a" providerId="ADAL" clId="{ED9D97A1-9116-462D-B242-835E1A09E413}" dt="2020-10-01T13:32:45.732" v="154" actId="20577"/>
        <pc:sldMkLst>
          <pc:docMk/>
          <pc:sldMk cId="1546377576" sldId="256"/>
        </pc:sldMkLst>
        <pc:spChg chg="mod">
          <ac:chgData name="Christian Larsen" userId="967302e0-e91b-4475-b626-bbad2d0fb46a" providerId="ADAL" clId="{ED9D97A1-9116-462D-B242-835E1A09E413}" dt="2020-10-01T13:31:20.890" v="51" actId="20577"/>
          <ac:spMkLst>
            <pc:docMk/>
            <pc:sldMk cId="1546377576" sldId="256"/>
            <ac:spMk id="2" creationId="{00000000-0000-0000-0000-000000000000}"/>
          </ac:spMkLst>
        </pc:spChg>
        <pc:spChg chg="mod">
          <ac:chgData name="Christian Larsen" userId="967302e0-e91b-4475-b626-bbad2d0fb46a" providerId="ADAL" clId="{ED9D97A1-9116-462D-B242-835E1A09E413}" dt="2020-10-01T13:32:45.732" v="154" actId="20577"/>
          <ac:spMkLst>
            <pc:docMk/>
            <pc:sldMk cId="1546377576" sldId="256"/>
            <ac:spMk id="9" creationId="{3CC7F64D-694A-429C-82D5-E5E0CD63EA99}"/>
          </ac:spMkLst>
        </pc:spChg>
      </pc:sldChg>
      <pc:sldChg chg="modSp">
        <pc:chgData name="Christian Larsen" userId="967302e0-e91b-4475-b626-bbad2d0fb46a" providerId="ADAL" clId="{ED9D97A1-9116-462D-B242-835E1A09E413}" dt="2020-10-01T13:43:21.031" v="697" actId="20577"/>
        <pc:sldMkLst>
          <pc:docMk/>
          <pc:sldMk cId="2388750620" sldId="285"/>
        </pc:sldMkLst>
        <pc:spChg chg="mod">
          <ac:chgData name="Christian Larsen" userId="967302e0-e91b-4475-b626-bbad2d0fb46a" providerId="ADAL" clId="{ED9D97A1-9116-462D-B242-835E1A09E413}" dt="2020-10-01T13:43:21.031" v="697" actId="20577"/>
          <ac:spMkLst>
            <pc:docMk/>
            <pc:sldMk cId="2388750620" sldId="285"/>
            <ac:spMk id="27" creationId="{00000000-0000-0000-0000-000000000000}"/>
          </ac:spMkLst>
        </pc:spChg>
        <pc:spChg chg="mod">
          <ac:chgData name="Christian Larsen" userId="967302e0-e91b-4475-b626-bbad2d0fb46a" providerId="ADAL" clId="{ED9D97A1-9116-462D-B242-835E1A09E413}" dt="2020-10-01T13:33:04.813" v="221" actId="20577"/>
          <ac:spMkLst>
            <pc:docMk/>
            <pc:sldMk cId="2388750620" sldId="285"/>
            <ac:spMk id="28" creationId="{00000000-0000-0000-0000-000000000000}"/>
          </ac:spMkLst>
        </pc:spChg>
      </pc:sldChg>
      <pc:sldChg chg="delSp modSp">
        <pc:chgData name="Christian Larsen" userId="967302e0-e91b-4475-b626-bbad2d0fb46a" providerId="ADAL" clId="{ED9D97A1-9116-462D-B242-835E1A09E413}" dt="2020-10-01T13:50:27.828" v="954" actId="1076"/>
        <pc:sldMkLst>
          <pc:docMk/>
          <pc:sldMk cId="1818959732" sldId="309"/>
        </pc:sldMkLst>
        <pc:spChg chg="del mod">
          <ac:chgData name="Christian Larsen" userId="967302e0-e91b-4475-b626-bbad2d0fb46a" providerId="ADAL" clId="{ED9D97A1-9116-462D-B242-835E1A09E413}" dt="2020-10-01T13:49:14.831" v="943" actId="478"/>
          <ac:spMkLst>
            <pc:docMk/>
            <pc:sldMk cId="1818959732" sldId="309"/>
            <ac:spMk id="2" creationId="{00000000-0000-0000-0000-000000000000}"/>
          </ac:spMkLst>
        </pc:spChg>
        <pc:spChg chg="mod">
          <ac:chgData name="Christian Larsen" userId="967302e0-e91b-4475-b626-bbad2d0fb46a" providerId="ADAL" clId="{ED9D97A1-9116-462D-B242-835E1A09E413}" dt="2020-10-01T13:50:27.828" v="954" actId="1076"/>
          <ac:spMkLst>
            <pc:docMk/>
            <pc:sldMk cId="1818959732" sldId="309"/>
            <ac:spMk id="10" creationId="{00000000-0000-0000-0000-000000000000}"/>
          </ac:spMkLst>
        </pc:spChg>
        <pc:spChg chg="mod">
          <ac:chgData name="Christian Larsen" userId="967302e0-e91b-4475-b626-bbad2d0fb46a" providerId="ADAL" clId="{ED9D97A1-9116-462D-B242-835E1A09E413}" dt="2020-10-01T13:50:25.088" v="953" actId="1076"/>
          <ac:spMkLst>
            <pc:docMk/>
            <pc:sldMk cId="1818959732" sldId="309"/>
            <ac:spMk id="11" creationId="{00000000-0000-0000-0000-000000000000}"/>
          </ac:spMkLst>
        </pc:spChg>
      </pc:sldChg>
      <pc:sldChg chg="delSp modSp">
        <pc:chgData name="Christian Larsen" userId="967302e0-e91b-4475-b626-bbad2d0fb46a" providerId="ADAL" clId="{ED9D97A1-9116-462D-B242-835E1A09E413}" dt="2020-10-01T13:52:09.353" v="962" actId="1076"/>
        <pc:sldMkLst>
          <pc:docMk/>
          <pc:sldMk cId="320159970" sldId="310"/>
        </pc:sldMkLst>
        <pc:spChg chg="del">
          <ac:chgData name="Christian Larsen" userId="967302e0-e91b-4475-b626-bbad2d0fb46a" providerId="ADAL" clId="{ED9D97A1-9116-462D-B242-835E1A09E413}" dt="2020-10-01T13:51:41.205" v="956" actId="478"/>
          <ac:spMkLst>
            <pc:docMk/>
            <pc:sldMk cId="320159970" sldId="310"/>
            <ac:spMk id="2" creationId="{00000000-0000-0000-0000-000000000000}"/>
          </ac:spMkLst>
        </pc:spChg>
        <pc:spChg chg="mod">
          <ac:chgData name="Christian Larsen" userId="967302e0-e91b-4475-b626-bbad2d0fb46a" providerId="ADAL" clId="{ED9D97A1-9116-462D-B242-835E1A09E413}" dt="2020-10-01T13:52:09.353" v="962" actId="1076"/>
          <ac:spMkLst>
            <pc:docMk/>
            <pc:sldMk cId="320159970" sldId="310"/>
            <ac:spMk id="4" creationId="{00000000-0000-0000-0000-000000000000}"/>
          </ac:spMkLst>
        </pc:spChg>
        <pc:spChg chg="mod">
          <ac:chgData name="Christian Larsen" userId="967302e0-e91b-4475-b626-bbad2d0fb46a" providerId="ADAL" clId="{ED9D97A1-9116-462D-B242-835E1A09E413}" dt="2020-10-01T13:52:00.148" v="960" actId="255"/>
          <ac:spMkLst>
            <pc:docMk/>
            <pc:sldMk cId="320159970" sldId="310"/>
            <ac:spMk id="10" creationId="{00000000-0000-0000-0000-000000000000}"/>
          </ac:spMkLst>
        </pc:spChg>
      </pc:sldChg>
      <pc:sldChg chg="del">
        <pc:chgData name="Christian Larsen" userId="967302e0-e91b-4475-b626-bbad2d0fb46a" providerId="ADAL" clId="{ED9D97A1-9116-462D-B242-835E1A09E413}" dt="2020-10-01T13:43:54.019" v="698" actId="2696"/>
        <pc:sldMkLst>
          <pc:docMk/>
          <pc:sldMk cId="2399810428" sldId="312"/>
        </pc:sldMkLst>
      </pc:sldChg>
      <pc:sldChg chg="delSp modSp">
        <pc:chgData name="Christian Larsen" userId="967302e0-e91b-4475-b626-bbad2d0fb46a" providerId="ADAL" clId="{ED9D97A1-9116-462D-B242-835E1A09E413}" dt="2020-10-01T13:58:45.169" v="1171" actId="1076"/>
        <pc:sldMkLst>
          <pc:docMk/>
          <pc:sldMk cId="1269057132" sldId="314"/>
        </pc:sldMkLst>
        <pc:spChg chg="del">
          <ac:chgData name="Christian Larsen" userId="967302e0-e91b-4475-b626-bbad2d0fb46a" providerId="ADAL" clId="{ED9D97A1-9116-462D-B242-835E1A09E413}" dt="2020-10-01T13:58:21.783" v="1166" actId="478"/>
          <ac:spMkLst>
            <pc:docMk/>
            <pc:sldMk cId="1269057132" sldId="314"/>
            <ac:spMk id="2" creationId="{00000000-0000-0000-0000-000000000000}"/>
          </ac:spMkLst>
        </pc:spChg>
        <pc:spChg chg="mod">
          <ac:chgData name="Christian Larsen" userId="967302e0-e91b-4475-b626-bbad2d0fb46a" providerId="ADAL" clId="{ED9D97A1-9116-462D-B242-835E1A09E413}" dt="2020-10-01T13:58:39.590" v="1170" actId="120"/>
          <ac:spMkLst>
            <pc:docMk/>
            <pc:sldMk cId="1269057132" sldId="314"/>
            <ac:spMk id="10" creationId="{00000000-0000-0000-0000-000000000000}"/>
          </ac:spMkLst>
        </pc:spChg>
        <pc:spChg chg="mod">
          <ac:chgData name="Christian Larsen" userId="967302e0-e91b-4475-b626-bbad2d0fb46a" providerId="ADAL" clId="{ED9D97A1-9116-462D-B242-835E1A09E413}" dt="2020-10-01T13:58:45.169" v="1171" actId="1076"/>
          <ac:spMkLst>
            <pc:docMk/>
            <pc:sldMk cId="1269057132" sldId="314"/>
            <ac:spMk id="11" creationId="{00000000-0000-0000-0000-000000000000}"/>
          </ac:spMkLst>
        </pc:spChg>
      </pc:sldChg>
      <pc:sldChg chg="delSp modSp">
        <pc:chgData name="Christian Larsen" userId="967302e0-e91b-4475-b626-bbad2d0fb46a" providerId="ADAL" clId="{ED9D97A1-9116-462D-B242-835E1A09E413}" dt="2020-10-01T13:54:31.352" v="987" actId="255"/>
        <pc:sldMkLst>
          <pc:docMk/>
          <pc:sldMk cId="1767057953" sldId="316"/>
        </pc:sldMkLst>
        <pc:spChg chg="del">
          <ac:chgData name="Christian Larsen" userId="967302e0-e91b-4475-b626-bbad2d0fb46a" providerId="ADAL" clId="{ED9D97A1-9116-462D-B242-835E1A09E413}" dt="2020-10-01T13:54:08.537" v="983" actId="478"/>
          <ac:spMkLst>
            <pc:docMk/>
            <pc:sldMk cId="1767057953" sldId="316"/>
            <ac:spMk id="2" creationId="{00000000-0000-0000-0000-000000000000}"/>
          </ac:spMkLst>
        </pc:spChg>
        <pc:spChg chg="mod">
          <ac:chgData name="Christian Larsen" userId="967302e0-e91b-4475-b626-bbad2d0fb46a" providerId="ADAL" clId="{ED9D97A1-9116-462D-B242-835E1A09E413}" dt="2020-10-01T13:54:02.320" v="982" actId="1076"/>
          <ac:spMkLst>
            <pc:docMk/>
            <pc:sldMk cId="1767057953" sldId="316"/>
            <ac:spMk id="8" creationId="{00000000-0000-0000-0000-000000000000}"/>
          </ac:spMkLst>
        </pc:spChg>
        <pc:spChg chg="mod">
          <ac:chgData name="Christian Larsen" userId="967302e0-e91b-4475-b626-bbad2d0fb46a" providerId="ADAL" clId="{ED9D97A1-9116-462D-B242-835E1A09E413}" dt="2020-10-01T13:54:31.352" v="987" actId="255"/>
          <ac:spMkLst>
            <pc:docMk/>
            <pc:sldMk cId="1767057953" sldId="316"/>
            <ac:spMk id="9" creationId="{00000000-0000-0000-0000-000000000000}"/>
          </ac:spMkLst>
        </pc:spChg>
      </pc:sldChg>
      <pc:sldChg chg="modSp">
        <pc:chgData name="Christian Larsen" userId="967302e0-e91b-4475-b626-bbad2d0fb46a" providerId="ADAL" clId="{ED9D97A1-9116-462D-B242-835E1A09E413}" dt="2020-10-01T13:57:53.019" v="1146" actId="20577"/>
        <pc:sldMkLst>
          <pc:docMk/>
          <pc:sldMk cId="1251531199" sldId="321"/>
        </pc:sldMkLst>
        <pc:spChg chg="mod">
          <ac:chgData name="Christian Larsen" userId="967302e0-e91b-4475-b626-bbad2d0fb46a" providerId="ADAL" clId="{ED9D97A1-9116-462D-B242-835E1A09E413}" dt="2020-10-01T13:57:53.019" v="1146" actId="20577"/>
          <ac:spMkLst>
            <pc:docMk/>
            <pc:sldMk cId="1251531199" sldId="321"/>
            <ac:spMk id="5" creationId="{00000000-0000-0000-0000-000000000000}"/>
          </ac:spMkLst>
        </pc:spChg>
      </pc:sldChg>
      <pc:sldChg chg="modSp">
        <pc:chgData name="Christian Larsen" userId="967302e0-e91b-4475-b626-bbad2d0fb46a" providerId="ADAL" clId="{ED9D97A1-9116-462D-B242-835E1A09E413}" dt="2020-10-01T14:18:44.888" v="2265" actId="20577"/>
        <pc:sldMkLst>
          <pc:docMk/>
          <pc:sldMk cId="3863496026" sldId="323"/>
        </pc:sldMkLst>
        <pc:spChg chg="mod">
          <ac:chgData name="Christian Larsen" userId="967302e0-e91b-4475-b626-bbad2d0fb46a" providerId="ADAL" clId="{ED9D97A1-9116-462D-B242-835E1A09E413}" dt="2020-10-01T14:18:44.888" v="2265" actId="20577"/>
          <ac:spMkLst>
            <pc:docMk/>
            <pc:sldMk cId="3863496026" sldId="323"/>
            <ac:spMk id="10" creationId="{00000000-0000-0000-0000-000000000000}"/>
          </ac:spMkLst>
        </pc:spChg>
      </pc:sldChg>
      <pc:sldChg chg="modSp">
        <pc:chgData name="Christian Larsen" userId="967302e0-e91b-4475-b626-bbad2d0fb46a" providerId="ADAL" clId="{ED9D97A1-9116-462D-B242-835E1A09E413}" dt="2020-10-01T14:05:50.216" v="1566" actId="20577"/>
        <pc:sldMkLst>
          <pc:docMk/>
          <pc:sldMk cId="2513656455" sldId="324"/>
        </pc:sldMkLst>
        <pc:spChg chg="mod">
          <ac:chgData name="Christian Larsen" userId="967302e0-e91b-4475-b626-bbad2d0fb46a" providerId="ADAL" clId="{ED9D97A1-9116-462D-B242-835E1A09E413}" dt="2020-10-01T14:05:50.216" v="1566" actId="20577"/>
          <ac:spMkLst>
            <pc:docMk/>
            <pc:sldMk cId="2513656455" sldId="324"/>
            <ac:spMk id="11" creationId="{00000000-0000-0000-0000-000000000000}"/>
          </ac:spMkLst>
        </pc:spChg>
      </pc:sldChg>
      <pc:sldChg chg="del">
        <pc:chgData name="Christian Larsen" userId="967302e0-e91b-4475-b626-bbad2d0fb46a" providerId="ADAL" clId="{ED9D97A1-9116-462D-B242-835E1A09E413}" dt="2020-10-01T14:03:10.789" v="1389" actId="2696"/>
        <pc:sldMkLst>
          <pc:docMk/>
          <pc:sldMk cId="2687905455" sldId="325"/>
        </pc:sldMkLst>
      </pc:sldChg>
      <pc:sldChg chg="modSp">
        <pc:chgData name="Christian Larsen" userId="967302e0-e91b-4475-b626-bbad2d0fb46a" providerId="ADAL" clId="{ED9D97A1-9116-462D-B242-835E1A09E413}" dt="2020-10-01T13:46:06.923" v="736" actId="20577"/>
        <pc:sldMkLst>
          <pc:docMk/>
          <pc:sldMk cId="489684105" sldId="327"/>
        </pc:sldMkLst>
        <pc:spChg chg="mod">
          <ac:chgData name="Christian Larsen" userId="967302e0-e91b-4475-b626-bbad2d0fb46a" providerId="ADAL" clId="{ED9D97A1-9116-462D-B242-835E1A09E413}" dt="2020-10-01T13:46:06.923" v="736" actId="20577"/>
          <ac:spMkLst>
            <pc:docMk/>
            <pc:sldMk cId="489684105" sldId="327"/>
            <ac:spMk id="7" creationId="{00000000-0000-0000-0000-000000000000}"/>
          </ac:spMkLst>
        </pc:spChg>
      </pc:sldChg>
      <pc:sldChg chg="modSp">
        <pc:chgData name="Christian Larsen" userId="967302e0-e91b-4475-b626-bbad2d0fb46a" providerId="ADAL" clId="{ED9D97A1-9116-462D-B242-835E1A09E413}" dt="2020-10-01T14:00:49.904" v="1388" actId="20577"/>
        <pc:sldMkLst>
          <pc:docMk/>
          <pc:sldMk cId="2872012180" sldId="329"/>
        </pc:sldMkLst>
        <pc:spChg chg="mod">
          <ac:chgData name="Christian Larsen" userId="967302e0-e91b-4475-b626-bbad2d0fb46a" providerId="ADAL" clId="{ED9D97A1-9116-462D-B242-835E1A09E413}" dt="2020-10-01T14:00:49.904" v="1388" actId="20577"/>
          <ac:spMkLst>
            <pc:docMk/>
            <pc:sldMk cId="2872012180" sldId="329"/>
            <ac:spMk id="2" creationId="{00000000-0000-0000-0000-000000000000}"/>
          </ac:spMkLst>
        </pc:spChg>
        <pc:spChg chg="mod">
          <ac:chgData name="Christian Larsen" userId="967302e0-e91b-4475-b626-bbad2d0fb46a" providerId="ADAL" clId="{ED9D97A1-9116-462D-B242-835E1A09E413}" dt="2020-10-01T14:00:33.852" v="1334" actId="255"/>
          <ac:spMkLst>
            <pc:docMk/>
            <pc:sldMk cId="2872012180" sldId="329"/>
            <ac:spMk id="4" creationId="{00000000-0000-0000-0000-000000000000}"/>
          </ac:spMkLst>
        </pc:spChg>
      </pc:sldChg>
      <pc:sldChg chg="modSp">
        <pc:chgData name="Christian Larsen" userId="967302e0-e91b-4475-b626-bbad2d0fb46a" providerId="ADAL" clId="{ED9D97A1-9116-462D-B242-835E1A09E413}" dt="2020-10-01T14:03:36.196" v="1412" actId="20577"/>
        <pc:sldMkLst>
          <pc:docMk/>
          <pc:sldMk cId="544431133" sldId="330"/>
        </pc:sldMkLst>
        <pc:spChg chg="mod">
          <ac:chgData name="Christian Larsen" userId="967302e0-e91b-4475-b626-bbad2d0fb46a" providerId="ADAL" clId="{ED9D97A1-9116-462D-B242-835E1A09E413}" dt="2020-10-01T14:03:17.072" v="1406" actId="20577"/>
          <ac:spMkLst>
            <pc:docMk/>
            <pc:sldMk cId="544431133" sldId="330"/>
            <ac:spMk id="3" creationId="{00000000-0000-0000-0000-000000000000}"/>
          </ac:spMkLst>
        </pc:spChg>
        <pc:spChg chg="mod">
          <ac:chgData name="Christian Larsen" userId="967302e0-e91b-4475-b626-bbad2d0fb46a" providerId="ADAL" clId="{ED9D97A1-9116-462D-B242-835E1A09E413}" dt="2020-10-01T14:03:36.196" v="1412" actId="20577"/>
          <ac:spMkLst>
            <pc:docMk/>
            <pc:sldMk cId="544431133" sldId="330"/>
            <ac:spMk id="5" creationId="{00000000-0000-0000-0000-000000000000}"/>
          </ac:spMkLst>
        </pc:spChg>
      </pc:sldChg>
      <pc:sldChg chg="modSp">
        <pc:chgData name="Christian Larsen" userId="967302e0-e91b-4475-b626-bbad2d0fb46a" providerId="ADAL" clId="{ED9D97A1-9116-462D-B242-835E1A09E413}" dt="2020-10-01T14:04:38.835" v="1414" actId="20577"/>
        <pc:sldMkLst>
          <pc:docMk/>
          <pc:sldMk cId="203975624" sldId="331"/>
        </pc:sldMkLst>
        <pc:spChg chg="mod">
          <ac:chgData name="Christian Larsen" userId="967302e0-e91b-4475-b626-bbad2d0fb46a" providerId="ADAL" clId="{ED9D97A1-9116-462D-B242-835E1A09E413}" dt="2020-10-01T14:04:38.835" v="1414" actId="20577"/>
          <ac:spMkLst>
            <pc:docMk/>
            <pc:sldMk cId="203975624" sldId="331"/>
            <ac:spMk id="2" creationId="{00000000-0000-0000-0000-000000000000}"/>
          </ac:spMkLst>
        </pc:spChg>
      </pc:sldChg>
      <pc:sldChg chg="modSp">
        <pc:chgData name="Christian Larsen" userId="967302e0-e91b-4475-b626-bbad2d0fb46a" providerId="ADAL" clId="{ED9D97A1-9116-462D-B242-835E1A09E413}" dt="2020-10-01T14:12:58.284" v="1834" actId="1036"/>
        <pc:sldMkLst>
          <pc:docMk/>
          <pc:sldMk cId="193146436" sldId="336"/>
        </pc:sldMkLst>
        <pc:spChg chg="mod">
          <ac:chgData name="Christian Larsen" userId="967302e0-e91b-4475-b626-bbad2d0fb46a" providerId="ADAL" clId="{ED9D97A1-9116-462D-B242-835E1A09E413}" dt="2020-10-01T14:12:45.195" v="1833" actId="20577"/>
          <ac:spMkLst>
            <pc:docMk/>
            <pc:sldMk cId="193146436" sldId="336"/>
            <ac:spMk id="9" creationId="{00000000-0000-0000-0000-000000000000}"/>
          </ac:spMkLst>
        </pc:spChg>
        <pc:picChg chg="mod">
          <ac:chgData name="Christian Larsen" userId="967302e0-e91b-4475-b626-bbad2d0fb46a" providerId="ADAL" clId="{ED9D97A1-9116-462D-B242-835E1A09E413}" dt="2020-10-01T14:12:58.284" v="1834" actId="1036"/>
          <ac:picMkLst>
            <pc:docMk/>
            <pc:sldMk cId="193146436" sldId="336"/>
            <ac:picMk id="5" creationId="{00000000-0000-0000-0000-000000000000}"/>
          </ac:picMkLst>
        </pc:picChg>
      </pc:sldChg>
      <pc:sldChg chg="modSp">
        <pc:chgData name="Christian Larsen" userId="967302e0-e91b-4475-b626-bbad2d0fb46a" providerId="ADAL" clId="{ED9D97A1-9116-462D-B242-835E1A09E413}" dt="2020-10-01T14:28:10.352" v="2376" actId="1036"/>
        <pc:sldMkLst>
          <pc:docMk/>
          <pc:sldMk cId="3655701210" sldId="337"/>
        </pc:sldMkLst>
        <pc:spChg chg="mod">
          <ac:chgData name="Christian Larsen" userId="967302e0-e91b-4475-b626-bbad2d0fb46a" providerId="ADAL" clId="{ED9D97A1-9116-462D-B242-835E1A09E413}" dt="2020-10-01T14:28:07.187" v="2375" actId="1076"/>
          <ac:spMkLst>
            <pc:docMk/>
            <pc:sldMk cId="3655701210" sldId="337"/>
            <ac:spMk id="8" creationId="{00000000-0000-0000-0000-000000000000}"/>
          </ac:spMkLst>
        </pc:spChg>
        <pc:picChg chg="mod">
          <ac:chgData name="Christian Larsen" userId="967302e0-e91b-4475-b626-bbad2d0fb46a" providerId="ADAL" clId="{ED9D97A1-9116-462D-B242-835E1A09E413}" dt="2020-10-01T14:28:10.352" v="2376" actId="1036"/>
          <ac:picMkLst>
            <pc:docMk/>
            <pc:sldMk cId="3655701210" sldId="337"/>
            <ac:picMk id="7" creationId="{00000000-0000-0000-0000-000000000000}"/>
          </ac:picMkLst>
        </pc:picChg>
      </pc:sldChg>
      <pc:sldChg chg="modSp">
        <pc:chgData name="Christian Larsen" userId="967302e0-e91b-4475-b626-bbad2d0fb46a" providerId="ADAL" clId="{ED9D97A1-9116-462D-B242-835E1A09E413}" dt="2020-10-01T14:17:03.340" v="2251" actId="1036"/>
        <pc:sldMkLst>
          <pc:docMk/>
          <pc:sldMk cId="2514800479" sldId="339"/>
        </pc:sldMkLst>
        <pc:spChg chg="mod">
          <ac:chgData name="Christian Larsen" userId="967302e0-e91b-4475-b626-bbad2d0fb46a" providerId="ADAL" clId="{ED9D97A1-9116-462D-B242-835E1A09E413}" dt="2020-10-01T14:16:53.431" v="2250" actId="207"/>
          <ac:spMkLst>
            <pc:docMk/>
            <pc:sldMk cId="2514800479" sldId="339"/>
            <ac:spMk id="9" creationId="{00000000-0000-0000-0000-000000000000}"/>
          </ac:spMkLst>
        </pc:spChg>
        <pc:spChg chg="mod">
          <ac:chgData name="Christian Larsen" userId="967302e0-e91b-4475-b626-bbad2d0fb46a" providerId="ADAL" clId="{ED9D97A1-9116-462D-B242-835E1A09E413}" dt="2020-10-01T14:14:47.904" v="1909" actId="14100"/>
          <ac:spMkLst>
            <pc:docMk/>
            <pc:sldMk cId="2514800479" sldId="339"/>
            <ac:spMk id="15" creationId="{00000000-0000-0000-0000-000000000000}"/>
          </ac:spMkLst>
        </pc:spChg>
        <pc:picChg chg="mod">
          <ac:chgData name="Christian Larsen" userId="967302e0-e91b-4475-b626-bbad2d0fb46a" providerId="ADAL" clId="{ED9D97A1-9116-462D-B242-835E1A09E413}" dt="2020-10-01T14:17:03.340" v="2251" actId="1036"/>
          <ac:picMkLst>
            <pc:docMk/>
            <pc:sldMk cId="2514800479" sldId="339"/>
            <ac:picMk id="10" creationId="{00000000-0000-0000-0000-000000000000}"/>
          </ac:picMkLst>
        </pc:picChg>
      </pc:sldChg>
      <pc:sldChg chg="modSp">
        <pc:chgData name="Christian Larsen" userId="967302e0-e91b-4475-b626-bbad2d0fb46a" providerId="ADAL" clId="{ED9D97A1-9116-462D-B242-835E1A09E413}" dt="2020-10-01T14:33:35.275" v="3103" actId="1036"/>
        <pc:sldMkLst>
          <pc:docMk/>
          <pc:sldMk cId="3722577670" sldId="340"/>
        </pc:sldMkLst>
        <pc:spChg chg="mod">
          <ac:chgData name="Christian Larsen" userId="967302e0-e91b-4475-b626-bbad2d0fb46a" providerId="ADAL" clId="{ED9D97A1-9116-462D-B242-835E1A09E413}" dt="2020-10-01T14:33:23.741" v="3101" actId="120"/>
          <ac:spMkLst>
            <pc:docMk/>
            <pc:sldMk cId="3722577670" sldId="340"/>
            <ac:spMk id="17" creationId="{00000000-0000-0000-0000-000000000000}"/>
          </ac:spMkLst>
        </pc:spChg>
        <pc:picChg chg="mod">
          <ac:chgData name="Christian Larsen" userId="967302e0-e91b-4475-b626-bbad2d0fb46a" providerId="ADAL" clId="{ED9D97A1-9116-462D-B242-835E1A09E413}" dt="2020-10-01T14:33:35.275" v="3103" actId="1036"/>
          <ac:picMkLst>
            <pc:docMk/>
            <pc:sldMk cId="3722577670" sldId="340"/>
            <ac:picMk id="9" creationId="{00000000-0000-0000-0000-000000000000}"/>
          </ac:picMkLst>
        </pc:picChg>
      </pc:sldChg>
      <pc:sldChg chg="modSp">
        <pc:chgData name="Christian Larsen" userId="967302e0-e91b-4475-b626-bbad2d0fb46a" providerId="ADAL" clId="{ED9D97A1-9116-462D-B242-835E1A09E413}" dt="2020-10-01T14:30:11.187" v="2726" actId="20577"/>
        <pc:sldMkLst>
          <pc:docMk/>
          <pc:sldMk cId="1862132337" sldId="341"/>
        </pc:sldMkLst>
        <pc:spChg chg="mod">
          <ac:chgData name="Christian Larsen" userId="967302e0-e91b-4475-b626-bbad2d0fb46a" providerId="ADAL" clId="{ED9D97A1-9116-462D-B242-835E1A09E413}" dt="2020-10-01T14:30:11.187" v="2726" actId="20577"/>
          <ac:spMkLst>
            <pc:docMk/>
            <pc:sldMk cId="1862132337" sldId="341"/>
            <ac:spMk id="7" creationId="{00000000-0000-0000-0000-000000000000}"/>
          </ac:spMkLst>
        </pc:spChg>
      </pc:sldChg>
      <pc:sldChg chg="modSp">
        <pc:chgData name="Christian Larsen" userId="967302e0-e91b-4475-b626-bbad2d0fb46a" providerId="ADAL" clId="{ED9D97A1-9116-462D-B242-835E1A09E413}" dt="2020-10-01T14:28:55.193" v="2496" actId="20577"/>
        <pc:sldMkLst>
          <pc:docMk/>
          <pc:sldMk cId="837302715" sldId="342"/>
        </pc:sldMkLst>
        <pc:spChg chg="mod">
          <ac:chgData name="Christian Larsen" userId="967302e0-e91b-4475-b626-bbad2d0fb46a" providerId="ADAL" clId="{ED9D97A1-9116-462D-B242-835E1A09E413}" dt="2020-10-01T14:28:55.193" v="2496" actId="20577"/>
          <ac:spMkLst>
            <pc:docMk/>
            <pc:sldMk cId="837302715" sldId="342"/>
            <ac:spMk id="11" creationId="{00000000-0000-0000-0000-000000000000}"/>
          </ac:spMkLst>
        </pc:spChg>
      </pc:sldChg>
    </pc:docChg>
  </pc:docChgLst>
  <pc:docChgLst>
    <pc:chgData name="Christian Larsen" userId="967302e0-e91b-4475-b626-bbad2d0fb46a" providerId="ADAL" clId="{ED68650D-D810-4FC1-BD36-ACB1ACE0C6BA}"/>
    <pc:docChg chg="custSel modSld">
      <pc:chgData name="Christian Larsen" userId="967302e0-e91b-4475-b626-bbad2d0fb46a" providerId="ADAL" clId="{ED68650D-D810-4FC1-BD36-ACB1ACE0C6BA}" dt="2020-10-01T13:29:40.186" v="2" actId="27636"/>
      <pc:docMkLst>
        <pc:docMk/>
      </pc:docMkLst>
      <pc:sldChg chg="modSp">
        <pc:chgData name="Christian Larsen" userId="967302e0-e91b-4475-b626-bbad2d0fb46a" providerId="ADAL" clId="{ED68650D-D810-4FC1-BD36-ACB1ACE0C6BA}" dt="2020-10-01T13:29:40.107" v="0" actId="27636"/>
        <pc:sldMkLst>
          <pc:docMk/>
          <pc:sldMk cId="1546377576" sldId="256"/>
        </pc:sldMkLst>
        <pc:spChg chg="mod">
          <ac:chgData name="Christian Larsen" userId="967302e0-e91b-4475-b626-bbad2d0fb46a" providerId="ADAL" clId="{ED68650D-D810-4FC1-BD36-ACB1ACE0C6BA}" dt="2020-10-01T13:29:40.107" v="0" actId="27636"/>
          <ac:spMkLst>
            <pc:docMk/>
            <pc:sldMk cId="1546377576" sldId="256"/>
            <ac:spMk id="9" creationId="{3CC7F64D-694A-429C-82D5-E5E0CD63EA99}"/>
          </ac:spMkLst>
        </pc:spChg>
      </pc:sldChg>
      <pc:sldChg chg="modSp">
        <pc:chgData name="Christian Larsen" userId="967302e0-e91b-4475-b626-bbad2d0fb46a" providerId="ADAL" clId="{ED68650D-D810-4FC1-BD36-ACB1ACE0C6BA}" dt="2020-10-01T13:29:40.175" v="1" actId="27636"/>
        <pc:sldMkLst>
          <pc:docMk/>
          <pc:sldMk cId="1767057953" sldId="316"/>
        </pc:sldMkLst>
        <pc:spChg chg="mod">
          <ac:chgData name="Christian Larsen" userId="967302e0-e91b-4475-b626-bbad2d0fb46a" providerId="ADAL" clId="{ED68650D-D810-4FC1-BD36-ACB1ACE0C6BA}" dt="2020-10-01T13:29:40.175" v="1" actId="27636"/>
          <ac:spMkLst>
            <pc:docMk/>
            <pc:sldMk cId="1767057953" sldId="316"/>
            <ac:spMk id="9" creationId="{00000000-0000-0000-0000-000000000000}"/>
          </ac:spMkLst>
        </pc:spChg>
      </pc:sldChg>
      <pc:sldChg chg="modSp">
        <pc:chgData name="Christian Larsen" userId="967302e0-e91b-4475-b626-bbad2d0fb46a" providerId="ADAL" clId="{ED68650D-D810-4FC1-BD36-ACB1ACE0C6BA}" dt="2020-10-01T13:29:40.186" v="2" actId="27636"/>
        <pc:sldMkLst>
          <pc:docMk/>
          <pc:sldMk cId="1251531199" sldId="321"/>
        </pc:sldMkLst>
        <pc:spChg chg="mod">
          <ac:chgData name="Christian Larsen" userId="967302e0-e91b-4475-b626-bbad2d0fb46a" providerId="ADAL" clId="{ED68650D-D810-4FC1-BD36-ACB1ACE0C6BA}" dt="2020-10-01T13:29:40.186" v="2" actId="27636"/>
          <ac:spMkLst>
            <pc:docMk/>
            <pc:sldMk cId="1251531199" sldId="321"/>
            <ac:spMk id="5" creationId="{00000000-0000-0000-0000-000000000000}"/>
          </ac:spMkLst>
        </pc:spChg>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0" dt="2020-09-24T00:04:54.258" idx="3">
    <p:pos x="10" y="10"/>
    <p:text>Fix the language and add arrows for possible public particiation</p:tex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1"/>
            <a:ext cx="4276255" cy="337059"/>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sz="quarter" idx="1"/>
          </p:nvPr>
        </p:nvSpPr>
        <p:spPr>
          <a:xfrm>
            <a:off x="5587733" y="1"/>
            <a:ext cx="4276254" cy="337059"/>
          </a:xfrm>
          <a:prstGeom prst="rect">
            <a:avLst/>
          </a:prstGeom>
        </p:spPr>
        <p:txBody>
          <a:bodyPr vert="horz" lIns="91440" tIns="45720" rIns="91440" bIns="45720" rtlCol="0"/>
          <a:lstStyle>
            <a:lvl1pPr algn="r">
              <a:defRPr sz="1200"/>
            </a:lvl1pPr>
          </a:lstStyle>
          <a:p>
            <a:fld id="{284F66C1-1138-4595-8AAE-29B8D4E64EDE}" type="datetimeFigureOut">
              <a:rPr lang="nb-NO" smtClean="0"/>
              <a:t>01.10.2020</a:t>
            </a:fld>
            <a:endParaRPr lang="nb-NO"/>
          </a:p>
        </p:txBody>
      </p:sp>
      <p:sp>
        <p:nvSpPr>
          <p:cNvPr id="4" name="Plassholder for bunntekst 3"/>
          <p:cNvSpPr>
            <a:spLocks noGrp="1"/>
          </p:cNvSpPr>
          <p:nvPr>
            <p:ph type="ftr" sz="quarter" idx="2"/>
          </p:nvPr>
        </p:nvSpPr>
        <p:spPr>
          <a:xfrm>
            <a:off x="1" y="6397620"/>
            <a:ext cx="4276255" cy="337059"/>
          </a:xfrm>
          <a:prstGeom prst="rect">
            <a:avLst/>
          </a:prstGeom>
        </p:spPr>
        <p:txBody>
          <a:bodyPr vert="horz" lIns="91440" tIns="45720" rIns="91440" bIns="45720" rtlCol="0" anchor="b"/>
          <a:lstStyle>
            <a:lvl1pPr algn="l">
              <a:defRPr sz="1200"/>
            </a:lvl1pPr>
          </a:lstStyle>
          <a:p>
            <a:endParaRPr lang="nb-NO"/>
          </a:p>
        </p:txBody>
      </p:sp>
      <p:sp>
        <p:nvSpPr>
          <p:cNvPr id="5" name="Plassholder for lysbildenummer 4"/>
          <p:cNvSpPr>
            <a:spLocks noGrp="1"/>
          </p:cNvSpPr>
          <p:nvPr>
            <p:ph type="sldNum" sz="quarter" idx="3"/>
          </p:nvPr>
        </p:nvSpPr>
        <p:spPr>
          <a:xfrm>
            <a:off x="5587733" y="6397620"/>
            <a:ext cx="4276254" cy="337059"/>
          </a:xfrm>
          <a:prstGeom prst="rect">
            <a:avLst/>
          </a:prstGeom>
        </p:spPr>
        <p:txBody>
          <a:bodyPr vert="horz" lIns="91440" tIns="45720" rIns="91440" bIns="45720" rtlCol="0" anchor="b"/>
          <a:lstStyle>
            <a:lvl1pPr algn="r">
              <a:defRPr sz="1200"/>
            </a:lvl1pPr>
          </a:lstStyle>
          <a:p>
            <a:fld id="{A6A0022F-DD39-46EE-B26D-04540CBBB4CA}" type="slidenum">
              <a:rPr lang="nb-NO" smtClean="0"/>
              <a:t>‹#›</a:t>
            </a:fld>
            <a:endParaRPr lang="nb-NO"/>
          </a:p>
        </p:txBody>
      </p:sp>
    </p:spTree>
    <p:extLst>
      <p:ext uri="{BB962C8B-B14F-4D97-AF65-F5344CB8AC3E}">
        <p14:creationId xmlns:p14="http://schemas.microsoft.com/office/powerpoint/2010/main" val="34037631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1" y="0"/>
            <a:ext cx="4275403" cy="336788"/>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5588627" y="0"/>
            <a:ext cx="4275403" cy="336788"/>
          </a:xfrm>
          <a:prstGeom prst="rect">
            <a:avLst/>
          </a:prstGeom>
        </p:spPr>
        <p:txBody>
          <a:bodyPr vert="horz" lIns="91440" tIns="45720" rIns="91440" bIns="45720" rtlCol="0"/>
          <a:lstStyle>
            <a:lvl1pPr algn="r">
              <a:defRPr sz="1200"/>
            </a:lvl1pPr>
          </a:lstStyle>
          <a:p>
            <a:fld id="{15234CCB-C653-45E4-9C64-4953FA527CEF}" type="datetimeFigureOut">
              <a:rPr lang="nb-NO" smtClean="0"/>
              <a:t>01.10.2020</a:t>
            </a:fld>
            <a:endParaRPr lang="nb-NO"/>
          </a:p>
        </p:txBody>
      </p:sp>
      <p:sp>
        <p:nvSpPr>
          <p:cNvPr id="4" name="Plassholder for lysbilde 3"/>
          <p:cNvSpPr>
            <a:spLocks noGrp="1" noRot="1" noChangeAspect="1"/>
          </p:cNvSpPr>
          <p:nvPr>
            <p:ph type="sldImg" idx="2"/>
          </p:nvPr>
        </p:nvSpPr>
        <p:spPr>
          <a:xfrm>
            <a:off x="2684463" y="504825"/>
            <a:ext cx="4497387" cy="2527300"/>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986632" y="3199488"/>
            <a:ext cx="7893050" cy="3031093"/>
          </a:xfrm>
          <a:prstGeom prst="rect">
            <a:avLst/>
          </a:prstGeom>
        </p:spPr>
        <p:txBody>
          <a:bodyPr vert="horz" lIns="91440" tIns="45720" rIns="91440" bIns="45720" rtlCol="0"/>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1" y="6397806"/>
            <a:ext cx="4275403" cy="336788"/>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5588627" y="6397806"/>
            <a:ext cx="4275403" cy="336788"/>
          </a:xfrm>
          <a:prstGeom prst="rect">
            <a:avLst/>
          </a:prstGeom>
        </p:spPr>
        <p:txBody>
          <a:bodyPr vert="horz" lIns="91440" tIns="45720" rIns="91440" bIns="45720" rtlCol="0" anchor="b"/>
          <a:lstStyle>
            <a:lvl1pPr algn="r">
              <a:defRPr sz="1200"/>
            </a:lvl1pPr>
          </a:lstStyle>
          <a:p>
            <a:fld id="{113DCD88-7C4F-4944-AA31-66F49AEB0C0B}" type="slidenum">
              <a:rPr lang="nb-NO" smtClean="0"/>
              <a:t>‹#›</a:t>
            </a:fld>
            <a:endParaRPr lang="nb-NO"/>
          </a:p>
        </p:txBody>
      </p:sp>
    </p:spTree>
    <p:extLst>
      <p:ext uri="{BB962C8B-B14F-4D97-AF65-F5344CB8AC3E}">
        <p14:creationId xmlns:p14="http://schemas.microsoft.com/office/powerpoint/2010/main" val="40780052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13DCD88-7C4F-4944-AA31-66F49AEB0C0B}" type="slidenum">
              <a:rPr lang="nb-NO" smtClean="0"/>
              <a:t>1</a:t>
            </a:fld>
            <a:endParaRPr lang="nb-NO"/>
          </a:p>
        </p:txBody>
      </p:sp>
    </p:spTree>
    <p:extLst>
      <p:ext uri="{BB962C8B-B14F-4D97-AF65-F5344CB8AC3E}">
        <p14:creationId xmlns:p14="http://schemas.microsoft.com/office/powerpoint/2010/main" val="1366697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Municipality of </a:t>
            </a:r>
            <a:r>
              <a:rPr lang="en-GB" sz="1200" kern="1200" dirty="0" err="1">
                <a:solidFill>
                  <a:schemeClr val="tx1"/>
                </a:solidFill>
                <a:effectLst/>
                <a:latin typeface="+mn-lt"/>
                <a:ea typeface="+mn-ea"/>
                <a:cs typeface="+mn-cs"/>
              </a:rPr>
              <a:t>Porsgrunn</a:t>
            </a:r>
            <a:r>
              <a:rPr lang="en-GB" sz="1200" kern="1200" dirty="0">
                <a:solidFill>
                  <a:schemeClr val="tx1"/>
                </a:solidFill>
                <a:effectLst/>
                <a:latin typeface="+mn-lt"/>
                <a:ea typeface="+mn-ea"/>
                <a:cs typeface="+mn-cs"/>
              </a:rPr>
              <a:t> uses map system called </a:t>
            </a:r>
            <a:r>
              <a:rPr lang="en-GB" sz="1200" kern="1200" dirty="0" err="1">
                <a:solidFill>
                  <a:schemeClr val="tx1"/>
                </a:solidFill>
                <a:effectLst/>
                <a:latin typeface="+mn-lt"/>
                <a:ea typeface="+mn-ea"/>
                <a:cs typeface="+mn-cs"/>
              </a:rPr>
              <a:t>Geoinnsyn</a:t>
            </a:r>
            <a:r>
              <a:rPr lang="en-GB" sz="1200" kern="1200" dirty="0">
                <a:solidFill>
                  <a:schemeClr val="tx1"/>
                </a:solidFill>
                <a:effectLst/>
                <a:latin typeface="+mn-lt"/>
                <a:ea typeface="+mn-ea"/>
                <a:cs typeface="+mn-cs"/>
              </a:rPr>
              <a:t>/</a:t>
            </a:r>
            <a:r>
              <a:rPr lang="en-GB" sz="1200" kern="1200" dirty="0" err="1">
                <a:solidFill>
                  <a:schemeClr val="tx1"/>
                </a:solidFill>
                <a:effectLst/>
                <a:latin typeface="+mn-lt"/>
                <a:ea typeface="+mn-ea"/>
                <a:cs typeface="+mn-cs"/>
              </a:rPr>
              <a:t>Webinnsyn</a:t>
            </a:r>
            <a:r>
              <a:rPr lang="en-GB" sz="1200" kern="1200" dirty="0">
                <a:solidFill>
                  <a:schemeClr val="tx1"/>
                </a:solidFill>
                <a:effectLst/>
                <a:latin typeface="+mn-lt"/>
                <a:ea typeface="+mn-ea"/>
                <a:cs typeface="+mn-cs"/>
              </a:rPr>
              <a:t> which is open for public. The map system contains information about zoning plans, the land-use element of the municipal master plan, properties, historical maps, aerial photos and different thematic maps, </a:t>
            </a:r>
            <a:r>
              <a:rPr lang="en-GB" sz="1200" kern="1200" dirty="0" err="1">
                <a:solidFill>
                  <a:schemeClr val="tx1"/>
                </a:solidFill>
                <a:effectLst/>
                <a:latin typeface="+mn-lt"/>
                <a:ea typeface="+mn-ea"/>
                <a:cs typeface="+mn-cs"/>
              </a:rPr>
              <a:t>f.e</a:t>
            </a:r>
            <a:r>
              <a:rPr lang="en-GB" sz="1200" kern="1200" dirty="0">
                <a:solidFill>
                  <a:schemeClr val="tx1"/>
                </a:solidFill>
                <a:effectLst/>
                <a:latin typeface="+mn-lt"/>
                <a:ea typeface="+mn-ea"/>
                <a:cs typeface="+mn-cs"/>
              </a:rPr>
              <a:t>. cultural heritage, biological diversity and similar.</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11</a:t>
            </a:fld>
            <a:endParaRPr lang="nb-NO"/>
          </a:p>
        </p:txBody>
      </p:sp>
    </p:spTree>
    <p:extLst>
      <p:ext uri="{BB962C8B-B14F-4D97-AF65-F5344CB8AC3E}">
        <p14:creationId xmlns:p14="http://schemas.microsoft.com/office/powerpoint/2010/main" val="40826298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On 3rd of October 2019 a new municipal council was constituted in </a:t>
            </a:r>
            <a:r>
              <a:rPr lang="en-GB" sz="1200" kern="1200" dirty="0" err="1">
                <a:solidFill>
                  <a:schemeClr val="tx1"/>
                </a:solidFill>
                <a:effectLst/>
                <a:latin typeface="+mn-lt"/>
                <a:ea typeface="+mn-ea"/>
                <a:cs typeface="+mn-cs"/>
              </a:rPr>
              <a:t>Porsgrunn</a:t>
            </a:r>
            <a:r>
              <a:rPr lang="en-GB" sz="1200" kern="1200" dirty="0">
                <a:solidFill>
                  <a:schemeClr val="tx1"/>
                </a:solidFill>
                <a:effectLst/>
                <a:latin typeface="+mn-lt"/>
                <a:ea typeface="+mn-ea"/>
                <a:cs typeface="+mn-cs"/>
              </a:rPr>
              <a:t>. The work with the planning strategy has been organized as a project. On 28</a:t>
            </a:r>
            <a:r>
              <a:rPr lang="en-GB" sz="1200" kern="1200" baseline="30000" dirty="0">
                <a:solidFill>
                  <a:schemeClr val="tx1"/>
                </a:solidFill>
                <a:effectLst/>
                <a:latin typeface="+mn-lt"/>
                <a:ea typeface="+mn-ea"/>
                <a:cs typeface="+mn-cs"/>
              </a:rPr>
              <a:t>th</a:t>
            </a:r>
            <a:r>
              <a:rPr lang="en-GB" sz="1200" kern="1200" dirty="0">
                <a:solidFill>
                  <a:schemeClr val="tx1"/>
                </a:solidFill>
                <a:effectLst/>
                <a:latin typeface="+mn-lt"/>
                <a:ea typeface="+mn-ea"/>
                <a:cs typeface="+mn-cs"/>
              </a:rPr>
              <a:t> of November 2019 a mandate for the preparation of the municipal planning strategy for the city council period 2019-2023 was approved.</a:t>
            </a:r>
            <a:endParaRPr lang="en-US" sz="1200" b="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According the law newly elected municipal council shall present its proposal for a municipal planning strategy during the first year of the four-year electoral term.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municipal planning strategy is not a plan, but a tool to clarify and prioritize municipal planning needs during the election period. This includes strategic choices related to community development, long-term land use, environmental challenges and others.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purpose of the adopted planning strategy is to clarify which planning tasks the municipality should start up or continue in order to facilitate a desired development. As a basis for the strategy an overview of population’s health has been made and challenges related to public health are discussed in more detail.</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planning strategy is prepared in consultation with neighbouring municipalities and regional authorities. The municipality has a duty to obtain views from these parties. There is also a general recommendation for public participation. In addition, there is a requirement to make the planning strategy available for public, minimum 30 days before city ​​council’s consideration.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12</a:t>
            </a:fld>
            <a:endParaRPr lang="nb-NO"/>
          </a:p>
        </p:txBody>
      </p:sp>
    </p:spTree>
    <p:extLst>
      <p:ext uri="{BB962C8B-B14F-4D97-AF65-F5344CB8AC3E}">
        <p14:creationId xmlns:p14="http://schemas.microsoft.com/office/powerpoint/2010/main" val="4082629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City Council has decided that the UN's sustainability goals will be incorporated in the municipality's management documents and daily operations. Therefore, the UN's sustainability goals and sub-goals have to be incorporated in the municipality's planning, including municipal planning strategy, early in the new city council term.</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113DCD88-7C4F-4944-AA31-66F49AEB0C0B}" type="slidenum">
              <a:rPr lang="nb-NO" smtClean="0"/>
              <a:t>13</a:t>
            </a:fld>
            <a:endParaRPr lang="nb-NO"/>
          </a:p>
        </p:txBody>
      </p:sp>
    </p:spTree>
    <p:extLst>
      <p:ext uri="{BB962C8B-B14F-4D97-AF65-F5344CB8AC3E}">
        <p14:creationId xmlns:p14="http://schemas.microsoft.com/office/powerpoint/2010/main" val="3881101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indent="0" algn="l">
              <a:buNone/>
            </a:pPr>
            <a:r>
              <a:rPr lang="en-US" i="0" dirty="0">
                <a:solidFill>
                  <a:schemeClr val="tx2">
                    <a:lumMod val="75000"/>
                  </a:schemeClr>
                </a:solidFill>
              </a:rPr>
              <a:t>A municipal sub-plan can be prepared for specific areas, themes or business areas.</a:t>
            </a:r>
            <a:r>
              <a:rPr lang="en-US" i="0" baseline="0" dirty="0">
                <a:solidFill>
                  <a:schemeClr val="tx2">
                    <a:lumMod val="75000"/>
                  </a:schemeClr>
                </a:solidFill>
              </a:rPr>
              <a:t> </a:t>
            </a:r>
            <a:r>
              <a:rPr lang="en-US" sz="1200" b="0" i="0" kern="1200" dirty="0">
                <a:solidFill>
                  <a:schemeClr val="tx1"/>
                </a:solidFill>
                <a:effectLst/>
                <a:latin typeface="+mn-lt"/>
                <a:ea typeface="+mn-ea"/>
                <a:cs typeface="+mn-cs"/>
              </a:rPr>
              <a:t>It may be drawn up if there is a need for more details regarding land use in parts of the municipality.</a:t>
            </a:r>
          </a:p>
          <a:p>
            <a:pPr marL="0" indent="0" algn="l">
              <a:buNone/>
            </a:pPr>
            <a:r>
              <a:rPr lang="en-US" sz="1200" i="0" kern="1200" dirty="0">
                <a:solidFill>
                  <a:schemeClr val="tx1"/>
                </a:solidFill>
                <a:effectLst/>
                <a:latin typeface="+mn-lt"/>
                <a:ea typeface="+mn-ea"/>
                <a:cs typeface="+mn-cs"/>
              </a:rPr>
              <a:t>It can be prepared for a geographical area, </a:t>
            </a:r>
            <a:r>
              <a:rPr lang="en-US" sz="1200" i="0" kern="1200" dirty="0" err="1">
                <a:solidFill>
                  <a:schemeClr val="tx1"/>
                </a:solidFill>
                <a:effectLst/>
                <a:latin typeface="+mn-lt"/>
                <a:ea typeface="+mn-ea"/>
                <a:cs typeface="+mn-cs"/>
              </a:rPr>
              <a:t>f.e</a:t>
            </a:r>
            <a:r>
              <a:rPr lang="en-US" sz="1200" i="0" kern="1200" dirty="0">
                <a:solidFill>
                  <a:schemeClr val="tx1"/>
                </a:solidFill>
                <a:effectLst/>
                <a:latin typeface="+mn-lt"/>
                <a:ea typeface="+mn-ea"/>
                <a:cs typeface="+mn-cs"/>
              </a:rPr>
              <a:t>. municipal sub-plan for center. Or it can be thematic, </a:t>
            </a:r>
            <a:r>
              <a:rPr lang="en-US" sz="1200" i="0" kern="1200" dirty="0" err="1">
                <a:solidFill>
                  <a:schemeClr val="tx1"/>
                </a:solidFill>
                <a:effectLst/>
                <a:latin typeface="+mn-lt"/>
                <a:ea typeface="+mn-ea"/>
                <a:cs typeface="+mn-cs"/>
              </a:rPr>
              <a:t>f.e</a:t>
            </a:r>
            <a:r>
              <a:rPr lang="en-US" sz="1200" i="0" kern="1200" dirty="0">
                <a:solidFill>
                  <a:schemeClr val="tx1"/>
                </a:solidFill>
                <a:effectLst/>
                <a:latin typeface="+mn-lt"/>
                <a:ea typeface="+mn-ea"/>
                <a:cs typeface="+mn-cs"/>
              </a:rPr>
              <a:t>. municipal sub-plan for sports and outdoor life.</a:t>
            </a:r>
          </a:p>
          <a:p>
            <a:pPr marL="0" indent="0" algn="l">
              <a:buNone/>
            </a:pPr>
            <a:endParaRPr lang="en-US" sz="1200" i="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2">
                    <a:lumMod val="75000"/>
                  </a:schemeClr>
                </a:solidFill>
              </a:rPr>
              <a:t>The municipal sub-plan is an overall planning document. The plan applies to a larger geographical area and lays down guidelines for further regulation and land use.</a:t>
            </a:r>
          </a:p>
        </p:txBody>
      </p:sp>
      <p:sp>
        <p:nvSpPr>
          <p:cNvPr id="4" name="Plassholder for lysbildenummer 3"/>
          <p:cNvSpPr>
            <a:spLocks noGrp="1"/>
          </p:cNvSpPr>
          <p:nvPr>
            <p:ph type="sldNum" sz="quarter" idx="10"/>
          </p:nvPr>
        </p:nvSpPr>
        <p:spPr/>
        <p:txBody>
          <a:bodyPr/>
          <a:lstStyle/>
          <a:p>
            <a:fld id="{113DCD88-7C4F-4944-AA31-66F49AEB0C0B}" type="slidenum">
              <a:rPr lang="nb-NO" smtClean="0"/>
              <a:t>14</a:t>
            </a:fld>
            <a:endParaRPr lang="nb-NO"/>
          </a:p>
        </p:txBody>
      </p:sp>
    </p:spTree>
    <p:extLst>
      <p:ext uri="{BB962C8B-B14F-4D97-AF65-F5344CB8AC3E}">
        <p14:creationId xmlns:p14="http://schemas.microsoft.com/office/powerpoint/2010/main" val="25217116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aim of the planning work is to: </a:t>
            </a:r>
            <a:endParaRPr lang="nb-NO"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 provide an assessment on quality and variety of the green areas in the municipality. It will also assess to what extend is municipality’s green structure is available to the inhabitants.</a:t>
            </a:r>
            <a:endParaRPr lang="nb-NO" sz="1200" kern="1200" dirty="0">
              <a:solidFill>
                <a:schemeClr val="tx1"/>
              </a:solidFill>
              <a:effectLst/>
              <a:latin typeface="+mn-lt"/>
              <a:ea typeface="+mn-ea"/>
              <a:cs typeface="+mn-cs"/>
            </a:endParaRPr>
          </a:p>
          <a:p>
            <a:pPr marL="171450" lvl="0" indent="-171450">
              <a:buFontTx/>
              <a:buChar char="-"/>
            </a:pPr>
            <a:r>
              <a:rPr lang="en-GB" sz="1200" kern="1200" dirty="0">
                <a:solidFill>
                  <a:schemeClr val="tx1"/>
                </a:solidFill>
                <a:effectLst/>
                <a:latin typeface="+mn-lt"/>
                <a:ea typeface="+mn-ea"/>
                <a:cs typeface="+mn-cs"/>
              </a:rPr>
              <a:t>provide important information for the municipal master plan (land-use element)</a:t>
            </a:r>
            <a:r>
              <a:rPr lang="en-US" sz="1200" kern="1200" dirty="0">
                <a:solidFill>
                  <a:schemeClr val="tx1"/>
                </a:solidFill>
                <a:effectLst/>
                <a:latin typeface="+mn-lt"/>
                <a:ea typeface="+mn-ea"/>
                <a:cs typeface="+mn-cs"/>
              </a:rPr>
              <a:t> June 2019 the City Council decided that “the municipal sub-plan for green structure and outdoor life has to be adopted before the next revision of the municipal master plan (land-use part)”.</a:t>
            </a:r>
          </a:p>
          <a:p>
            <a:pPr marL="171450" lvl="0" indent="-171450">
              <a:buFontTx/>
              <a:buChar char="-"/>
            </a:pPr>
            <a:endParaRPr lang="en-US" sz="1200" kern="1200" dirty="0">
              <a:solidFill>
                <a:schemeClr val="tx1"/>
              </a:solidFill>
              <a:effectLst/>
              <a:latin typeface="+mn-lt"/>
              <a:ea typeface="+mn-ea"/>
              <a:cs typeface="+mn-cs"/>
            </a:endParaRPr>
          </a:p>
          <a:p>
            <a:pPr marL="171450" lvl="0" indent="-171450">
              <a:buFontTx/>
              <a:buChar char="-"/>
            </a:pPr>
            <a:r>
              <a:rPr lang="en-US" sz="1200" kern="1200" dirty="0">
                <a:solidFill>
                  <a:schemeClr val="tx1"/>
                </a:solidFill>
                <a:effectLst/>
                <a:latin typeface="+mn-lt"/>
                <a:ea typeface="+mn-ea"/>
                <a:cs typeface="+mn-cs"/>
              </a:rPr>
              <a:t>The municipal sub-plan for green structure and outdoor life will be used for the management and operation of the municipality's green structures and areas for outdoor life, as well as providing guidelines for land use for the next revision of the municipal plan (land-use part). It covers the entire municipality in area.</a:t>
            </a:r>
            <a:endParaRPr lang="en-GB" sz="1200" kern="1200" dirty="0">
              <a:solidFill>
                <a:schemeClr val="tx1"/>
              </a:solidFill>
              <a:effectLst/>
              <a:latin typeface="+mn-lt"/>
              <a:ea typeface="+mn-ea"/>
              <a:cs typeface="+mn-cs"/>
            </a:endParaRPr>
          </a:p>
          <a:p>
            <a:pPr marL="171450" lvl="0" indent="-171450">
              <a:buFontTx/>
              <a:buChar char="-"/>
            </a:pP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15</a:t>
            </a:fld>
            <a:endParaRPr lang="nb-NO"/>
          </a:p>
        </p:txBody>
      </p:sp>
    </p:spTree>
    <p:extLst>
      <p:ext uri="{BB962C8B-B14F-4D97-AF65-F5344CB8AC3E}">
        <p14:creationId xmlns:p14="http://schemas.microsoft.com/office/powerpoint/2010/main" val="32774809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1200" kern="1200" dirty="0" err="1">
                <a:solidFill>
                  <a:schemeClr val="tx1"/>
                </a:solidFill>
                <a:effectLst/>
                <a:latin typeface="+mn-lt"/>
                <a:ea typeface="+mn-ea"/>
                <a:cs typeface="+mn-cs"/>
              </a:rPr>
              <a:t>What</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will</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municipal</a:t>
            </a:r>
            <a:r>
              <a:rPr lang="nb-NO" sz="1200" kern="1200" dirty="0">
                <a:solidFill>
                  <a:schemeClr val="tx1"/>
                </a:solidFill>
                <a:effectLst/>
                <a:latin typeface="+mn-lt"/>
                <a:ea typeface="+mn-ea"/>
                <a:cs typeface="+mn-cs"/>
              </a:rPr>
              <a:t> sub-plan for green </a:t>
            </a:r>
            <a:r>
              <a:rPr lang="nb-NO" sz="1200" kern="1200" dirty="0" err="1">
                <a:solidFill>
                  <a:schemeClr val="tx1"/>
                </a:solidFill>
                <a:effectLst/>
                <a:latin typeface="+mn-lt"/>
                <a:ea typeface="+mn-ea"/>
                <a:cs typeface="+mn-cs"/>
              </a:rPr>
              <a:t>structure</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outdoor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life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include</a:t>
            </a:r>
            <a:r>
              <a:rPr lang="nb-NO" sz="1200" kern="1200" dirty="0">
                <a:solidFill>
                  <a:schemeClr val="tx1"/>
                </a:solidFill>
                <a:effectLst/>
                <a:latin typeface="+mn-lt"/>
                <a:ea typeface="+mn-ea"/>
                <a:cs typeface="+mn-cs"/>
              </a:rPr>
              <a:t>?</a:t>
            </a:r>
          </a:p>
          <a:p>
            <a:pPr lvl="0"/>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Updated</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information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about</a:t>
            </a:r>
            <a:r>
              <a:rPr lang="nb-NO" sz="1200" kern="1200" dirty="0">
                <a:solidFill>
                  <a:schemeClr val="tx1"/>
                </a:solidFill>
                <a:effectLst/>
                <a:latin typeface="+mn-lt"/>
                <a:ea typeface="+mn-ea"/>
                <a:cs typeface="+mn-cs"/>
              </a:rPr>
              <a:t> green </a:t>
            </a:r>
            <a:r>
              <a:rPr lang="nb-NO" sz="1200" kern="1200" dirty="0" err="1">
                <a:solidFill>
                  <a:schemeClr val="tx1"/>
                </a:solidFill>
                <a:effectLst/>
                <a:latin typeface="+mn-lt"/>
                <a:ea typeface="+mn-ea"/>
                <a:cs typeface="+mn-cs"/>
              </a:rPr>
              <a:t>structure</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outdoor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life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within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municipality</a:t>
            </a:r>
            <a:endParaRPr lang="nb-NO" sz="1200" kern="1200" dirty="0">
              <a:solidFill>
                <a:schemeClr val="tx1"/>
              </a:solidFill>
              <a:effectLst/>
              <a:latin typeface="+mn-lt"/>
              <a:ea typeface="+mn-ea"/>
              <a:cs typeface="+mn-cs"/>
            </a:endParaRPr>
          </a:p>
          <a:p>
            <a:pPr lvl="0"/>
            <a:r>
              <a:rPr lang="nb-NO" sz="1200" kern="1200" dirty="0">
                <a:solidFill>
                  <a:schemeClr val="tx1"/>
                </a:solidFill>
                <a:effectLst/>
                <a:latin typeface="+mn-lt"/>
                <a:ea typeface="+mn-ea"/>
                <a:cs typeface="+mn-cs"/>
              </a:rPr>
              <a:t>- Different </a:t>
            </a:r>
            <a:r>
              <a:rPr lang="nb-NO" sz="1200" kern="1200" dirty="0" err="1">
                <a:solidFill>
                  <a:schemeClr val="tx1"/>
                </a:solidFill>
                <a:effectLst/>
                <a:latin typeface="+mn-lt"/>
                <a:ea typeface="+mn-ea"/>
                <a:cs typeface="+mn-cs"/>
              </a:rPr>
              <a:t>thematic</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maps</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within</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the</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topic</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of</a:t>
            </a:r>
            <a:r>
              <a:rPr lang="nb-NO" sz="1200" kern="1200" dirty="0">
                <a:solidFill>
                  <a:schemeClr val="tx1"/>
                </a:solidFill>
                <a:effectLst/>
                <a:latin typeface="+mn-lt"/>
                <a:ea typeface="+mn-ea"/>
                <a:cs typeface="+mn-cs"/>
              </a:rPr>
              <a:t> green </a:t>
            </a:r>
            <a:r>
              <a:rPr lang="nb-NO" sz="1200" kern="1200" dirty="0" err="1">
                <a:solidFill>
                  <a:schemeClr val="tx1"/>
                </a:solidFill>
                <a:effectLst/>
                <a:latin typeface="+mn-lt"/>
                <a:ea typeface="+mn-ea"/>
                <a:cs typeface="+mn-cs"/>
              </a:rPr>
              <a:t>structure</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outdoor</a:t>
            </a:r>
            <a:r>
              <a:rPr lang="nb-NO" sz="1200" kern="1200" dirty="0">
                <a:solidFill>
                  <a:schemeClr val="tx1"/>
                </a:solidFill>
                <a:effectLst/>
                <a:latin typeface="+mn-lt"/>
                <a:ea typeface="+mn-ea"/>
                <a:cs typeface="+mn-cs"/>
              </a:rPr>
              <a:t> </a:t>
            </a:r>
            <a:r>
              <a:rPr lang="nb-NO" sz="1200" kern="1200" dirty="0" err="1">
                <a:solidFill>
                  <a:schemeClr val="tx1"/>
                </a:solidFill>
                <a:effectLst/>
                <a:latin typeface="+mn-lt"/>
                <a:ea typeface="+mn-ea"/>
                <a:cs typeface="+mn-cs"/>
              </a:rPr>
              <a:t>life</a:t>
            </a:r>
            <a:r>
              <a:rPr lang="nb-NO" sz="1200" kern="1200" dirty="0">
                <a:solidFill>
                  <a:schemeClr val="tx1"/>
                </a:solidFill>
                <a:effectLst/>
                <a:latin typeface="+mn-lt"/>
                <a:ea typeface="+mn-ea"/>
                <a:cs typeface="+mn-cs"/>
              </a:rPr>
              <a:t> and </a:t>
            </a:r>
            <a:r>
              <a:rPr lang="nb-NO" sz="1200" kern="1200" dirty="0" err="1">
                <a:solidFill>
                  <a:schemeClr val="tx1"/>
                </a:solidFill>
                <a:effectLst/>
                <a:latin typeface="+mn-lt"/>
                <a:ea typeface="+mn-ea"/>
                <a:cs typeface="+mn-cs"/>
              </a:rPr>
              <a:t>activities</a:t>
            </a:r>
            <a:endParaRPr lang="nb-NO" sz="1200" kern="1200" dirty="0">
              <a:solidFill>
                <a:schemeClr val="tx1"/>
              </a:solidFill>
              <a:effectLst/>
              <a:latin typeface="+mn-lt"/>
              <a:ea typeface="+mn-ea"/>
              <a:cs typeface="+mn-cs"/>
            </a:endParaRPr>
          </a:p>
          <a:p>
            <a:pPr lvl="0"/>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16</a:t>
            </a:fld>
            <a:endParaRPr lang="nb-NO"/>
          </a:p>
        </p:txBody>
      </p:sp>
    </p:spTree>
    <p:extLst>
      <p:ext uri="{BB962C8B-B14F-4D97-AF65-F5344CB8AC3E}">
        <p14:creationId xmlns:p14="http://schemas.microsoft.com/office/powerpoint/2010/main" val="16477723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The work with the municipal sub-plan is a complex work that demands time.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Public participation is an important element in this process. The planning department suggests having open office days and information meetings to give inhabitants and associations an opportunity to provide their input and ask questions. Other organizations, government and county authorities will have an opportunity to provide their input on the sub-plan during the consultations.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Necessary information about the planning work is published on the municipality’s website and in at least one local newspaper. </a:t>
            </a:r>
          </a:p>
          <a:p>
            <a:r>
              <a:rPr lang="en-GB" sz="1200" kern="1200" dirty="0">
                <a:solidFill>
                  <a:schemeClr val="tx1"/>
                </a:solidFill>
                <a:effectLst/>
                <a:latin typeface="+mn-lt"/>
                <a:ea typeface="+mn-ea"/>
                <a:cs typeface="+mn-cs"/>
              </a:rPr>
              <a:t>Participation</a:t>
            </a:r>
            <a:r>
              <a:rPr lang="en-GB" sz="1200" kern="1200" baseline="0" dirty="0">
                <a:solidFill>
                  <a:schemeClr val="tx1"/>
                </a:solidFill>
                <a:effectLst/>
                <a:latin typeface="+mn-lt"/>
                <a:ea typeface="+mn-ea"/>
                <a:cs typeface="+mn-cs"/>
              </a:rPr>
              <a:t> and </a:t>
            </a:r>
            <a:r>
              <a:rPr lang="en-GB" sz="1200" kern="1200" baseline="0" dirty="0" err="1">
                <a:solidFill>
                  <a:schemeClr val="tx1"/>
                </a:solidFill>
                <a:effectLst/>
                <a:latin typeface="+mn-lt"/>
                <a:ea typeface="+mn-ea"/>
                <a:cs typeface="+mn-cs"/>
              </a:rPr>
              <a:t>Covid</a:t>
            </a:r>
            <a:r>
              <a:rPr lang="en-GB" sz="1200" kern="1200" baseline="0" dirty="0">
                <a:solidFill>
                  <a:schemeClr val="tx1"/>
                </a:solidFill>
                <a:effectLst/>
                <a:latin typeface="+mn-lt"/>
                <a:ea typeface="+mn-ea"/>
                <a:cs typeface="+mn-cs"/>
              </a:rPr>
              <a:t> 19 /Corona – It will be different.</a:t>
            </a:r>
            <a:endParaRPr lang="nb-NO" sz="1200" kern="120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113DCD88-7C4F-4944-AA31-66F49AEB0C0B}" type="slidenum">
              <a:rPr lang="nb-NO" smtClean="0"/>
              <a:t>17</a:t>
            </a:fld>
            <a:endParaRPr lang="nb-NO"/>
          </a:p>
        </p:txBody>
      </p:sp>
    </p:spTree>
    <p:extLst>
      <p:ext uri="{BB962C8B-B14F-4D97-AF65-F5344CB8AC3E}">
        <p14:creationId xmlns:p14="http://schemas.microsoft.com/office/powerpoint/2010/main" val="343513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Why is it important?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is desirable that green structure in the city and built environment will have a good connection with the surrounding nature and green areas.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city's 100-meter forest, municipality’s fjords, the surrounding landscape and the hills close to the city centre are only few examples that define important green qualities which contribute to attractive city development and outdoor life. The combination of urbanity and closeness to recreation and nature contributes to better quality of life and well-being of many.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order to ensure good public health in </a:t>
            </a:r>
            <a:r>
              <a:rPr lang="en-GB" sz="1200" kern="1200" dirty="0" err="1">
                <a:solidFill>
                  <a:schemeClr val="tx1"/>
                </a:solidFill>
                <a:effectLst/>
                <a:latin typeface="+mn-lt"/>
                <a:ea typeface="+mn-ea"/>
                <a:cs typeface="+mn-cs"/>
              </a:rPr>
              <a:t>Porsgrunn</a:t>
            </a:r>
            <a:r>
              <a:rPr lang="en-GB" sz="1200" kern="1200" dirty="0">
                <a:solidFill>
                  <a:schemeClr val="tx1"/>
                </a:solidFill>
                <a:effectLst/>
                <a:latin typeface="+mn-lt"/>
                <a:ea typeface="+mn-ea"/>
                <a:cs typeface="+mn-cs"/>
              </a:rPr>
              <a:t>, it is important to try to incorporate green with urban structures. Mapping of green structures close to the city centre will also provide guidelines for building and planning processes.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green structure is also an important element in climate work. It can be relevant for dissipation of surface water, as in densely urbanised areas heavy rainfalls can lead to problems controlling the surface water. Conscious design of green areas will make cities better prepared to deal with current and future climate change.</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addition attractive walking and cycling paths can increase walking and cycling as transport modes, thus helping to reduce greenhouse gas emissions.</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18</a:t>
            </a:fld>
            <a:endParaRPr lang="nb-NO"/>
          </a:p>
        </p:txBody>
      </p:sp>
    </p:spTree>
    <p:extLst>
      <p:ext uri="{BB962C8B-B14F-4D97-AF65-F5344CB8AC3E}">
        <p14:creationId xmlns:p14="http://schemas.microsoft.com/office/powerpoint/2010/main" val="16477723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dirty="0"/>
          </a:p>
        </p:txBody>
      </p:sp>
      <p:sp>
        <p:nvSpPr>
          <p:cNvPr id="4" name="Plassholder for lysbildenummer 3"/>
          <p:cNvSpPr>
            <a:spLocks noGrp="1"/>
          </p:cNvSpPr>
          <p:nvPr>
            <p:ph type="sldNum" sz="quarter" idx="10"/>
          </p:nvPr>
        </p:nvSpPr>
        <p:spPr/>
        <p:txBody>
          <a:bodyPr/>
          <a:lstStyle/>
          <a:p>
            <a:fld id="{113DCD88-7C4F-4944-AA31-66F49AEB0C0B}" type="slidenum">
              <a:rPr lang="nb-NO" smtClean="0"/>
              <a:t>22</a:t>
            </a:fld>
            <a:endParaRPr lang="nb-NO"/>
          </a:p>
        </p:txBody>
      </p:sp>
    </p:spTree>
    <p:extLst>
      <p:ext uri="{BB962C8B-B14F-4D97-AF65-F5344CB8AC3E}">
        <p14:creationId xmlns:p14="http://schemas.microsoft.com/office/powerpoint/2010/main" val="15399187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Planning in Norway shall contribute to coordination of state, regional and municipal tasks. At the same time it shall provide the basis for decisions on the use and protection of resources. The Norwegian planning system is defined in </a:t>
            </a:r>
            <a:r>
              <a:rPr lang="en-US" sz="1200" b="0" i="0" kern="1200" dirty="0">
                <a:solidFill>
                  <a:schemeClr val="tx1"/>
                </a:solidFill>
                <a:effectLst/>
                <a:latin typeface="+mn-lt"/>
                <a:ea typeface="+mn-ea"/>
                <a:cs typeface="+mn-cs"/>
              </a:rPr>
              <a:t>the Planning and Building Act.</a:t>
            </a:r>
            <a:r>
              <a:rPr lang="en-US" sz="1200" b="0" i="0" kern="1200" baseline="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Planning and Building Act is a tool for safeguarding the public interest and land</a:t>
            </a:r>
            <a:r>
              <a:rPr lang="en-US" sz="1200" b="0" i="0" kern="1200" baseline="0" dirty="0">
                <a:solidFill>
                  <a:schemeClr val="tx1"/>
                </a:solidFill>
                <a:effectLst/>
                <a:latin typeface="+mn-lt"/>
                <a:ea typeface="+mn-ea"/>
                <a:cs typeface="+mn-cs"/>
              </a:rPr>
              <a:t> management</a:t>
            </a:r>
            <a:r>
              <a:rPr lang="en-US" sz="1200" b="0" i="0" kern="120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It also specifies three main principles of Norwegian planning system.</a:t>
            </a:r>
            <a:endParaRPr lang="en-US" sz="1200" b="0" i="0" kern="1200" dirty="0">
              <a:solidFill>
                <a:schemeClr val="tx1"/>
              </a:solidFill>
              <a:effectLst/>
              <a:latin typeface="+mn-lt"/>
              <a:ea typeface="+mn-ea"/>
              <a:cs typeface="+mn-cs"/>
            </a:endParaRPr>
          </a:p>
          <a:p>
            <a:endParaRPr lang="en-GB" sz="1200" u="sng"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Elected council:</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means that it is political authorities who make all planning decisions.</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Decentralized decision-making authority:</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This means that the majority of concrete and binding planning decisions are mostly made at the local level, within the framework given by the higher authority.</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u="sng" kern="1200" dirty="0">
                <a:solidFill>
                  <a:schemeClr val="tx1"/>
                </a:solidFill>
                <a:effectLst/>
                <a:latin typeface="+mn-lt"/>
                <a:ea typeface="+mn-ea"/>
                <a:cs typeface="+mn-cs"/>
              </a:rPr>
              <a:t>Participatory planning:</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Planning has to ensure that there is transparency</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and various authorities, organisations and other individuals have a right to participate</a:t>
            </a:r>
            <a:r>
              <a:rPr lang="en-GB" sz="1200" kern="1200" baseline="0" dirty="0">
                <a:solidFill>
                  <a:schemeClr val="tx1"/>
                </a:solidFill>
                <a:effectLst/>
                <a:latin typeface="+mn-lt"/>
                <a:ea typeface="+mn-ea"/>
                <a:cs typeface="+mn-cs"/>
              </a:rPr>
              <a:t> in planning process</a:t>
            </a:r>
            <a:r>
              <a:rPr lang="en-GB" sz="1200" kern="1200" dirty="0">
                <a:solidFill>
                  <a:schemeClr val="tx1"/>
                </a:solidFill>
                <a:effectLst/>
                <a:latin typeface="+mn-lt"/>
                <a:ea typeface="+mn-ea"/>
                <a:cs typeface="+mn-cs"/>
              </a:rPr>
              <a:t>.</a:t>
            </a:r>
          </a:p>
        </p:txBody>
      </p:sp>
      <p:sp>
        <p:nvSpPr>
          <p:cNvPr id="4" name="Plassholder for lysbildenummer 3"/>
          <p:cNvSpPr>
            <a:spLocks noGrp="1"/>
          </p:cNvSpPr>
          <p:nvPr>
            <p:ph type="sldNum" sz="quarter" idx="10"/>
          </p:nvPr>
        </p:nvSpPr>
        <p:spPr/>
        <p:txBody>
          <a:bodyPr/>
          <a:lstStyle/>
          <a:p>
            <a:fld id="{113DCD88-7C4F-4944-AA31-66F49AEB0C0B}" type="slidenum">
              <a:rPr lang="nb-NO" smtClean="0"/>
              <a:t>2</a:t>
            </a:fld>
            <a:endParaRPr lang="nb-NO"/>
          </a:p>
        </p:txBody>
      </p:sp>
    </p:spTree>
    <p:extLst>
      <p:ext uri="{BB962C8B-B14F-4D97-AF65-F5344CB8AC3E}">
        <p14:creationId xmlns:p14="http://schemas.microsoft.com/office/powerpoint/2010/main" val="28501192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b="0" i="0" kern="1200" dirty="0">
                <a:solidFill>
                  <a:schemeClr val="tx1"/>
                </a:solidFill>
                <a:effectLst/>
                <a:latin typeface="+mn-lt"/>
                <a:ea typeface="+mn-ea"/>
                <a:cs typeface="+mn-cs"/>
              </a:rPr>
              <a:t>Responsibility for planning and adopting plans in accordance to the Planning and Building Act</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rests with the government, the county councils and the municipal councils.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Each governing level has different</a:t>
            </a:r>
            <a:r>
              <a:rPr lang="en-US" sz="1200" b="0" i="0" kern="1200" baseline="0" dirty="0">
                <a:solidFill>
                  <a:schemeClr val="tx1"/>
                </a:solidFill>
                <a:effectLst/>
                <a:latin typeface="+mn-lt"/>
                <a:ea typeface="+mn-ea"/>
                <a:cs typeface="+mn-cs"/>
              </a:rPr>
              <a:t> planning tasks. </a:t>
            </a:r>
          </a:p>
          <a:p>
            <a:r>
              <a:rPr lang="en-US" sz="1200" b="0" i="0" kern="1200" baseline="0" dirty="0">
                <a:solidFill>
                  <a:schemeClr val="tx1"/>
                </a:solidFill>
                <a:effectLst/>
                <a:latin typeface="+mn-lt"/>
                <a:ea typeface="+mn-ea"/>
                <a:cs typeface="+mn-cs"/>
              </a:rPr>
              <a:t>At the national level the </a:t>
            </a:r>
            <a:r>
              <a:rPr lang="en-GB" sz="1200" kern="1200" dirty="0">
                <a:solidFill>
                  <a:schemeClr val="tx1"/>
                </a:solidFill>
                <a:effectLst/>
                <a:latin typeface="+mn-lt"/>
                <a:ea typeface="+mn-ea"/>
                <a:cs typeface="+mn-cs"/>
              </a:rPr>
              <a:t>government provides frameworks and guidelines for planning at regional and municipal level based on national goals.</a:t>
            </a:r>
          </a:p>
          <a:p>
            <a:r>
              <a:rPr lang="en-GB" sz="1200" kern="1200" dirty="0">
                <a:solidFill>
                  <a:schemeClr val="tx1"/>
                </a:solidFill>
                <a:effectLst/>
                <a:latin typeface="+mn-lt"/>
                <a:ea typeface="+mn-ea"/>
                <a:cs typeface="+mn-cs"/>
              </a:rPr>
              <a:t>Regional planning strategy, regional plan and regional planning provision are prepared a</a:t>
            </a:r>
            <a:r>
              <a:rPr lang="en-GB" sz="1200" b="0" i="0" kern="1200" dirty="0">
                <a:solidFill>
                  <a:schemeClr val="tx1"/>
                </a:solidFill>
                <a:effectLst/>
                <a:latin typeface="+mn-lt"/>
                <a:ea typeface="+mn-ea"/>
                <a:cs typeface="+mn-cs"/>
              </a:rPr>
              <a:t>t the regional level.</a:t>
            </a:r>
            <a:r>
              <a:rPr lang="en-GB" sz="1200" b="0" i="0" kern="1200" baseline="0" dirty="0">
                <a:solidFill>
                  <a:schemeClr val="tx1"/>
                </a:solidFill>
                <a:effectLst/>
                <a:latin typeface="+mn-lt"/>
                <a:ea typeface="+mn-ea"/>
                <a:cs typeface="+mn-cs"/>
              </a:rPr>
              <a:t> </a:t>
            </a:r>
          </a:p>
          <a:p>
            <a:r>
              <a:rPr lang="en-GB" sz="1200" b="0" i="0" kern="1200" baseline="0" dirty="0">
                <a:solidFill>
                  <a:schemeClr val="tx1"/>
                </a:solidFill>
                <a:effectLst/>
                <a:latin typeface="+mn-lt"/>
                <a:ea typeface="+mn-ea"/>
                <a:cs typeface="+mn-cs"/>
              </a:rPr>
              <a:t>At the municipal level municipal master plan and zoning plans are adopted. At the municipal level planning shapes the physical environment and provides both quality and opportunity for development based on local </a:t>
            </a:r>
            <a:r>
              <a:rPr lang="en-GB" sz="1200" kern="1200" dirty="0">
                <a:solidFill>
                  <a:schemeClr val="tx1"/>
                </a:solidFill>
                <a:effectLst/>
                <a:latin typeface="+mn-lt"/>
                <a:ea typeface="+mn-ea"/>
                <a:cs typeface="+mn-cs"/>
              </a:rPr>
              <a:t>conditions and characteristics.</a:t>
            </a:r>
            <a:endParaRPr lang="nb-NO" sz="1200" kern="1200" dirty="0">
              <a:solidFill>
                <a:schemeClr val="tx1"/>
              </a:solidFill>
              <a:effectLst/>
              <a:latin typeface="+mn-lt"/>
              <a:ea typeface="+mn-ea"/>
              <a:cs typeface="+mn-cs"/>
            </a:endParaRPr>
          </a:p>
          <a:p>
            <a:endParaRPr lang="en-GB" sz="1200" b="0" i="0" kern="1200" baseline="0" dirty="0">
              <a:solidFill>
                <a:schemeClr val="tx1"/>
              </a:solidFill>
              <a:effectLst/>
              <a:latin typeface="+mn-lt"/>
              <a:ea typeface="+mn-ea"/>
              <a:cs typeface="+mn-cs"/>
            </a:endParaRPr>
          </a:p>
          <a:p>
            <a:endParaRPr lang="nb-NO" dirty="0"/>
          </a:p>
        </p:txBody>
      </p:sp>
      <p:sp>
        <p:nvSpPr>
          <p:cNvPr id="4" name="Plassholder for lysbildenummer 3"/>
          <p:cNvSpPr>
            <a:spLocks noGrp="1"/>
          </p:cNvSpPr>
          <p:nvPr>
            <p:ph type="sldNum" sz="quarter" idx="10"/>
          </p:nvPr>
        </p:nvSpPr>
        <p:spPr/>
        <p:txBody>
          <a:bodyPr/>
          <a:lstStyle/>
          <a:p>
            <a:fld id="{113DCD88-7C4F-4944-AA31-66F49AEB0C0B}" type="slidenum">
              <a:rPr lang="nb-NO" smtClean="0"/>
              <a:t>3</a:t>
            </a:fld>
            <a:endParaRPr lang="nb-NO"/>
          </a:p>
        </p:txBody>
      </p:sp>
    </p:spTree>
    <p:extLst>
      <p:ext uri="{BB962C8B-B14F-4D97-AF65-F5344CB8AC3E}">
        <p14:creationId xmlns:p14="http://schemas.microsoft.com/office/powerpoint/2010/main" val="2850119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During the first year of new electoral term</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the municipal council shall prepare a municipal planning strategy that concerns strategic choices relating to the development of the municipality and the need for future plans. One of the main questions in the planning strategy is also about revision</a:t>
            </a:r>
            <a:r>
              <a:rPr lang="en-GB" sz="1200" kern="1200" baseline="0" dirty="0">
                <a:solidFill>
                  <a:schemeClr val="tx1"/>
                </a:solidFill>
                <a:effectLst/>
                <a:latin typeface="+mn-lt"/>
                <a:ea typeface="+mn-ea"/>
                <a:cs typeface="+mn-cs"/>
              </a:rPr>
              <a:t> of</a:t>
            </a:r>
            <a:r>
              <a:rPr lang="en-GB" sz="1200" kern="1200" dirty="0">
                <a:solidFill>
                  <a:schemeClr val="tx1"/>
                </a:solidFill>
                <a:effectLst/>
                <a:latin typeface="+mn-lt"/>
                <a:ea typeface="+mn-ea"/>
                <a:cs typeface="+mn-cs"/>
              </a:rPr>
              <a:t> the municipal master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planning strategy should include a discussion of the municipality's strategic choices related to community development, including long-term land use, environmental challenges, </a:t>
            </a:r>
            <a:r>
              <a:rPr lang="en-GB" sz="1200" kern="1200" dirty="0">
                <a:solidFill>
                  <a:schemeClr val="tx1"/>
                </a:solidFill>
                <a:effectLst/>
                <a:latin typeface="+mn-lt"/>
                <a:ea typeface="+mn-ea"/>
                <a:cs typeface="+mn-cs"/>
              </a:rPr>
              <a:t>sector’s activities </a:t>
            </a:r>
            <a:r>
              <a:rPr lang="en-US" sz="1200" kern="1200" dirty="0">
                <a:solidFill>
                  <a:schemeClr val="tx1"/>
                </a:solidFill>
                <a:effectLst/>
                <a:latin typeface="+mn-lt"/>
                <a:ea typeface="+mn-ea"/>
                <a:cs typeface="+mn-cs"/>
              </a:rPr>
              <a:t>and an assessment of the municipality's planning needs during </a:t>
            </a:r>
            <a:r>
              <a:rPr lang="en-GB" sz="1200" kern="1200" dirty="0">
                <a:solidFill>
                  <a:schemeClr val="tx1"/>
                </a:solidFill>
                <a:effectLst/>
                <a:latin typeface="+mn-lt"/>
                <a:ea typeface="+mn-ea"/>
                <a:cs typeface="+mn-cs"/>
              </a:rPr>
              <a:t>the electoral term</a:t>
            </a:r>
            <a:r>
              <a:rPr lang="en-US" sz="1200" kern="1200" dirty="0">
                <a:solidFill>
                  <a:schemeClr val="tx1"/>
                </a:solidFill>
                <a:effectLst/>
                <a:latin typeface="+mn-lt"/>
                <a:ea typeface="+mn-ea"/>
                <a:cs typeface="+mn-cs"/>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The main </a:t>
            </a:r>
            <a:r>
              <a:rPr lang="en-US" sz="1200" kern="1200" dirty="0">
                <a:solidFill>
                  <a:schemeClr val="tx1"/>
                </a:solidFill>
                <a:effectLst/>
                <a:latin typeface="+mn-lt"/>
                <a:ea typeface="+mn-ea"/>
                <a:cs typeface="+mn-cs"/>
              </a:rPr>
              <a:t>governing document at municipal level is </a:t>
            </a:r>
            <a:r>
              <a:rPr lang="en-GB" sz="1200" kern="1200" dirty="0">
                <a:solidFill>
                  <a:schemeClr val="tx1"/>
                </a:solidFill>
                <a:effectLst/>
                <a:latin typeface="+mn-lt"/>
                <a:ea typeface="+mn-ea"/>
                <a:cs typeface="+mn-cs"/>
              </a:rPr>
              <a:t>municipal master plan.</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Norwegian: </a:t>
            </a:r>
            <a:r>
              <a:rPr lang="nb-NO" sz="1200" i="1" kern="1200" dirty="0">
                <a:solidFill>
                  <a:schemeClr val="tx1"/>
                </a:solidFill>
                <a:effectLst/>
                <a:latin typeface="+mn-lt"/>
                <a:ea typeface="+mn-ea"/>
                <a:cs typeface="+mn-cs"/>
              </a:rPr>
              <a:t>kommuneplan</a:t>
            </a:r>
            <a:r>
              <a:rPr lang="nb-NO" sz="1200" kern="120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It consists</a:t>
            </a:r>
            <a:r>
              <a:rPr lang="en-US" sz="1200" kern="1200" baseline="0" dirty="0">
                <a:solidFill>
                  <a:schemeClr val="tx1"/>
                </a:solidFill>
                <a:effectLst/>
                <a:latin typeface="+mn-lt"/>
                <a:ea typeface="+mn-ea"/>
                <a:cs typeface="+mn-cs"/>
              </a:rPr>
              <a:t> of two parts: the social element and the land use element of the municipal master plan.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social element shall concern long-term challenges relating to the environment and goals and strategies for the municipal community and the municipality as an </a:t>
            </a:r>
            <a:r>
              <a:rPr lang="en-US" sz="1200" kern="1200" dirty="0" err="1">
                <a:solidFill>
                  <a:schemeClr val="tx1"/>
                </a:solidFill>
                <a:effectLst/>
                <a:latin typeface="+mn-lt"/>
                <a:ea typeface="+mn-ea"/>
                <a:cs typeface="+mn-cs"/>
              </a:rPr>
              <a:t>organisation</a:t>
            </a:r>
            <a:r>
              <a:rPr lang="en-US" sz="1200" kern="1200" dirty="0">
                <a:solidFill>
                  <a:schemeClr val="tx1"/>
                </a:solidFill>
                <a:effectLst/>
                <a:latin typeface="+mn-lt"/>
                <a:ea typeface="+mn-ea"/>
                <a:cs typeface="+mn-cs"/>
              </a:rPr>
              <a:t>, and the sectors and select target groups.</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land use element shows a connection between future societal development and land use. It is a map with written provisions for the use, protection and design of areas and physical surroundings in the whole municipality.</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5</a:t>
            </a:fld>
            <a:endParaRPr lang="nb-NO"/>
          </a:p>
        </p:txBody>
      </p:sp>
    </p:spTree>
    <p:extLst>
      <p:ext uri="{BB962C8B-B14F-4D97-AF65-F5344CB8AC3E}">
        <p14:creationId xmlns:p14="http://schemas.microsoft.com/office/powerpoint/2010/main" val="42622515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We</a:t>
            </a:r>
            <a:r>
              <a:rPr lang="en-GB" sz="1200" kern="1200" baseline="0" dirty="0">
                <a:solidFill>
                  <a:schemeClr val="tx1"/>
                </a:solidFill>
                <a:effectLst/>
                <a:latin typeface="+mn-lt"/>
                <a:ea typeface="+mn-ea"/>
                <a:cs typeface="+mn-cs"/>
              </a:rPr>
              <a:t> focus for a moment on the land use element of the municipal master plan.</a:t>
            </a:r>
            <a:endParaRPr lang="en-GB" sz="1200" kern="1200" dirty="0">
              <a:solidFill>
                <a:schemeClr val="tx1"/>
              </a:solidFill>
              <a:effectLst/>
              <a:latin typeface="+mn-lt"/>
              <a:ea typeface="+mn-ea"/>
              <a:cs typeface="+mn-cs"/>
            </a:endParaRPr>
          </a:p>
          <a:p>
            <a:pPr lvl="0"/>
            <a:endParaRPr lang="en-GB"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The land use element of the municipal</a:t>
            </a:r>
            <a:r>
              <a:rPr lang="en-US" sz="1200" kern="1200" baseline="0" dirty="0">
                <a:solidFill>
                  <a:schemeClr val="tx1"/>
                </a:solidFill>
                <a:effectLst/>
                <a:latin typeface="+mn-lt"/>
                <a:ea typeface="+mn-ea"/>
                <a:cs typeface="+mn-cs"/>
              </a:rPr>
              <a:t> master plan, in Norwegian: </a:t>
            </a:r>
            <a:r>
              <a:rPr lang="en-US" sz="1200" kern="1200" baseline="0" dirty="0" err="1">
                <a:solidFill>
                  <a:schemeClr val="tx1"/>
                </a:solidFill>
                <a:effectLst/>
                <a:latin typeface="+mn-lt"/>
                <a:ea typeface="+mn-ea"/>
                <a:cs typeface="+mn-cs"/>
              </a:rPr>
              <a:t>kommuneplanens</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arealdel</a:t>
            </a:r>
            <a:r>
              <a:rPr lang="en-US" sz="1200" kern="1200" baseline="0" dirty="0">
                <a:solidFill>
                  <a:schemeClr val="tx1"/>
                </a:solidFill>
                <a:effectLst/>
                <a:latin typeface="+mn-lt"/>
                <a:ea typeface="+mn-ea"/>
                <a:cs typeface="+mn-cs"/>
              </a:rPr>
              <a:t>, shows</a:t>
            </a:r>
            <a:r>
              <a:rPr lang="en-US" sz="1200" kern="1200" dirty="0">
                <a:solidFill>
                  <a:schemeClr val="tx1"/>
                </a:solidFill>
                <a:effectLst/>
                <a:latin typeface="+mn-lt"/>
                <a:ea typeface="+mn-ea"/>
                <a:cs typeface="+mn-cs"/>
              </a:rPr>
              <a:t> where in the municipality physical development can take place.</a:t>
            </a:r>
          </a:p>
          <a:p>
            <a:pPr marL="0" marR="0" lvl="0" indent="0" algn="l" defTabSz="914400" rtl="0" eaLnBrk="1" fontAlgn="auto" latinLnBrk="0" hangingPunct="1">
              <a:lnSpc>
                <a:spcPct val="100000"/>
              </a:lnSpc>
              <a:spcBef>
                <a:spcPts val="0"/>
              </a:spcBef>
              <a:spcAft>
                <a:spcPts val="0"/>
              </a:spcAft>
              <a:buClrTx/>
              <a:buSzTx/>
              <a:buFontTx/>
              <a:buNone/>
              <a:tabLst/>
              <a:defRPr/>
            </a:pPr>
            <a:r>
              <a:rPr lang="nb-NO" sz="1200" kern="1200" dirty="0">
                <a:solidFill>
                  <a:schemeClr val="tx1"/>
                </a:solidFill>
                <a:effectLst/>
                <a:latin typeface="+mn-lt"/>
                <a:ea typeface="+mn-ea"/>
                <a:cs typeface="+mn-cs"/>
              </a:rPr>
              <a:t>In </a:t>
            </a:r>
            <a:r>
              <a:rPr lang="nb-NO" sz="1200" kern="1200" dirty="0" err="1">
                <a:solidFill>
                  <a:schemeClr val="tx1"/>
                </a:solidFill>
                <a:effectLst/>
                <a:latin typeface="+mn-lt"/>
                <a:ea typeface="+mn-ea"/>
                <a:cs typeface="+mn-cs"/>
              </a:rPr>
              <a:t>addition</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the</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municipality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may</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if</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required</a:t>
            </a:r>
            <a:r>
              <a:rPr lang="nb-NO" sz="1200" kern="1200" baseline="0" dirty="0">
                <a:solidFill>
                  <a:schemeClr val="tx1"/>
                </a:solidFill>
                <a:effectLst/>
                <a:latin typeface="+mn-lt"/>
                <a:ea typeface="+mn-ea"/>
                <a:cs typeface="+mn-cs"/>
              </a:rPr>
              <a:t>, </a:t>
            </a:r>
            <a:r>
              <a:rPr lang="nb-NO" sz="1200" kern="1200" baseline="0" dirty="0" err="1">
                <a:solidFill>
                  <a:schemeClr val="tx1"/>
                </a:solidFill>
                <a:effectLst/>
                <a:latin typeface="+mn-lt"/>
                <a:ea typeface="+mn-ea"/>
                <a:cs typeface="+mn-cs"/>
              </a:rPr>
              <a:t>prepare</a:t>
            </a:r>
            <a:r>
              <a:rPr lang="nb-NO" sz="1200" kern="1200" baseline="0" dirty="0">
                <a:solidFill>
                  <a:schemeClr val="tx1"/>
                </a:solidFill>
                <a:effectLst/>
                <a:latin typeface="+mn-lt"/>
                <a:ea typeface="+mn-ea"/>
                <a:cs typeface="+mn-cs"/>
              </a:rPr>
              <a:t> a </a:t>
            </a:r>
            <a:r>
              <a:rPr lang="nb-NO" sz="1200" dirty="0" err="1"/>
              <a:t>municipal</a:t>
            </a:r>
            <a:r>
              <a:rPr lang="nb-NO" sz="1200" dirty="0"/>
              <a:t> sub-plan. In Norwegian: </a:t>
            </a:r>
            <a:r>
              <a:rPr lang="nb-NO" sz="1200" i="1" dirty="0"/>
              <a:t>kommunedelplan</a:t>
            </a:r>
            <a:r>
              <a:rPr lang="nb-NO" sz="1200" i="0" dirty="0"/>
              <a:t>.</a:t>
            </a:r>
            <a:r>
              <a:rPr lang="nb-NO" sz="1200" i="0" baseline="0" dirty="0"/>
              <a:t> </a:t>
            </a:r>
            <a:r>
              <a:rPr lang="nb-NO" sz="1200" i="0" baseline="0" dirty="0" err="1"/>
              <a:t>M</a:t>
            </a:r>
            <a:r>
              <a:rPr lang="nb-NO" sz="1200" dirty="0" err="1"/>
              <a:t>unicipal</a:t>
            </a:r>
            <a:r>
              <a:rPr lang="nb-NO" sz="1200" dirty="0"/>
              <a:t> sub-plan </a:t>
            </a:r>
            <a:r>
              <a:rPr lang="en-US" sz="1200" i="0" baseline="0" dirty="0"/>
              <a:t>can be prepared for specific areas, themes or business areas. </a:t>
            </a:r>
            <a:r>
              <a:rPr lang="en-US" sz="1200" i="0" baseline="0" dirty="0" err="1"/>
              <a:t>Porsgrunn</a:t>
            </a:r>
            <a:r>
              <a:rPr lang="en-US" sz="1200" i="0" baseline="0" dirty="0"/>
              <a:t> is currently working with a municipal sub-plan for </a:t>
            </a:r>
            <a:r>
              <a:rPr lang="nb-NO" sz="1200" b="0" i="0" kern="1200" dirty="0">
                <a:solidFill>
                  <a:schemeClr val="tx1"/>
                </a:solidFill>
                <a:effectLst/>
                <a:latin typeface="+mn-lt"/>
                <a:ea typeface="+mn-ea"/>
                <a:cs typeface="+mn-cs"/>
              </a:rPr>
              <a:t>green </a:t>
            </a:r>
            <a:r>
              <a:rPr lang="nb-NO" sz="1200" b="0" i="0" kern="1200" dirty="0" err="1">
                <a:solidFill>
                  <a:schemeClr val="tx1"/>
                </a:solidFill>
                <a:effectLst/>
                <a:latin typeface="+mn-lt"/>
                <a:ea typeface="+mn-ea"/>
                <a:cs typeface="+mn-cs"/>
              </a:rPr>
              <a:t>structure</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within</a:t>
            </a:r>
            <a:r>
              <a:rPr lang="nb-NO" sz="1200" b="0" i="0" kern="1200" dirty="0">
                <a:solidFill>
                  <a:schemeClr val="tx1"/>
                </a:solidFill>
                <a:effectLst/>
                <a:latin typeface="+mn-lt"/>
                <a:ea typeface="+mn-ea"/>
                <a:cs typeface="+mn-cs"/>
              </a:rPr>
              <a:t> </a:t>
            </a:r>
            <a:r>
              <a:rPr lang="nb-NO" sz="1200" b="0" i="0" kern="1200" dirty="0" err="1">
                <a:solidFill>
                  <a:schemeClr val="tx1"/>
                </a:solidFill>
                <a:effectLst/>
                <a:latin typeface="+mn-lt"/>
                <a:ea typeface="+mn-ea"/>
                <a:cs typeface="+mn-cs"/>
              </a:rPr>
              <a:t>municipality</a:t>
            </a:r>
            <a:r>
              <a:rPr lang="nb-NO" sz="12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baseline="0" dirty="0"/>
              <a:t>Important elements of municipal planning are also </a:t>
            </a:r>
            <a:r>
              <a:rPr lang="en-GB" sz="1200" kern="1200" dirty="0">
                <a:solidFill>
                  <a:schemeClr val="tx1"/>
                </a:solidFill>
                <a:effectLst/>
                <a:latin typeface="+mn-lt"/>
                <a:ea typeface="+mn-ea"/>
                <a:cs typeface="+mn-cs"/>
              </a:rPr>
              <a:t>zoning plans.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Norwegian they are called </a:t>
            </a:r>
            <a:r>
              <a:rPr lang="en-GB" sz="1200" i="1" kern="1200" dirty="0" err="1">
                <a:solidFill>
                  <a:schemeClr val="tx1"/>
                </a:solidFill>
                <a:effectLst/>
                <a:latin typeface="+mn-lt"/>
                <a:ea typeface="+mn-ea"/>
                <a:cs typeface="+mn-cs"/>
              </a:rPr>
              <a:t>reguleringsplanen</a:t>
            </a:r>
            <a:r>
              <a:rPr lang="en-GB" sz="1200" i="0" kern="1200" dirty="0">
                <a:solidFill>
                  <a:schemeClr val="tx1"/>
                </a:solidFill>
                <a:effectLst/>
                <a:latin typeface="+mn-lt"/>
                <a:ea typeface="+mn-ea"/>
                <a:cs typeface="+mn-cs"/>
              </a:rPr>
              <a:t>.</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Zoning plan is a detailed land use plan with associated provisions. And</a:t>
            </a:r>
            <a:r>
              <a:rPr lang="en-GB" sz="1200" kern="1200" baseline="0" dirty="0">
                <a:solidFill>
                  <a:schemeClr val="tx1"/>
                </a:solidFill>
                <a:effectLst/>
                <a:latin typeface="+mn-lt"/>
                <a:ea typeface="+mn-ea"/>
                <a:cs typeface="+mn-cs"/>
              </a:rPr>
              <a:t> there are two types of zoning plans: </a:t>
            </a:r>
            <a:endParaRPr lang="en-GB" sz="1200" kern="1200" dirty="0">
              <a:solidFill>
                <a:schemeClr val="tx1"/>
              </a:solidFill>
              <a:effectLst/>
              <a:latin typeface="+mn-lt"/>
              <a:ea typeface="+mn-ea"/>
              <a:cs typeface="+mn-cs"/>
            </a:endParaRPr>
          </a:p>
          <a:p>
            <a:pPr lvl="0"/>
            <a:r>
              <a:rPr lang="en-GB" sz="1200" kern="1200" dirty="0">
                <a:solidFill>
                  <a:schemeClr val="tx1"/>
                </a:solidFill>
                <a:effectLst/>
                <a:latin typeface="+mn-lt"/>
                <a:ea typeface="+mn-ea"/>
                <a:cs typeface="+mn-cs"/>
              </a:rPr>
              <a:t>area zoning plans,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Norwegian</a:t>
            </a:r>
            <a:r>
              <a:rPr lang="en-GB" sz="1200" kern="1200" baseline="0" dirty="0">
                <a:solidFill>
                  <a:schemeClr val="tx1"/>
                </a:solidFill>
                <a:effectLst/>
                <a:latin typeface="+mn-lt"/>
                <a:ea typeface="+mn-ea"/>
                <a:cs typeface="+mn-cs"/>
              </a:rPr>
              <a:t> it is called</a:t>
            </a:r>
            <a:r>
              <a:rPr lang="en-GB" sz="1200" kern="1200" dirty="0">
                <a:solidFill>
                  <a:schemeClr val="tx1"/>
                </a:solidFill>
                <a:effectLst/>
                <a:latin typeface="+mn-lt"/>
                <a:ea typeface="+mn-ea"/>
                <a:cs typeface="+mn-cs"/>
              </a:rPr>
              <a:t> </a:t>
            </a:r>
            <a:r>
              <a:rPr lang="nb-NO" sz="1200" i="1" kern="1200" dirty="0">
                <a:solidFill>
                  <a:schemeClr val="tx1"/>
                </a:solidFill>
                <a:effectLst/>
                <a:latin typeface="+mn-lt"/>
                <a:ea typeface="+mn-ea"/>
                <a:cs typeface="+mn-cs"/>
              </a:rPr>
              <a:t>områderegulering</a:t>
            </a:r>
            <a:r>
              <a:rPr lang="nb-NO" sz="1200" i="0" kern="1200" dirty="0">
                <a:solidFill>
                  <a:schemeClr val="tx1"/>
                </a:solidFill>
                <a:effectLst/>
                <a:latin typeface="+mn-lt"/>
                <a:ea typeface="+mn-ea"/>
                <a:cs typeface="+mn-cs"/>
              </a:rPr>
              <a:t> and</a:t>
            </a:r>
          </a:p>
          <a:p>
            <a:pPr lvl="0"/>
            <a:r>
              <a:rPr lang="en-GB" sz="1200" kern="1200" dirty="0">
                <a:solidFill>
                  <a:schemeClr val="tx1"/>
                </a:solidFill>
                <a:effectLst/>
                <a:latin typeface="+mn-lt"/>
                <a:ea typeface="+mn-ea"/>
                <a:cs typeface="+mn-cs"/>
              </a:rPr>
              <a:t>detailed zoning plans,</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in Norwegian </a:t>
            </a:r>
            <a:r>
              <a:rPr lang="nb-NO" sz="1200" i="1" kern="1200" dirty="0">
                <a:solidFill>
                  <a:schemeClr val="tx1"/>
                </a:solidFill>
                <a:effectLst/>
                <a:latin typeface="+mn-lt"/>
                <a:ea typeface="+mn-ea"/>
                <a:cs typeface="+mn-cs"/>
              </a:rPr>
              <a:t>detaljregulering</a:t>
            </a:r>
            <a:endParaRPr lang="nb-NO"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6</a:t>
            </a:fld>
            <a:endParaRPr lang="nb-NO"/>
          </a:p>
        </p:txBody>
      </p:sp>
    </p:spTree>
    <p:extLst>
      <p:ext uri="{BB962C8B-B14F-4D97-AF65-F5344CB8AC3E}">
        <p14:creationId xmlns:p14="http://schemas.microsoft.com/office/powerpoint/2010/main" val="2521711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The municipal master plan is the municipality’s overriding governing document. It provides the framework for the development of the municipal community and management of the land use resources.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Municipal planning shall promote municipal, regional and national goals, interests and functions. It consists of a land use element and a social element with an implementation element.</a:t>
            </a:r>
            <a:endParaRPr lang="nb-NO"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7</a:t>
            </a:fld>
            <a:endParaRPr lang="nb-NO"/>
          </a:p>
        </p:txBody>
      </p:sp>
    </p:spTree>
    <p:extLst>
      <p:ext uri="{BB962C8B-B14F-4D97-AF65-F5344CB8AC3E}">
        <p14:creationId xmlns:p14="http://schemas.microsoft.com/office/powerpoint/2010/main" val="25217116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US" sz="1200" kern="1200" dirty="0">
                <a:solidFill>
                  <a:schemeClr val="tx1"/>
                </a:solidFill>
                <a:effectLst/>
                <a:latin typeface="+mn-lt"/>
                <a:ea typeface="+mn-ea"/>
                <a:cs typeface="+mn-cs"/>
              </a:rPr>
              <a:t>All municipalities are required to have a municipal master plan. It provides the framework for the development of the municipal community and management of the land resources. It states conditions under which new measures can be implemented, as well important factors that have to be considered.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municipal master plan includes maps, provisions and plan descriptions which state how national goals and guidelines, and overall plans for land use, are taken care of.</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8</a:t>
            </a:fld>
            <a:endParaRPr lang="nb-NO"/>
          </a:p>
        </p:txBody>
      </p:sp>
    </p:spTree>
    <p:extLst>
      <p:ext uri="{BB962C8B-B14F-4D97-AF65-F5344CB8AC3E}">
        <p14:creationId xmlns:p14="http://schemas.microsoft.com/office/powerpoint/2010/main" val="2521711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Zoning plan is a detailed land use plan with associated provisions for the use, protection and design of areas and physical surroundings within the borders of the municipality. Zoning plans shall be adopted by the municipal council and it is afterwards legally binding for all measures within the planning area. Zoning plans may be prepared by both public and</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private proposer.</a:t>
            </a:r>
          </a:p>
          <a:p>
            <a:endParaRPr lang="en-GB" sz="1200" kern="1200" dirty="0">
              <a:solidFill>
                <a:schemeClr val="tx1"/>
              </a:solidFill>
              <a:effectLst/>
              <a:latin typeface="+mn-lt"/>
              <a:ea typeface="+mn-ea"/>
              <a:cs typeface="+mn-cs"/>
            </a:endParaRPr>
          </a:p>
          <a:p>
            <a:endParaRPr lang="nb-NO" dirty="0"/>
          </a:p>
          <a:p>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9</a:t>
            </a:fld>
            <a:endParaRPr lang="nb-NO"/>
          </a:p>
        </p:txBody>
      </p:sp>
    </p:spTree>
    <p:extLst>
      <p:ext uri="{BB962C8B-B14F-4D97-AF65-F5344CB8AC3E}">
        <p14:creationId xmlns:p14="http://schemas.microsoft.com/office/powerpoint/2010/main" val="25217116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en-GB" sz="1200" kern="1200" dirty="0">
                <a:solidFill>
                  <a:schemeClr val="tx1"/>
                </a:solidFill>
                <a:effectLst/>
                <a:latin typeface="+mn-lt"/>
                <a:ea typeface="+mn-ea"/>
                <a:cs typeface="+mn-cs"/>
              </a:rPr>
              <a:t>Detailed zoning plans with associated provisions regulate the use and protection of land, watercourses, sea areas, buildings and the external environment in specific areas in a municipality. And</a:t>
            </a:r>
            <a:r>
              <a:rPr lang="en-GB" sz="1200" kern="1200" baseline="0" dirty="0">
                <a:solidFill>
                  <a:schemeClr val="tx1"/>
                </a:solidFill>
                <a:effectLst/>
                <a:latin typeface="+mn-lt"/>
                <a:ea typeface="+mn-ea"/>
                <a:cs typeface="+mn-cs"/>
              </a:rPr>
              <a:t> this example is a initiative from a Private proposer, and decided by the local authority.</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nb-NO"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Everyone (also private</a:t>
            </a:r>
            <a:r>
              <a:rPr lang="en-GB" sz="1200" kern="1200" baseline="0" dirty="0">
                <a:solidFill>
                  <a:schemeClr val="tx1"/>
                </a:solidFill>
                <a:effectLst/>
                <a:latin typeface="+mn-lt"/>
                <a:ea typeface="+mn-ea"/>
                <a:cs typeface="+mn-cs"/>
              </a:rPr>
              <a:t> firm og private person) </a:t>
            </a:r>
            <a:r>
              <a:rPr lang="en-GB" sz="1200" kern="1200" dirty="0">
                <a:solidFill>
                  <a:schemeClr val="tx1"/>
                </a:solidFill>
                <a:effectLst/>
                <a:latin typeface="+mn-lt"/>
                <a:ea typeface="+mn-ea"/>
                <a:cs typeface="+mn-cs"/>
              </a:rPr>
              <a:t> has a right to prepare proposals for detailed zoning plans and have their proposal considered by the municipality. Planning proposals must comply with the main features and limits of overriding plans. If not, it is the developer’s job to assess the consequences of major deviations in relation to such plans. </a:t>
            </a:r>
            <a:endParaRPr lang="nb-NO" sz="1200" kern="1200" dirty="0">
              <a:solidFill>
                <a:schemeClr val="tx1"/>
              </a:solidFill>
              <a:effectLst/>
              <a:latin typeface="+mn-lt"/>
              <a:ea typeface="+mn-ea"/>
              <a:cs typeface="+mn-cs"/>
            </a:endParaRPr>
          </a:p>
        </p:txBody>
      </p:sp>
      <p:sp>
        <p:nvSpPr>
          <p:cNvPr id="4" name="Plassholder for lysbildenummer 3"/>
          <p:cNvSpPr>
            <a:spLocks noGrp="1"/>
          </p:cNvSpPr>
          <p:nvPr>
            <p:ph type="sldNum" sz="quarter" idx="10"/>
          </p:nvPr>
        </p:nvSpPr>
        <p:spPr/>
        <p:txBody>
          <a:bodyPr/>
          <a:lstStyle/>
          <a:p>
            <a:fld id="{113DCD88-7C4F-4944-AA31-66F49AEB0C0B}" type="slidenum">
              <a:rPr lang="nb-NO" smtClean="0"/>
              <a:t>10</a:t>
            </a:fld>
            <a:endParaRPr lang="nb-NO"/>
          </a:p>
        </p:txBody>
      </p:sp>
    </p:spTree>
    <p:extLst>
      <p:ext uri="{BB962C8B-B14F-4D97-AF65-F5344CB8AC3E}">
        <p14:creationId xmlns:p14="http://schemas.microsoft.com/office/powerpoint/2010/main" val="28501192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7.xml"/><Relationship Id="rId4" Type="http://schemas.openxmlformats.org/officeDocument/2006/relationships/image" Target="../media/image18.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8.xml"/><Relationship Id="rId4" Type="http://schemas.openxmlformats.org/officeDocument/2006/relationships/image" Target="../media/image16.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8.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8.xml"/><Relationship Id="rId4" Type="http://schemas.openxmlformats.org/officeDocument/2006/relationships/image" Target="../media/image15.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8.xml"/><Relationship Id="rId4" Type="http://schemas.openxmlformats.org/officeDocument/2006/relationships/image" Target="../media/image18.png"/></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9.xml"/><Relationship Id="rId4" Type="http://schemas.openxmlformats.org/officeDocument/2006/relationships/image" Target="../media/image16.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9.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9.xml"/><Relationship Id="rId4" Type="http://schemas.openxmlformats.org/officeDocument/2006/relationships/image" Target="../media/image15.png"/></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4.png"/></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9.xml"/><Relationship Id="rId4" Type="http://schemas.openxmlformats.org/officeDocument/2006/relationships/image" Target="../media/image18.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2.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2.xml"/><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3.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3.xml"/><Relationship Id="rId4" Type="http://schemas.openxmlformats.org/officeDocument/2006/relationships/image" Target="../media/image14.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4.xml"/><Relationship Id="rId4" Type="http://schemas.openxmlformats.org/officeDocument/2006/relationships/image" Target="../media/image16.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4.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4.xml"/><Relationship Id="rId4" Type="http://schemas.openxmlformats.org/officeDocument/2006/relationships/image" Target="../media/image1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4.xml"/><Relationship Id="rId4" Type="http://schemas.openxmlformats.org/officeDocument/2006/relationships/image" Target="../media/image18.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5.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6.xml"/><Relationship Id="rId4" Type="http://schemas.openxmlformats.org/officeDocument/2006/relationships/image" Target="../media/image16.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7.jpg"/><Relationship Id="rId1" Type="http://schemas.openxmlformats.org/officeDocument/2006/relationships/slideMaster" Target="../slideMasters/slideMaster6.xml"/><Relationship Id="rId5" Type="http://schemas.openxmlformats.org/officeDocument/2006/relationships/image" Target="../media/image15.png"/><Relationship Id="rId4" Type="http://schemas.openxmlformats.org/officeDocument/2006/relationships/image" Target="../media/image2.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emf"/><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emf"/><Relationship Id="rId1" Type="http://schemas.openxmlformats.org/officeDocument/2006/relationships/slideMaster" Target="../slideMasters/slideMaster6.xml"/><Relationship Id="rId4" Type="http://schemas.openxmlformats.org/officeDocument/2006/relationships/image" Target="../media/image15.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g"/><Relationship Id="rId1" Type="http://schemas.openxmlformats.org/officeDocument/2006/relationships/slideMaster" Target="../slideMasters/slideMaster6.xml"/><Relationship Id="rId4" Type="http://schemas.openxmlformats.org/officeDocument/2006/relationships/image" Target="../media/image18.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7.xml"/><Relationship Id="rId4" Type="http://schemas.openxmlformats.org/officeDocument/2006/relationships/image" Target="../media/image16.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emf"/><Relationship Id="rId1" Type="http://schemas.openxmlformats.org/officeDocument/2006/relationships/slideMaster" Target="../slideMasters/slideMaster7.xml"/><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Master" Target="../slideMasters/slideMaster7.xml"/><Relationship Id="rId5" Type="http://schemas.openxmlformats.org/officeDocument/2006/relationships/image" Target="../media/image15.png"/><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0" y="4"/>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2" name="Tittel 1"/>
          <p:cNvSpPr>
            <a:spLocks noGrp="1"/>
          </p:cNvSpPr>
          <p:nvPr>
            <p:ph type="ctrTitle" hasCustomPrompt="1"/>
          </p:nvPr>
        </p:nvSpPr>
        <p:spPr>
          <a:xfrm>
            <a:off x="0" y="4752594"/>
            <a:ext cx="11233404" cy="2610326"/>
          </a:xfrm>
          <a:solidFill>
            <a:schemeClr val="tx1">
              <a:alpha val="75000"/>
            </a:schemeClr>
          </a:solidFill>
        </p:spPr>
        <p:txBody>
          <a:bodyPr lIns="1260000" tIns="144000" bIns="1368000"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7" y="5940742"/>
            <a:ext cx="9361170" cy="461665"/>
          </a:xfrm>
        </p:spPr>
        <p:txBody>
          <a:bodyPr>
            <a:normAutofit/>
          </a:bodyPr>
          <a:lstStyle>
            <a:lvl1pPr marL="0" indent="0" algn="l">
              <a:buNone/>
              <a:defRPr sz="3000">
                <a:solidFill>
                  <a:schemeClr val="l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7" y="6894862"/>
            <a:ext cx="9361170" cy="276999"/>
          </a:xfrm>
        </p:spPr>
        <p:txBody>
          <a:bodyPr>
            <a:normAutofit/>
          </a:bodyPr>
          <a:lstStyle>
            <a:lvl1pPr marL="0" indent="0" algn="l">
              <a:buNone/>
              <a:defRPr sz="18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4" y="972122"/>
            <a:ext cx="4406400" cy="8704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1424064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1573" y="1690006"/>
            <a:ext cx="9676627"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19977099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97020766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7358" y="2920999"/>
            <a:ext cx="8430841" cy="5438209"/>
          </a:xfrm>
          <a:prstGeom prst="rect">
            <a:avLst/>
          </a:prstGeom>
        </p:spPr>
      </p:pic>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6077059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5798" y="3960491"/>
            <a:ext cx="6432401" cy="389991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10844823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0" y="-1"/>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4" y="792099"/>
            <a:ext cx="2988000" cy="5902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45711085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1573" y="1690006"/>
            <a:ext cx="9676627"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87812310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23976"/>
            <a:ext cx="17348200" cy="8104060"/>
          </a:xfrm>
          <a:prstGeom prst="rect">
            <a:avLst/>
          </a:prstGeom>
        </p:spPr>
      </p:pic>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91878413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6" name="Plassholder for bunntekst 5"/>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2761692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9"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194949"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8782526"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8" name="Plassholder for bunntekst 7"/>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4777341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0" y="-1"/>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3"/>
            <a:ext cx="17348200" cy="685348"/>
          </a:xfrm>
          <a:solidFill>
            <a:srgbClr val="FFFFFF">
              <a:alpha val="50196"/>
            </a:srgbClr>
          </a:solidFill>
        </p:spPr>
        <p:txBody>
          <a:bodyPr lIns="1260000" tIns="36000" bIns="216000"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7" y="792099"/>
            <a:ext cx="4406400"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62371215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4" name="Plassholder for bunntekst 3"/>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546275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23976"/>
            <a:ext cx="17348200" cy="8104060"/>
          </a:xfrm>
          <a:prstGeom prst="rect">
            <a:avLst/>
          </a:prstGeom>
        </p:spPr>
      </p:pic>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584116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3" name="Plassholder for bunntekst 2"/>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26529151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301115" y="3029452"/>
            <a:ext cx="14745970" cy="2090363"/>
          </a:xfrm>
        </p:spPr>
        <p:txBody>
          <a:bodyPr/>
          <a:lstStyle/>
          <a:p>
            <a:r>
              <a:rPr lang="nb-NO"/>
              <a:t>Klikk for å redigere tittelstil</a:t>
            </a:r>
          </a:p>
        </p:txBody>
      </p:sp>
      <p:sp>
        <p:nvSpPr>
          <p:cNvPr id="3" name="Undertittel 2"/>
          <p:cNvSpPr>
            <a:spLocks noGrp="1"/>
          </p:cNvSpPr>
          <p:nvPr>
            <p:ph type="subTitle" idx="1"/>
          </p:nvPr>
        </p:nvSpPr>
        <p:spPr>
          <a:xfrm>
            <a:off x="2602230" y="5526141"/>
            <a:ext cx="12143740" cy="2492181"/>
          </a:xfrm>
        </p:spPr>
        <p:txBody>
          <a:bodyPr/>
          <a:lstStyle>
            <a:lvl1pPr marL="0" indent="0" algn="ctr">
              <a:buNone/>
              <a:defRPr>
                <a:solidFill>
                  <a:schemeClr val="tx1">
                    <a:tint val="75000"/>
                  </a:schemeClr>
                </a:solidFill>
              </a:defRPr>
            </a:lvl1pPr>
            <a:lvl2pPr marL="867171" indent="0" algn="ctr">
              <a:buNone/>
              <a:defRPr>
                <a:solidFill>
                  <a:schemeClr val="tx1">
                    <a:tint val="75000"/>
                  </a:schemeClr>
                </a:solidFill>
              </a:defRPr>
            </a:lvl2pPr>
            <a:lvl3pPr marL="1734342" indent="0" algn="ctr">
              <a:buNone/>
              <a:defRPr>
                <a:solidFill>
                  <a:schemeClr val="tx1">
                    <a:tint val="75000"/>
                  </a:schemeClr>
                </a:solidFill>
              </a:defRPr>
            </a:lvl3pPr>
            <a:lvl4pPr marL="2601514" indent="0" algn="ctr">
              <a:buNone/>
              <a:defRPr>
                <a:solidFill>
                  <a:schemeClr val="tx1">
                    <a:tint val="75000"/>
                  </a:schemeClr>
                </a:solidFill>
              </a:defRPr>
            </a:lvl4pPr>
            <a:lvl5pPr marL="3468685" indent="0" algn="ctr">
              <a:buNone/>
              <a:defRPr>
                <a:solidFill>
                  <a:schemeClr val="tx1">
                    <a:tint val="75000"/>
                  </a:schemeClr>
                </a:solidFill>
              </a:defRPr>
            </a:lvl5pPr>
            <a:lvl6pPr marL="4335856" indent="0" algn="ctr">
              <a:buNone/>
              <a:defRPr>
                <a:solidFill>
                  <a:schemeClr val="tx1">
                    <a:tint val="75000"/>
                  </a:schemeClr>
                </a:solidFill>
              </a:defRPr>
            </a:lvl6pPr>
            <a:lvl7pPr marL="5203027" indent="0" algn="ctr">
              <a:buNone/>
              <a:defRPr>
                <a:solidFill>
                  <a:schemeClr val="tx1">
                    <a:tint val="75000"/>
                  </a:schemeClr>
                </a:solidFill>
              </a:defRPr>
            </a:lvl7pPr>
            <a:lvl8pPr marL="6070199" indent="0" algn="ctr">
              <a:buNone/>
              <a:defRPr>
                <a:solidFill>
                  <a:schemeClr val="tx1">
                    <a:tint val="75000"/>
                  </a:schemeClr>
                </a:solidFill>
              </a:defRPr>
            </a:lvl8pPr>
            <a:lvl9pPr marL="693737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E17A8EC0-08F2-4D3A-A39F-685BB7337CA5}"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p>
            <a:fld id="{30DC7963-BDC6-410F-A4C4-ABCED2486E1F}"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6426179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3" y="4"/>
            <a:ext cx="17348198"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057"/>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2" name="Tittel 1"/>
          <p:cNvSpPr>
            <a:spLocks noGrp="1"/>
          </p:cNvSpPr>
          <p:nvPr>
            <p:ph type="ctrTitle" hasCustomPrompt="1"/>
          </p:nvPr>
        </p:nvSpPr>
        <p:spPr>
          <a:xfrm>
            <a:off x="0" y="4752596"/>
            <a:ext cx="11233403" cy="2610326"/>
          </a:xfrm>
          <a:solidFill>
            <a:schemeClr val="tx1">
              <a:alpha val="75000"/>
            </a:schemeClr>
          </a:solidFill>
        </p:spPr>
        <p:txBody>
          <a:bodyPr lIns="1259925" tIns="143992" bIns="1367919"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8" y="5940742"/>
            <a:ext cx="9361170" cy="461665"/>
          </a:xfrm>
        </p:spPr>
        <p:txBody>
          <a:bodyPr>
            <a:normAutofit/>
          </a:bodyPr>
          <a:lstStyle>
            <a:lvl1pPr marL="0" indent="0" algn="l">
              <a:buNone/>
              <a:defRPr sz="3000">
                <a:solidFill>
                  <a:schemeClr val="lt1"/>
                </a:solidFill>
                <a:latin typeface="+mn-lt"/>
              </a:defRPr>
            </a:lvl1pPr>
            <a:lvl2pPr marL="457173" indent="0" algn="ctr">
              <a:buNone/>
              <a:defRPr sz="2100"/>
            </a:lvl2pPr>
            <a:lvl3pPr marL="914346" indent="0" algn="ctr">
              <a:buNone/>
              <a:defRPr sz="1700"/>
            </a:lvl3pPr>
            <a:lvl4pPr marL="1371519" indent="0" algn="ctr">
              <a:buNone/>
              <a:defRPr sz="1500"/>
            </a:lvl4pPr>
            <a:lvl5pPr marL="1828690" indent="0" algn="ctr">
              <a:buNone/>
              <a:defRPr sz="1500"/>
            </a:lvl5pPr>
            <a:lvl6pPr marL="2285863" indent="0" algn="ctr">
              <a:buNone/>
              <a:defRPr sz="1500"/>
            </a:lvl6pPr>
            <a:lvl7pPr marL="2743036" indent="0" algn="ctr">
              <a:buNone/>
              <a:defRPr sz="1500"/>
            </a:lvl7pPr>
            <a:lvl8pPr marL="3200209" indent="0" algn="ctr">
              <a:buNone/>
              <a:defRPr sz="1500"/>
            </a:lvl8pPr>
            <a:lvl9pPr marL="3657382" indent="0" algn="ctr">
              <a:buNone/>
              <a:defRPr sz="15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8" y="6894865"/>
            <a:ext cx="9361170" cy="276998"/>
          </a:xfrm>
        </p:spPr>
        <p:txBody>
          <a:bodyPr>
            <a:normAutofit/>
          </a:bodyPr>
          <a:lstStyle>
            <a:lvl1pPr marL="0" indent="0" algn="l">
              <a:buNone/>
              <a:defRPr sz="17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2" y="9194263"/>
            <a:ext cx="17348200" cy="5577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6" y="972122"/>
            <a:ext cx="4406399"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3087150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617" y="3911599"/>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9" y="3384425"/>
            <a:ext cx="10081260" cy="4896610"/>
          </a:xfrm>
          <a:prstGeom prst="rect">
            <a:avLst/>
          </a:prstGeom>
        </p:spPr>
        <p:txBody>
          <a:bodyPr lIns="0" tIns="0" rIns="0" bIns="0"/>
          <a:lstStyle>
            <a:lvl1pPr marL="251984" indent="-251984" algn="l">
              <a:lnSpc>
                <a:spcPct val="100000"/>
              </a:lnSpc>
              <a:spcBef>
                <a:spcPts val="501"/>
              </a:spcBef>
              <a:spcAft>
                <a:spcPts val="0"/>
              </a:spcAft>
              <a:buClrTx/>
              <a:buFont typeface="Arial" panose="020B0604020202020204" pitchFamily="34" charset="0"/>
              <a:buChar char="•"/>
              <a:defRPr sz="2500" b="0" i="0" u="none" cap="none">
                <a:solidFill>
                  <a:srgbClr val="000000"/>
                </a:solidFill>
                <a:latin typeface="+mn-lt"/>
              </a:defRPr>
            </a:lvl1pPr>
            <a:lvl2pPr marL="503970" indent="-251984" algn="l">
              <a:lnSpc>
                <a:spcPct val="100000"/>
              </a:lnSpc>
              <a:spcBef>
                <a:spcPts val="501"/>
              </a:spcBef>
              <a:spcAft>
                <a:spcPts val="0"/>
              </a:spcAft>
              <a:buClrTx/>
              <a:buFont typeface="Arial" panose="020B0604020202020204" pitchFamily="34" charset="0"/>
              <a:buChar char="•"/>
              <a:defRPr sz="2500" b="0" i="0" u="none" cap="none">
                <a:solidFill>
                  <a:srgbClr val="000000"/>
                </a:solidFill>
                <a:latin typeface="+mn-lt"/>
              </a:defRPr>
            </a:lvl2pPr>
            <a:lvl3pPr marL="755954" indent="-251984" algn="l">
              <a:lnSpc>
                <a:spcPct val="100000"/>
              </a:lnSpc>
              <a:spcBef>
                <a:spcPts val="501"/>
              </a:spcBef>
              <a:spcAft>
                <a:spcPts val="0"/>
              </a:spcAft>
              <a:buClrTx/>
              <a:buFont typeface="Arial" panose="020B0604020202020204" pitchFamily="34" charset="0"/>
              <a:buChar char="•"/>
              <a:defRPr sz="2100" b="0" i="0" u="none" cap="none">
                <a:solidFill>
                  <a:srgbClr val="000000"/>
                </a:solidFill>
                <a:latin typeface="+mn-lt"/>
              </a:defRPr>
            </a:lvl3pPr>
            <a:lvl4pPr marL="1007941" indent="-251984" algn="l">
              <a:lnSpc>
                <a:spcPct val="100000"/>
              </a:lnSpc>
              <a:spcBef>
                <a:spcPts val="501"/>
              </a:spcBef>
              <a:spcAft>
                <a:spcPts val="0"/>
              </a:spcAft>
              <a:buClrTx/>
              <a:buFont typeface="Arial" panose="020B0604020202020204" pitchFamily="34" charset="0"/>
              <a:buChar char="•"/>
              <a:defRPr sz="1700" b="0" i="0" u="none" cap="none">
                <a:solidFill>
                  <a:srgbClr val="000000"/>
                </a:solidFill>
                <a:latin typeface="+mn-lt"/>
              </a:defRPr>
            </a:lvl4pPr>
            <a:lvl5pPr marL="1259925" indent="-251984" algn="l">
              <a:lnSpc>
                <a:spcPct val="100000"/>
              </a:lnSpc>
              <a:spcBef>
                <a:spcPts val="501"/>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9" y="2448307"/>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90646830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8243588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8" y="3780474"/>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9982739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1"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5"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057">
            <a:noAutofit/>
          </a:bodyPr>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4"/>
            <a:ext cx="6480811"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5"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117809110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1"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5"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057">
            <a:noAutofit/>
          </a:bodyPr>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4"/>
            <a:ext cx="6480811"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5"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8885483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7359" y="2921000"/>
            <a:ext cx="8430840" cy="5438209"/>
          </a:xfrm>
          <a:prstGeom prst="rect">
            <a:avLst/>
          </a:prstGeom>
        </p:spPr>
      </p:pic>
      <p:sp>
        <p:nvSpPr>
          <p:cNvPr id="2" name="Tittel 1"/>
          <p:cNvSpPr>
            <a:spLocks noGrp="1"/>
          </p:cNvSpPr>
          <p:nvPr>
            <p:ph type="title"/>
          </p:nvPr>
        </p:nvSpPr>
        <p:spPr>
          <a:xfrm>
            <a:off x="1260159"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9" y="3780474"/>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170889236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9"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9" y="3780474"/>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5800" y="3960494"/>
            <a:ext cx="6432401" cy="3899912"/>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17905132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6" name="Plassholder for bunntekst 5"/>
          <p:cNvSpPr>
            <a:spLocks noGrp="1"/>
          </p:cNvSpPr>
          <p:nvPr>
            <p:ph type="ftr" sz="quarter" idx="11"/>
          </p:nvPr>
        </p:nvSpPr>
        <p:spPr/>
        <p:txBody>
          <a:bodyPr/>
          <a:lstStyle>
            <a:lvl1pPr>
              <a:defRPr>
                <a:latin typeface="+mn-lt"/>
              </a:defRPr>
            </a:lvl1pPr>
          </a:lstStyle>
          <a:p>
            <a:endParaRPr lang="nb-NO"/>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3" y="0"/>
            <a:ext cx="17348198"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057"/>
          <a:lstStyle>
            <a:lvl1pPr marL="251984" indent="-251984" algn="ctr" defTabSz="914346" rtl="0" eaLnBrk="1" latinLnBrk="0" hangingPunct="1">
              <a:lnSpc>
                <a:spcPct val="100000"/>
              </a:lnSpc>
              <a:spcBef>
                <a:spcPts val="501"/>
              </a:spcBef>
              <a:buFont typeface="Arial" panose="020B0604020202020204" pitchFamily="34" charset="0"/>
              <a:buNone/>
              <a:defRPr sz="21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51" y="2448307"/>
            <a:ext cx="9001124" cy="26259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2" y="9194263"/>
            <a:ext cx="17348200" cy="5577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5" y="792100"/>
            <a:ext cx="2988000" cy="5902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253755097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1"/>
            <a:ext cx="17348200" cy="9752011"/>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1300656"/>
            <a:endParaRPr lang="nb-NO" sz="2700">
              <a:solidFill>
                <a:prstClr val="white"/>
              </a:solidFill>
            </a:endParaRPr>
          </a:p>
        </p:txBody>
      </p:sp>
      <p:sp>
        <p:nvSpPr>
          <p:cNvPr id="2" name="Tittel 1"/>
          <p:cNvSpPr>
            <a:spLocks noGrp="1"/>
          </p:cNvSpPr>
          <p:nvPr>
            <p:ph type="title" hasCustomPrompt="1"/>
          </p:nvPr>
        </p:nvSpPr>
        <p:spPr>
          <a:xfrm>
            <a:off x="1188151" y="2448307"/>
            <a:ext cx="9001124" cy="26259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1574" y="1690007"/>
            <a:ext cx="9676626"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1033545648"/>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1"/>
            <a:ext cx="17348200" cy="9752011"/>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1300656"/>
            <a:endParaRPr lang="nb-NO" sz="2700">
              <a:solidFill>
                <a:prstClr val="white"/>
              </a:solidFill>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23977"/>
            <a:ext cx="17348200" cy="8104060"/>
          </a:xfrm>
          <a:prstGeom prst="rect">
            <a:avLst/>
          </a:prstGeom>
        </p:spPr>
      </p:pic>
      <p:sp>
        <p:nvSpPr>
          <p:cNvPr id="2" name="Tittel 1"/>
          <p:cNvSpPr>
            <a:spLocks noGrp="1"/>
          </p:cNvSpPr>
          <p:nvPr>
            <p:ph type="title" hasCustomPrompt="1"/>
          </p:nvPr>
        </p:nvSpPr>
        <p:spPr>
          <a:xfrm>
            <a:off x="1188151" y="2448307"/>
            <a:ext cx="9001124" cy="26259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277912244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6" cy="4320541"/>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6" cy="4320541"/>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6" name="Plassholder for bunntekst 5"/>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5035819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8" y="3960497"/>
            <a:ext cx="6840856" cy="384721"/>
          </a:xfrm>
        </p:spPr>
        <p:txBody>
          <a:bodyPr anchor="t">
            <a:normAutofit/>
          </a:bodyPr>
          <a:lstStyle>
            <a:lvl1pPr marL="0" indent="0">
              <a:buNone/>
              <a:defRPr sz="2500" b="1">
                <a:latin typeface="+mn-lt"/>
              </a:defRPr>
            </a:lvl1pPr>
            <a:lvl2pPr marL="457173" indent="0">
              <a:buNone/>
              <a:defRPr sz="2100" b="1"/>
            </a:lvl2pPr>
            <a:lvl3pPr marL="914346" indent="0">
              <a:buNone/>
              <a:defRPr sz="1700" b="1"/>
            </a:lvl3pPr>
            <a:lvl4pPr marL="1371519" indent="0">
              <a:buNone/>
              <a:defRPr sz="1500" b="1"/>
            </a:lvl4pPr>
            <a:lvl5pPr marL="1828690" indent="0">
              <a:buNone/>
              <a:defRPr sz="1500" b="1"/>
            </a:lvl5pPr>
            <a:lvl6pPr marL="2285863" indent="0">
              <a:buNone/>
              <a:defRPr sz="1500" b="1"/>
            </a:lvl6pPr>
            <a:lvl7pPr marL="2743036" indent="0">
              <a:buNone/>
              <a:defRPr sz="1500" b="1"/>
            </a:lvl7pPr>
            <a:lvl8pPr marL="3200209" indent="0">
              <a:buNone/>
              <a:defRPr sz="1500" b="1"/>
            </a:lvl8pPr>
            <a:lvl9pPr marL="3657382" indent="0">
              <a:buNone/>
              <a:defRPr sz="1500" b="1"/>
            </a:lvl9pPr>
          </a:lstStyle>
          <a:p>
            <a:pPr lvl="0"/>
            <a:r>
              <a:rPr lang="nb-NO"/>
              <a:t>Klikk for å redigere tekststiler i malen</a:t>
            </a:r>
          </a:p>
        </p:txBody>
      </p:sp>
      <p:sp>
        <p:nvSpPr>
          <p:cNvPr id="4" name="Plassholder for innhold 3"/>
          <p:cNvSpPr>
            <a:spLocks noGrp="1"/>
          </p:cNvSpPr>
          <p:nvPr>
            <p:ph sz="half" idx="2"/>
          </p:nvPr>
        </p:nvSpPr>
        <p:spPr>
          <a:xfrm>
            <a:off x="1194948" y="4495802"/>
            <a:ext cx="6840856" cy="3785233"/>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7"/>
            <a:ext cx="6840856" cy="384721"/>
          </a:xfrm>
        </p:spPr>
        <p:txBody>
          <a:bodyPr anchor="t">
            <a:normAutofit/>
          </a:bodyPr>
          <a:lstStyle>
            <a:lvl1pPr marL="0" indent="0">
              <a:buNone/>
              <a:defRPr sz="2500" b="1">
                <a:latin typeface="+mn-lt"/>
              </a:defRPr>
            </a:lvl1pPr>
            <a:lvl2pPr marL="457173" indent="0">
              <a:buNone/>
              <a:defRPr sz="2100" b="1"/>
            </a:lvl2pPr>
            <a:lvl3pPr marL="914346" indent="0">
              <a:buNone/>
              <a:defRPr sz="1700" b="1"/>
            </a:lvl3pPr>
            <a:lvl4pPr marL="1371519" indent="0">
              <a:buNone/>
              <a:defRPr sz="1500" b="1"/>
            </a:lvl4pPr>
            <a:lvl5pPr marL="1828690" indent="0">
              <a:buNone/>
              <a:defRPr sz="1500" b="1"/>
            </a:lvl5pPr>
            <a:lvl6pPr marL="2285863" indent="0">
              <a:buNone/>
              <a:defRPr sz="1500" b="1"/>
            </a:lvl6pPr>
            <a:lvl7pPr marL="2743036" indent="0">
              <a:buNone/>
              <a:defRPr sz="1500" b="1"/>
            </a:lvl7pPr>
            <a:lvl8pPr marL="3200209" indent="0">
              <a:buNone/>
              <a:defRPr sz="1500" b="1"/>
            </a:lvl8pPr>
            <a:lvl9pPr marL="3657382" indent="0">
              <a:buNone/>
              <a:defRPr sz="1500" b="1"/>
            </a:lvl9pPr>
          </a:lstStyle>
          <a:p>
            <a:pPr lvl="0"/>
            <a:r>
              <a:rPr lang="nb-NO"/>
              <a:t>Klikk for å redigere tekststiler i malen</a:t>
            </a:r>
          </a:p>
        </p:txBody>
      </p:sp>
      <p:sp>
        <p:nvSpPr>
          <p:cNvPr id="6" name="Plassholder for innhold 5"/>
          <p:cNvSpPr>
            <a:spLocks noGrp="1"/>
          </p:cNvSpPr>
          <p:nvPr>
            <p:ph sz="quarter" idx="4"/>
          </p:nvPr>
        </p:nvSpPr>
        <p:spPr>
          <a:xfrm>
            <a:off x="8782526" y="4495802"/>
            <a:ext cx="6840856" cy="3785233"/>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8" name="Plassholder for bunntekst 7"/>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3898255588"/>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3" y="0"/>
            <a:ext cx="17348198"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057"/>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2" y="9194263"/>
            <a:ext cx="17348200" cy="5577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4"/>
            <a:ext cx="17348200" cy="685348"/>
          </a:xfrm>
          <a:solidFill>
            <a:srgbClr val="FFFFFF">
              <a:alpha val="50196"/>
            </a:srgbClr>
          </a:solidFill>
        </p:spPr>
        <p:txBody>
          <a:bodyPr lIns="1259925" tIns="35997" bIns="215987"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9" y="792100"/>
            <a:ext cx="4406399"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237270596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4" name="Plassholder for bunntekst 3"/>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01124322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3" name="Plassholder for bunntekst 2"/>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7717300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3" y="4"/>
            <a:ext cx="17348198"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057"/>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2" name="Tittel 1"/>
          <p:cNvSpPr>
            <a:spLocks noGrp="1"/>
          </p:cNvSpPr>
          <p:nvPr>
            <p:ph type="ctrTitle" hasCustomPrompt="1"/>
          </p:nvPr>
        </p:nvSpPr>
        <p:spPr>
          <a:xfrm>
            <a:off x="0" y="4752596"/>
            <a:ext cx="11233403" cy="2610326"/>
          </a:xfrm>
          <a:solidFill>
            <a:schemeClr val="tx1">
              <a:alpha val="75000"/>
            </a:schemeClr>
          </a:solidFill>
        </p:spPr>
        <p:txBody>
          <a:bodyPr lIns="1259925" tIns="143992" bIns="1367919"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8" y="5940742"/>
            <a:ext cx="9361170" cy="461665"/>
          </a:xfrm>
        </p:spPr>
        <p:txBody>
          <a:bodyPr>
            <a:normAutofit/>
          </a:bodyPr>
          <a:lstStyle>
            <a:lvl1pPr marL="0" indent="0" algn="l">
              <a:buNone/>
              <a:defRPr sz="3000">
                <a:solidFill>
                  <a:schemeClr val="lt1"/>
                </a:solidFill>
                <a:latin typeface="+mn-lt"/>
              </a:defRPr>
            </a:lvl1pPr>
            <a:lvl2pPr marL="457173" indent="0" algn="ctr">
              <a:buNone/>
              <a:defRPr sz="2100"/>
            </a:lvl2pPr>
            <a:lvl3pPr marL="914346" indent="0" algn="ctr">
              <a:buNone/>
              <a:defRPr sz="1700"/>
            </a:lvl3pPr>
            <a:lvl4pPr marL="1371519" indent="0" algn="ctr">
              <a:buNone/>
              <a:defRPr sz="1500"/>
            </a:lvl4pPr>
            <a:lvl5pPr marL="1828690" indent="0" algn="ctr">
              <a:buNone/>
              <a:defRPr sz="1500"/>
            </a:lvl5pPr>
            <a:lvl6pPr marL="2285863" indent="0" algn="ctr">
              <a:buNone/>
              <a:defRPr sz="1500"/>
            </a:lvl6pPr>
            <a:lvl7pPr marL="2743036" indent="0" algn="ctr">
              <a:buNone/>
              <a:defRPr sz="1500"/>
            </a:lvl7pPr>
            <a:lvl8pPr marL="3200209" indent="0" algn="ctr">
              <a:buNone/>
              <a:defRPr sz="1500"/>
            </a:lvl8pPr>
            <a:lvl9pPr marL="3657382" indent="0" algn="ctr">
              <a:buNone/>
              <a:defRPr sz="15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8" y="6894865"/>
            <a:ext cx="9361170" cy="276998"/>
          </a:xfrm>
        </p:spPr>
        <p:txBody>
          <a:bodyPr>
            <a:normAutofit/>
          </a:bodyPr>
          <a:lstStyle>
            <a:lvl1pPr marL="0" indent="0" algn="l">
              <a:buNone/>
              <a:defRPr sz="17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2" y="9194263"/>
            <a:ext cx="17348200" cy="5577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6" y="972122"/>
            <a:ext cx="4406399"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3190170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617" y="3911599"/>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9" y="3384425"/>
            <a:ext cx="10081260" cy="4896610"/>
          </a:xfrm>
          <a:prstGeom prst="rect">
            <a:avLst/>
          </a:prstGeom>
        </p:spPr>
        <p:txBody>
          <a:bodyPr lIns="0" tIns="0" rIns="0" bIns="0"/>
          <a:lstStyle>
            <a:lvl1pPr marL="251984" indent="-251984" algn="l">
              <a:lnSpc>
                <a:spcPct val="100000"/>
              </a:lnSpc>
              <a:spcBef>
                <a:spcPts val="501"/>
              </a:spcBef>
              <a:spcAft>
                <a:spcPts val="0"/>
              </a:spcAft>
              <a:buClrTx/>
              <a:buFont typeface="Arial" panose="020B0604020202020204" pitchFamily="34" charset="0"/>
              <a:buChar char="•"/>
              <a:defRPr sz="2500" b="0" i="0" u="none" cap="none">
                <a:solidFill>
                  <a:srgbClr val="000000"/>
                </a:solidFill>
                <a:latin typeface="+mn-lt"/>
              </a:defRPr>
            </a:lvl1pPr>
            <a:lvl2pPr marL="503970" indent="-251984" algn="l">
              <a:lnSpc>
                <a:spcPct val="100000"/>
              </a:lnSpc>
              <a:spcBef>
                <a:spcPts val="501"/>
              </a:spcBef>
              <a:spcAft>
                <a:spcPts val="0"/>
              </a:spcAft>
              <a:buClrTx/>
              <a:buFont typeface="Arial" panose="020B0604020202020204" pitchFamily="34" charset="0"/>
              <a:buChar char="•"/>
              <a:defRPr sz="2500" b="0" i="0" u="none" cap="none">
                <a:solidFill>
                  <a:srgbClr val="000000"/>
                </a:solidFill>
                <a:latin typeface="+mn-lt"/>
              </a:defRPr>
            </a:lvl2pPr>
            <a:lvl3pPr marL="755954" indent="-251984" algn="l">
              <a:lnSpc>
                <a:spcPct val="100000"/>
              </a:lnSpc>
              <a:spcBef>
                <a:spcPts val="501"/>
              </a:spcBef>
              <a:spcAft>
                <a:spcPts val="0"/>
              </a:spcAft>
              <a:buClrTx/>
              <a:buFont typeface="Arial" panose="020B0604020202020204" pitchFamily="34" charset="0"/>
              <a:buChar char="•"/>
              <a:defRPr sz="2100" b="0" i="0" u="none" cap="none">
                <a:solidFill>
                  <a:srgbClr val="000000"/>
                </a:solidFill>
                <a:latin typeface="+mn-lt"/>
              </a:defRPr>
            </a:lvl3pPr>
            <a:lvl4pPr marL="1007941" indent="-251984" algn="l">
              <a:lnSpc>
                <a:spcPct val="100000"/>
              </a:lnSpc>
              <a:spcBef>
                <a:spcPts val="501"/>
              </a:spcBef>
              <a:spcAft>
                <a:spcPts val="0"/>
              </a:spcAft>
              <a:buClrTx/>
              <a:buFont typeface="Arial" panose="020B0604020202020204" pitchFamily="34" charset="0"/>
              <a:buChar char="•"/>
              <a:defRPr sz="1700" b="0" i="0" u="none" cap="none">
                <a:solidFill>
                  <a:srgbClr val="000000"/>
                </a:solidFill>
                <a:latin typeface="+mn-lt"/>
              </a:defRPr>
            </a:lvl4pPr>
            <a:lvl5pPr marL="1259925" indent="-251984" algn="l">
              <a:lnSpc>
                <a:spcPct val="100000"/>
              </a:lnSpc>
              <a:spcBef>
                <a:spcPts val="501"/>
              </a:spcBef>
              <a:spcAft>
                <a:spcPts val="0"/>
              </a:spcAft>
              <a:buClrTx/>
              <a:buFont typeface="Arial" panose="020B0604020202020204" pitchFamily="34" charset="0"/>
              <a:buChar char="•"/>
              <a:defRPr sz="15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9" y="2448307"/>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27697865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9"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194949"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8782526"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8" name="Plassholder for bunntekst 7"/>
          <p:cNvSpPr>
            <a:spLocks noGrp="1"/>
          </p:cNvSpPr>
          <p:nvPr>
            <p:ph type="ftr" sz="quarter" idx="11"/>
          </p:nvPr>
        </p:nvSpPr>
        <p:spPr/>
        <p:txBody>
          <a:bodyPr/>
          <a:lstStyle>
            <a:lvl1pPr>
              <a:defRPr>
                <a:latin typeface="+mn-lt"/>
              </a:defRPr>
            </a:lvl1pPr>
          </a:lstStyle>
          <a:p>
            <a:endParaRPr lang="nb-NO"/>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322029824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8" y="3780474"/>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0399517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1"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5"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057">
            <a:noAutofit/>
          </a:bodyPr>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4"/>
            <a:ext cx="6480811"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5"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9259284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1"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5"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057">
            <a:noAutofit/>
          </a:bodyPr>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4"/>
            <a:ext cx="6480811"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5"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378975065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7359" y="2921000"/>
            <a:ext cx="8430840" cy="5438209"/>
          </a:xfrm>
          <a:prstGeom prst="rect">
            <a:avLst/>
          </a:prstGeom>
        </p:spPr>
      </p:pic>
      <p:sp>
        <p:nvSpPr>
          <p:cNvPr id="2" name="Tittel 1"/>
          <p:cNvSpPr>
            <a:spLocks noGrp="1"/>
          </p:cNvSpPr>
          <p:nvPr>
            <p:ph type="title"/>
          </p:nvPr>
        </p:nvSpPr>
        <p:spPr>
          <a:xfrm>
            <a:off x="1260159"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9" y="3780474"/>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219138925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9"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9" y="3780474"/>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5800" y="3960494"/>
            <a:ext cx="6432401" cy="3899912"/>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47717664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3" y="0"/>
            <a:ext cx="17348198"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057"/>
          <a:lstStyle>
            <a:lvl1pPr marL="251984" indent="-251984" algn="ctr" defTabSz="914346" rtl="0" eaLnBrk="1" latinLnBrk="0" hangingPunct="1">
              <a:lnSpc>
                <a:spcPct val="100000"/>
              </a:lnSpc>
              <a:spcBef>
                <a:spcPts val="501"/>
              </a:spcBef>
              <a:buFont typeface="Arial" panose="020B0604020202020204" pitchFamily="34" charset="0"/>
              <a:buNone/>
              <a:defRPr sz="21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51" y="2448307"/>
            <a:ext cx="9001124" cy="26259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2" y="9194263"/>
            <a:ext cx="17348200" cy="5577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5" y="792100"/>
            <a:ext cx="2988000" cy="5902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204453705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1"/>
            <a:ext cx="17348200" cy="9752011"/>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1300656"/>
            <a:endParaRPr lang="nb-NO" sz="2700">
              <a:solidFill>
                <a:prstClr val="white"/>
              </a:solidFill>
            </a:endParaRPr>
          </a:p>
        </p:txBody>
      </p:sp>
      <p:sp>
        <p:nvSpPr>
          <p:cNvPr id="2" name="Tittel 1"/>
          <p:cNvSpPr>
            <a:spLocks noGrp="1"/>
          </p:cNvSpPr>
          <p:nvPr>
            <p:ph type="title" hasCustomPrompt="1"/>
          </p:nvPr>
        </p:nvSpPr>
        <p:spPr>
          <a:xfrm>
            <a:off x="1188151" y="2448307"/>
            <a:ext cx="9001124" cy="26259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1574" y="1690007"/>
            <a:ext cx="9676626"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26936937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1"/>
            <a:ext cx="17348200" cy="9752011"/>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defTabSz="1300656"/>
            <a:endParaRPr lang="nb-NO" sz="2700">
              <a:solidFill>
                <a:prstClr val="white"/>
              </a:solidFill>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23977"/>
            <a:ext cx="17348200" cy="8104060"/>
          </a:xfrm>
          <a:prstGeom prst="rect">
            <a:avLst/>
          </a:prstGeom>
        </p:spPr>
      </p:pic>
      <p:sp>
        <p:nvSpPr>
          <p:cNvPr id="2" name="Tittel 1"/>
          <p:cNvSpPr>
            <a:spLocks noGrp="1"/>
          </p:cNvSpPr>
          <p:nvPr>
            <p:ph type="title" hasCustomPrompt="1"/>
          </p:nvPr>
        </p:nvSpPr>
        <p:spPr>
          <a:xfrm>
            <a:off x="1188151" y="2448307"/>
            <a:ext cx="9001124" cy="26259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5801325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6" cy="4320541"/>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6" cy="4320541"/>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6" name="Plassholder for bunntekst 5"/>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277667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0" y="-1"/>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3"/>
            <a:ext cx="17348200" cy="685348"/>
          </a:xfrm>
          <a:solidFill>
            <a:srgbClr val="FFFFFF">
              <a:alpha val="50196"/>
            </a:srgbClr>
          </a:solidFill>
        </p:spPr>
        <p:txBody>
          <a:bodyPr lIns="1260000" tIns="36000" bIns="216000"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7" y="792099"/>
            <a:ext cx="4406400" cy="8704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84364687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8" y="3960497"/>
            <a:ext cx="6840856" cy="384721"/>
          </a:xfrm>
        </p:spPr>
        <p:txBody>
          <a:bodyPr anchor="t">
            <a:normAutofit/>
          </a:bodyPr>
          <a:lstStyle>
            <a:lvl1pPr marL="0" indent="0">
              <a:buNone/>
              <a:defRPr sz="2500" b="1">
                <a:latin typeface="+mn-lt"/>
              </a:defRPr>
            </a:lvl1pPr>
            <a:lvl2pPr marL="457173" indent="0">
              <a:buNone/>
              <a:defRPr sz="2100" b="1"/>
            </a:lvl2pPr>
            <a:lvl3pPr marL="914346" indent="0">
              <a:buNone/>
              <a:defRPr sz="1700" b="1"/>
            </a:lvl3pPr>
            <a:lvl4pPr marL="1371519" indent="0">
              <a:buNone/>
              <a:defRPr sz="1500" b="1"/>
            </a:lvl4pPr>
            <a:lvl5pPr marL="1828690" indent="0">
              <a:buNone/>
              <a:defRPr sz="1500" b="1"/>
            </a:lvl5pPr>
            <a:lvl6pPr marL="2285863" indent="0">
              <a:buNone/>
              <a:defRPr sz="1500" b="1"/>
            </a:lvl6pPr>
            <a:lvl7pPr marL="2743036" indent="0">
              <a:buNone/>
              <a:defRPr sz="1500" b="1"/>
            </a:lvl7pPr>
            <a:lvl8pPr marL="3200209" indent="0">
              <a:buNone/>
              <a:defRPr sz="1500" b="1"/>
            </a:lvl8pPr>
            <a:lvl9pPr marL="3657382" indent="0">
              <a:buNone/>
              <a:defRPr sz="1500" b="1"/>
            </a:lvl9pPr>
          </a:lstStyle>
          <a:p>
            <a:pPr lvl="0"/>
            <a:r>
              <a:rPr lang="nb-NO"/>
              <a:t>Klikk for å redigere tekststiler i malen</a:t>
            </a:r>
          </a:p>
        </p:txBody>
      </p:sp>
      <p:sp>
        <p:nvSpPr>
          <p:cNvPr id="4" name="Plassholder for innhold 3"/>
          <p:cNvSpPr>
            <a:spLocks noGrp="1"/>
          </p:cNvSpPr>
          <p:nvPr>
            <p:ph sz="half" idx="2"/>
          </p:nvPr>
        </p:nvSpPr>
        <p:spPr>
          <a:xfrm>
            <a:off x="1194948" y="4495802"/>
            <a:ext cx="6840856" cy="3785233"/>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7"/>
            <a:ext cx="6840856" cy="384721"/>
          </a:xfrm>
        </p:spPr>
        <p:txBody>
          <a:bodyPr anchor="t">
            <a:normAutofit/>
          </a:bodyPr>
          <a:lstStyle>
            <a:lvl1pPr marL="0" indent="0">
              <a:buNone/>
              <a:defRPr sz="2500" b="1">
                <a:latin typeface="+mn-lt"/>
              </a:defRPr>
            </a:lvl1pPr>
            <a:lvl2pPr marL="457173" indent="0">
              <a:buNone/>
              <a:defRPr sz="2100" b="1"/>
            </a:lvl2pPr>
            <a:lvl3pPr marL="914346" indent="0">
              <a:buNone/>
              <a:defRPr sz="1700" b="1"/>
            </a:lvl3pPr>
            <a:lvl4pPr marL="1371519" indent="0">
              <a:buNone/>
              <a:defRPr sz="1500" b="1"/>
            </a:lvl4pPr>
            <a:lvl5pPr marL="1828690" indent="0">
              <a:buNone/>
              <a:defRPr sz="1500" b="1"/>
            </a:lvl5pPr>
            <a:lvl6pPr marL="2285863" indent="0">
              <a:buNone/>
              <a:defRPr sz="1500" b="1"/>
            </a:lvl6pPr>
            <a:lvl7pPr marL="2743036" indent="0">
              <a:buNone/>
              <a:defRPr sz="1500" b="1"/>
            </a:lvl7pPr>
            <a:lvl8pPr marL="3200209" indent="0">
              <a:buNone/>
              <a:defRPr sz="1500" b="1"/>
            </a:lvl8pPr>
            <a:lvl9pPr marL="3657382" indent="0">
              <a:buNone/>
              <a:defRPr sz="1500" b="1"/>
            </a:lvl9pPr>
          </a:lstStyle>
          <a:p>
            <a:pPr lvl="0"/>
            <a:r>
              <a:rPr lang="nb-NO"/>
              <a:t>Klikk for å redigere tekststiler i malen</a:t>
            </a:r>
          </a:p>
        </p:txBody>
      </p:sp>
      <p:sp>
        <p:nvSpPr>
          <p:cNvPr id="6" name="Plassholder for innhold 5"/>
          <p:cNvSpPr>
            <a:spLocks noGrp="1"/>
          </p:cNvSpPr>
          <p:nvPr>
            <p:ph sz="quarter" idx="4"/>
          </p:nvPr>
        </p:nvSpPr>
        <p:spPr>
          <a:xfrm>
            <a:off x="8782526" y="4495802"/>
            <a:ext cx="6840856" cy="3785233"/>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8" name="Plassholder for bunntekst 7"/>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174562137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3" y="0"/>
            <a:ext cx="17348198"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057"/>
          <a:lstStyle>
            <a:lvl1pPr marL="251984" indent="-251984" algn="ctr" defTabSz="914346"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2" y="9194263"/>
            <a:ext cx="17348200" cy="557750"/>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4"/>
            <a:ext cx="17348200" cy="685348"/>
          </a:xfrm>
          <a:solidFill>
            <a:srgbClr val="FFFFFF">
              <a:alpha val="50196"/>
            </a:srgbClr>
          </a:solidFill>
        </p:spPr>
        <p:txBody>
          <a:bodyPr lIns="1259925" tIns="35997" bIns="215987"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9" y="792100"/>
            <a:ext cx="4406399"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200">
                <a:solidFill>
                  <a:srgbClr val="000000"/>
                </a:solidFill>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Tree>
    <p:extLst>
      <p:ext uri="{BB962C8B-B14F-4D97-AF65-F5344CB8AC3E}">
        <p14:creationId xmlns:p14="http://schemas.microsoft.com/office/powerpoint/2010/main" val="65229709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4" name="Plassholder for bunntekst 3"/>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1082657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3" name="Plassholder for bunntekst 2"/>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313960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4" name="Plassholder for bunntekst 3"/>
          <p:cNvSpPr>
            <a:spLocks noGrp="1"/>
          </p:cNvSpPr>
          <p:nvPr>
            <p:ph type="ftr" sz="quarter" idx="11"/>
          </p:nvPr>
        </p:nvSpPr>
        <p:spPr/>
        <p:txBody>
          <a:bodyPr/>
          <a:lstStyle>
            <a:lvl1pPr>
              <a:defRPr>
                <a:latin typeface="+mn-lt"/>
              </a:defRPr>
            </a:lvl1pPr>
          </a:lstStyle>
          <a:p>
            <a:endParaRPr lang="nb-NO"/>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3" name="Plassholder for bunntekst 2"/>
          <p:cNvSpPr>
            <a:spLocks noGrp="1"/>
          </p:cNvSpPr>
          <p:nvPr>
            <p:ph type="ftr" sz="quarter" idx="11"/>
          </p:nvPr>
        </p:nvSpPr>
        <p:spPr/>
        <p:txBody>
          <a:bodyPr/>
          <a:lstStyle>
            <a:lvl1pPr>
              <a:defRPr>
                <a:latin typeface="+mn-lt"/>
              </a:defRPr>
            </a:lvl1pPr>
          </a:lstStyle>
          <a:p>
            <a:endParaRPr lang="nb-NO"/>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0" y="4"/>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2" name="Tittel 1"/>
          <p:cNvSpPr>
            <a:spLocks noGrp="1"/>
          </p:cNvSpPr>
          <p:nvPr>
            <p:ph type="ctrTitle" hasCustomPrompt="1"/>
          </p:nvPr>
        </p:nvSpPr>
        <p:spPr>
          <a:xfrm>
            <a:off x="0" y="4752594"/>
            <a:ext cx="11233404" cy="2610326"/>
          </a:xfrm>
          <a:solidFill>
            <a:schemeClr val="tx1">
              <a:alpha val="75000"/>
            </a:schemeClr>
          </a:solidFill>
        </p:spPr>
        <p:txBody>
          <a:bodyPr lIns="1260000" tIns="144000" bIns="1368000"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7" y="5940742"/>
            <a:ext cx="9361170" cy="461665"/>
          </a:xfrm>
        </p:spPr>
        <p:txBody>
          <a:bodyPr>
            <a:normAutofit/>
          </a:bodyPr>
          <a:lstStyle>
            <a:lvl1pPr marL="0" indent="0" algn="l">
              <a:buNone/>
              <a:defRPr sz="3000">
                <a:solidFill>
                  <a:schemeClr val="l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7" y="6894862"/>
            <a:ext cx="9361170" cy="276999"/>
          </a:xfrm>
        </p:spPr>
        <p:txBody>
          <a:bodyPr>
            <a:normAutofit/>
          </a:bodyPr>
          <a:lstStyle>
            <a:lvl1pPr marL="0" indent="0" algn="l">
              <a:buNone/>
              <a:defRPr sz="18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4" y="972122"/>
            <a:ext cx="4406400" cy="8704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1424064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7617" y="3911600"/>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7" y="3384423"/>
            <a:ext cx="10081260" cy="4896611"/>
          </a:xfrm>
          <a:prstGeom prst="rect">
            <a:avLst/>
          </a:prstGeom>
        </p:spPr>
        <p:txBody>
          <a:bodyPr lIns="0" tIns="0" rIns="0" bIns="0"/>
          <a:lstStyle>
            <a:lvl1pPr marL="252000" indent="-252000" algn="l">
              <a:lnSpc>
                <a:spcPct val="100000"/>
              </a:lnSpc>
              <a:spcBef>
                <a:spcPts val="500"/>
              </a:spcBef>
              <a:spcAft>
                <a:spcPts val="0"/>
              </a:spcAft>
              <a:buClrTx/>
              <a:buFont typeface="Arial" panose="020B0604020202020204" pitchFamily="34" charset="0"/>
              <a:buChar char="•"/>
              <a:defRPr sz="2500" b="0" i="0" u="none" cap="none">
                <a:solidFill>
                  <a:srgbClr val="000000"/>
                </a:solidFill>
                <a:latin typeface="+mn-lt"/>
              </a:defRPr>
            </a:lvl1pPr>
            <a:lvl2pPr marL="504000" indent="-252000" algn="l">
              <a:lnSpc>
                <a:spcPct val="100000"/>
              </a:lnSpc>
              <a:spcBef>
                <a:spcPts val="500"/>
              </a:spcBef>
              <a:spcAft>
                <a:spcPts val="0"/>
              </a:spcAft>
              <a:buClrTx/>
              <a:buFont typeface="Arial" panose="020B0604020202020204" pitchFamily="34" charset="0"/>
              <a:buChar char="•"/>
              <a:defRPr sz="2400" b="0" i="0" u="none" cap="none">
                <a:solidFill>
                  <a:srgbClr val="000000"/>
                </a:solidFill>
                <a:latin typeface="+mn-lt"/>
              </a:defRPr>
            </a:lvl2pPr>
            <a:lvl3pPr marL="756000" indent="-252000" algn="l">
              <a:lnSpc>
                <a:spcPct val="100000"/>
              </a:lnSpc>
              <a:spcBef>
                <a:spcPts val="500"/>
              </a:spcBef>
              <a:spcAft>
                <a:spcPts val="0"/>
              </a:spcAft>
              <a:buClrTx/>
              <a:buFont typeface="Arial" panose="020B0604020202020204" pitchFamily="34" charset="0"/>
              <a:buChar char="•"/>
              <a:defRPr sz="2000" b="0" i="0" u="none" cap="none">
                <a:solidFill>
                  <a:srgbClr val="000000"/>
                </a:solidFill>
                <a:latin typeface="+mn-lt"/>
              </a:defRPr>
            </a:lvl3pPr>
            <a:lvl4pPr marL="1008000" indent="-252000"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1260000" indent="-252000" algn="l">
              <a:lnSpc>
                <a:spcPct val="100000"/>
              </a:lnSpc>
              <a:spcBef>
                <a:spcPts val="500"/>
              </a:spcBef>
              <a:spcAft>
                <a:spcPts val="0"/>
              </a:spcAft>
              <a:buClrTx/>
              <a:buFont typeface="Arial" panose="020B0604020202020204" pitchFamily="34" charset="0"/>
              <a:buChar char="•"/>
              <a:defRPr sz="16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7" y="2448306"/>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p:nvPicPr>
        <p:blipFill>
          <a:blip r:embed="rId4"/>
          <a:stretch>
            <a:fillRect/>
          </a:stretch>
        </p:blipFill>
        <p:spPr>
          <a:xfrm>
            <a:off x="1260157" y="792100"/>
            <a:ext cx="2988000" cy="590285"/>
          </a:xfrm>
          <a:prstGeom prst="rect">
            <a:avLst/>
          </a:prstGeom>
        </p:spPr>
      </p:pic>
      <p:pic>
        <p:nvPicPr>
          <p:cNvPr id="11" name="Bilde 10">
            <a:extLst>
              <a:ext uri="{FF2B5EF4-FFF2-40B4-BE49-F238E27FC236}">
                <a16:creationId xmlns:a16="http://schemas.microsoft.com/office/drawing/2014/main" id="{9C9160A5-685D-43B4-9FEE-5B0C39D53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7617" y="3911600"/>
            <a:ext cx="7042174" cy="5840412"/>
          </a:xfrm>
          <a:prstGeom prst="rect">
            <a:avLst/>
          </a:prstGeom>
        </p:spPr>
      </p:pic>
      <p:pic>
        <p:nvPicPr>
          <p:cNvPr id="15" name="Bilde 14">
            <a:extLst>
              <a:ext uri="{FF2B5EF4-FFF2-40B4-BE49-F238E27FC236}">
                <a16:creationId xmlns:a16="http://schemas.microsoft.com/office/drawing/2014/main" id="{5B1CD41F-F504-43EC-9858-E6397BF829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16" name="Bilde 15"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2716837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22125582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47617" y="3911600"/>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7" y="3384423"/>
            <a:ext cx="10081260" cy="4896611"/>
          </a:xfrm>
          <a:prstGeom prst="rect">
            <a:avLst/>
          </a:prstGeom>
        </p:spPr>
        <p:txBody>
          <a:bodyPr lIns="0" tIns="0" rIns="0" bIns="0"/>
          <a:lstStyle>
            <a:lvl1pPr marL="252000" indent="-252000" algn="l">
              <a:lnSpc>
                <a:spcPct val="100000"/>
              </a:lnSpc>
              <a:spcBef>
                <a:spcPts val="500"/>
              </a:spcBef>
              <a:spcAft>
                <a:spcPts val="0"/>
              </a:spcAft>
              <a:buClrTx/>
              <a:buFont typeface="Arial" panose="020B0604020202020204" pitchFamily="34" charset="0"/>
              <a:buChar char="•"/>
              <a:defRPr sz="2500" b="0" i="0" u="none" cap="none">
                <a:solidFill>
                  <a:srgbClr val="000000"/>
                </a:solidFill>
                <a:latin typeface="+mn-lt"/>
              </a:defRPr>
            </a:lvl1pPr>
            <a:lvl2pPr marL="504000" indent="-252000" algn="l">
              <a:lnSpc>
                <a:spcPct val="100000"/>
              </a:lnSpc>
              <a:spcBef>
                <a:spcPts val="500"/>
              </a:spcBef>
              <a:spcAft>
                <a:spcPts val="0"/>
              </a:spcAft>
              <a:buClrTx/>
              <a:buFont typeface="Arial" panose="020B0604020202020204" pitchFamily="34" charset="0"/>
              <a:buChar char="•"/>
              <a:defRPr sz="2400" b="0" i="0" u="none" cap="none">
                <a:solidFill>
                  <a:srgbClr val="000000"/>
                </a:solidFill>
                <a:latin typeface="+mn-lt"/>
              </a:defRPr>
            </a:lvl2pPr>
            <a:lvl3pPr marL="756000" indent="-252000" algn="l">
              <a:lnSpc>
                <a:spcPct val="100000"/>
              </a:lnSpc>
              <a:spcBef>
                <a:spcPts val="500"/>
              </a:spcBef>
              <a:spcAft>
                <a:spcPts val="0"/>
              </a:spcAft>
              <a:buClrTx/>
              <a:buFont typeface="Arial" panose="020B0604020202020204" pitchFamily="34" charset="0"/>
              <a:buChar char="•"/>
              <a:defRPr sz="2000" b="0" i="0" u="none" cap="none">
                <a:solidFill>
                  <a:srgbClr val="000000"/>
                </a:solidFill>
                <a:latin typeface="+mn-lt"/>
              </a:defRPr>
            </a:lvl3pPr>
            <a:lvl4pPr marL="1008000" indent="-252000"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1260000" indent="-252000" algn="l">
              <a:lnSpc>
                <a:spcPct val="100000"/>
              </a:lnSpc>
              <a:spcBef>
                <a:spcPts val="500"/>
              </a:spcBef>
              <a:spcAft>
                <a:spcPts val="0"/>
              </a:spcAft>
              <a:buClrTx/>
              <a:buFont typeface="Arial" panose="020B0604020202020204" pitchFamily="34" charset="0"/>
              <a:buChar char="•"/>
              <a:defRPr sz="16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7" y="2448306"/>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2716837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7" y="3780473"/>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06857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p:nvPicPr>
        <p:blipFill>
          <a:blip r:embed="rId5"/>
          <a:stretch>
            <a:fillRect/>
          </a:stretch>
        </p:blipFill>
        <p:spPr>
          <a:xfrm>
            <a:off x="1260157" y="792100"/>
            <a:ext cx="2988000" cy="590285"/>
          </a:xfrm>
          <a:prstGeom prst="rect">
            <a:avLst/>
          </a:prstGeom>
        </p:spPr>
      </p:pic>
      <p:pic>
        <p:nvPicPr>
          <p:cNvPr id="12" name="Bilde 11"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880427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p:nvPicPr>
        <p:blipFill>
          <a:blip r:embed="rId5"/>
          <a:stretch>
            <a:fillRect/>
          </a:stretch>
        </p:blipFill>
        <p:spPr>
          <a:xfrm>
            <a:off x="1260157" y="792100"/>
            <a:ext cx="2988000" cy="590285"/>
          </a:xfrm>
          <a:prstGeom prst="rect">
            <a:avLst/>
          </a:prstGeom>
        </p:spPr>
      </p:pic>
      <p:pic>
        <p:nvPicPr>
          <p:cNvPr id="12" name="Bilde 11"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217230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7358" y="2920999"/>
            <a:ext cx="8430841" cy="5438209"/>
          </a:xfrm>
          <a:prstGeom prst="rect">
            <a:avLst/>
          </a:prstGeom>
        </p:spPr>
      </p:pic>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3"/>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p:nvPicPr>
        <p:blipFill>
          <a:blip r:embed="rId4"/>
          <a:stretch>
            <a:fillRect/>
          </a:stretch>
        </p:blipFill>
        <p:spPr>
          <a:xfrm>
            <a:off x="1260157" y="792100"/>
            <a:ext cx="2988000" cy="590285"/>
          </a:xfrm>
          <a:prstGeom prst="rect">
            <a:avLst/>
          </a:prstGeom>
        </p:spPr>
      </p:pic>
      <p:pic>
        <p:nvPicPr>
          <p:cNvPr id="12" name="Bilde 11">
            <a:extLst>
              <a:ext uri="{FF2B5EF4-FFF2-40B4-BE49-F238E27FC236}">
                <a16:creationId xmlns:a16="http://schemas.microsoft.com/office/drawing/2014/main" id="{2754D347-60BD-450C-BF8F-242A1413A6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7358" y="2920999"/>
            <a:ext cx="8430841" cy="5438209"/>
          </a:xfrm>
          <a:prstGeom prst="rect">
            <a:avLst/>
          </a:prstGeom>
        </p:spPr>
      </p:pic>
      <p:pic>
        <p:nvPicPr>
          <p:cNvPr id="13" name="Bilde 12"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9059520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2"/>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798" y="3960491"/>
            <a:ext cx="6432401" cy="389991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p:nvPicPr>
        <p:blipFill>
          <a:blip r:embed="rId4"/>
          <a:stretch>
            <a:fillRect/>
          </a:stretch>
        </p:blipFill>
        <p:spPr>
          <a:xfrm>
            <a:off x="1260157" y="792100"/>
            <a:ext cx="2988000" cy="590285"/>
          </a:xfrm>
          <a:prstGeom prst="rect">
            <a:avLst/>
          </a:prstGeom>
        </p:spPr>
      </p:pic>
      <p:pic>
        <p:nvPicPr>
          <p:cNvPr id="11" name="Bilde 10">
            <a:extLst>
              <a:ext uri="{FF2B5EF4-FFF2-40B4-BE49-F238E27FC236}">
                <a16:creationId xmlns:a16="http://schemas.microsoft.com/office/drawing/2014/main" id="{0073644E-9291-402B-81DE-67BD2F84D9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798" y="3960491"/>
            <a:ext cx="6432401" cy="3899913"/>
          </a:xfrm>
          <a:prstGeom prst="rect">
            <a:avLst/>
          </a:prstGeom>
        </p:spPr>
      </p:pic>
      <p:pic>
        <p:nvPicPr>
          <p:cNvPr id="12" name="Bilde 11"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7047001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0" y="-1"/>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4" y="792099"/>
            <a:ext cx="2988000" cy="59028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715600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573" y="1690006"/>
            <a:ext cx="9676627"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p:nvPicPr>
        <p:blipFill>
          <a:blip r:embed="rId4"/>
          <a:stretch>
            <a:fillRect/>
          </a:stretch>
        </p:blipFill>
        <p:spPr>
          <a:xfrm>
            <a:off x="1260157" y="792100"/>
            <a:ext cx="2988000" cy="590285"/>
          </a:xfrm>
          <a:prstGeom prst="rect">
            <a:avLst/>
          </a:prstGeom>
        </p:spPr>
      </p:pic>
      <p:sp>
        <p:nvSpPr>
          <p:cNvPr id="8" name="Rektangel 7">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pic>
        <p:nvPicPr>
          <p:cNvPr id="9" name="Bilde 8">
            <a:extLst>
              <a:ext uri="{FF2B5EF4-FFF2-40B4-BE49-F238E27FC236}">
                <a16:creationId xmlns:a16="http://schemas.microsoft.com/office/drawing/2014/main" id="{EC498CD4-D640-4628-9B5B-6593173438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10" name="Bilde 9">
            <a:extLst>
              <a:ext uri="{FF2B5EF4-FFF2-40B4-BE49-F238E27FC236}">
                <a16:creationId xmlns:a16="http://schemas.microsoft.com/office/drawing/2014/main" id="{479E6F34-EDA6-4A7E-870F-28AF7372788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71573" y="1690006"/>
            <a:ext cx="9676627" cy="6372000"/>
          </a:xfrm>
          <a:prstGeom prst="rect">
            <a:avLst/>
          </a:prstGeom>
        </p:spPr>
      </p:pic>
      <p:pic>
        <p:nvPicPr>
          <p:cNvPr id="12" name="Bilde 11"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1997709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976"/>
            <a:ext cx="17348200" cy="8104060"/>
          </a:xfrm>
          <a:prstGeom prst="rect">
            <a:avLst/>
          </a:prstGeom>
        </p:spPr>
      </p:pic>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p:nvPicPr>
        <p:blipFill>
          <a:blip r:embed="rId4"/>
          <a:stretch>
            <a:fillRect/>
          </a:stretch>
        </p:blipFill>
        <p:spPr>
          <a:xfrm>
            <a:off x="1260157" y="792100"/>
            <a:ext cx="2988000" cy="590285"/>
          </a:xfrm>
          <a:prstGeom prst="rect">
            <a:avLst/>
          </a:prstGeom>
        </p:spPr>
      </p:pic>
      <p:sp>
        <p:nvSpPr>
          <p:cNvPr id="8" name="Rektangel 7">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pic>
        <p:nvPicPr>
          <p:cNvPr id="9" name="Bilde 8">
            <a:extLst>
              <a:ext uri="{FF2B5EF4-FFF2-40B4-BE49-F238E27FC236}">
                <a16:creationId xmlns:a16="http://schemas.microsoft.com/office/drawing/2014/main" id="{13C2A80B-397F-48FB-AEB7-100C6EC7A10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823976"/>
            <a:ext cx="17348200" cy="8104060"/>
          </a:xfrm>
          <a:prstGeom prst="rect">
            <a:avLst/>
          </a:prstGeom>
        </p:spPr>
      </p:pic>
      <p:pic>
        <p:nvPicPr>
          <p:cNvPr id="10" name="Bilde 9">
            <a:extLst>
              <a:ext uri="{FF2B5EF4-FFF2-40B4-BE49-F238E27FC236}">
                <a16:creationId xmlns:a16="http://schemas.microsoft.com/office/drawing/2014/main" id="{EC498CD4-D640-4628-9B5B-6593173438D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12" name="Bilde 11"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584116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6" name="Plassholder for bunntekst 5"/>
          <p:cNvSpPr>
            <a:spLocks noGrp="1"/>
          </p:cNvSpPr>
          <p:nvPr>
            <p:ph type="ftr" sz="quarter" idx="11"/>
          </p:nvPr>
        </p:nvSpPr>
        <p:spPr/>
        <p:txBody>
          <a:bodyPr/>
          <a:lstStyle>
            <a:lvl1pPr>
              <a:defRPr>
                <a:latin typeface="+mn-lt"/>
              </a:defRPr>
            </a:lvl1pPr>
          </a:lstStyle>
          <a:p>
            <a:endParaRPr lang="nb-NO"/>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9"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194949"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8782526"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8" name="Plassholder for bunntekst 7"/>
          <p:cNvSpPr>
            <a:spLocks noGrp="1"/>
          </p:cNvSpPr>
          <p:nvPr>
            <p:ph type="ftr" sz="quarter" idx="11"/>
          </p:nvPr>
        </p:nvSpPr>
        <p:spPr/>
        <p:txBody>
          <a:bodyPr/>
          <a:lstStyle>
            <a:lvl1pPr>
              <a:defRPr>
                <a:latin typeface="+mn-lt"/>
              </a:defRPr>
            </a:lvl1pPr>
          </a:lstStyle>
          <a:p>
            <a:endParaRPr lang="nb-NO"/>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22125582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0" y="-1"/>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3"/>
            <a:ext cx="17348200" cy="685348"/>
          </a:xfrm>
          <a:solidFill>
            <a:srgbClr val="FFFFFF">
              <a:alpha val="50196"/>
            </a:srgbClr>
          </a:solidFill>
        </p:spPr>
        <p:txBody>
          <a:bodyPr lIns="1260000" tIns="36000" bIns="216000"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7" y="792099"/>
            <a:ext cx="4406400" cy="8704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8436468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4" name="Plassholder for bunntekst 3"/>
          <p:cNvSpPr>
            <a:spLocks noGrp="1"/>
          </p:cNvSpPr>
          <p:nvPr>
            <p:ph type="ftr" sz="quarter" idx="11"/>
          </p:nvPr>
        </p:nvSpPr>
        <p:spPr/>
        <p:txBody>
          <a:bodyPr/>
          <a:lstStyle>
            <a:lvl1pPr>
              <a:defRPr>
                <a:latin typeface="+mn-lt"/>
              </a:defRPr>
            </a:lvl1pPr>
          </a:lstStyle>
          <a:p>
            <a:endParaRPr lang="nb-NO"/>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3" name="Plassholder for bunntekst 2"/>
          <p:cNvSpPr>
            <a:spLocks noGrp="1"/>
          </p:cNvSpPr>
          <p:nvPr>
            <p:ph type="ftr" sz="quarter" idx="11"/>
          </p:nvPr>
        </p:nvSpPr>
        <p:spPr/>
        <p:txBody>
          <a:bodyPr/>
          <a:lstStyle>
            <a:lvl1pPr>
              <a:defRPr>
                <a:latin typeface="+mn-lt"/>
              </a:defRPr>
            </a:lvl1pPr>
          </a:lstStyle>
          <a:p>
            <a:endParaRPr lang="nb-NO"/>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0" y="4"/>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2" name="Tittel 1"/>
          <p:cNvSpPr>
            <a:spLocks noGrp="1"/>
          </p:cNvSpPr>
          <p:nvPr>
            <p:ph type="ctrTitle" hasCustomPrompt="1"/>
          </p:nvPr>
        </p:nvSpPr>
        <p:spPr>
          <a:xfrm>
            <a:off x="0" y="4752594"/>
            <a:ext cx="11233404" cy="2610326"/>
          </a:xfrm>
          <a:solidFill>
            <a:schemeClr val="tx1">
              <a:alpha val="75000"/>
            </a:schemeClr>
          </a:solidFill>
        </p:spPr>
        <p:txBody>
          <a:bodyPr lIns="1260000" tIns="144000" bIns="1368000"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7" y="5940742"/>
            <a:ext cx="9361170" cy="461665"/>
          </a:xfrm>
        </p:spPr>
        <p:txBody>
          <a:bodyPr>
            <a:normAutofit/>
          </a:bodyPr>
          <a:lstStyle>
            <a:lvl1pPr marL="0" indent="0" algn="l">
              <a:buNone/>
              <a:defRPr sz="3000">
                <a:solidFill>
                  <a:schemeClr val="l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7" y="6894862"/>
            <a:ext cx="9361170" cy="276999"/>
          </a:xfrm>
        </p:spPr>
        <p:txBody>
          <a:bodyPr>
            <a:normAutofit/>
          </a:bodyPr>
          <a:lstStyle>
            <a:lvl1pPr marL="0" indent="0" algn="l">
              <a:buNone/>
              <a:defRPr sz="18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4" y="972122"/>
            <a:ext cx="4406400" cy="8704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1424064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47617" y="3911600"/>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7" y="3384423"/>
            <a:ext cx="10081260" cy="4896611"/>
          </a:xfrm>
          <a:prstGeom prst="rect">
            <a:avLst/>
          </a:prstGeom>
        </p:spPr>
        <p:txBody>
          <a:bodyPr lIns="0" tIns="0" rIns="0" bIns="0"/>
          <a:lstStyle>
            <a:lvl1pPr marL="252000" indent="-252000" algn="l">
              <a:lnSpc>
                <a:spcPct val="100000"/>
              </a:lnSpc>
              <a:spcBef>
                <a:spcPts val="500"/>
              </a:spcBef>
              <a:spcAft>
                <a:spcPts val="0"/>
              </a:spcAft>
              <a:buClrTx/>
              <a:buFont typeface="Arial" panose="020B0604020202020204" pitchFamily="34" charset="0"/>
              <a:buChar char="•"/>
              <a:defRPr sz="2500" b="0" i="0" u="none" cap="none">
                <a:solidFill>
                  <a:srgbClr val="000000"/>
                </a:solidFill>
                <a:latin typeface="+mn-lt"/>
              </a:defRPr>
            </a:lvl1pPr>
            <a:lvl2pPr marL="504000" indent="-252000" algn="l">
              <a:lnSpc>
                <a:spcPct val="100000"/>
              </a:lnSpc>
              <a:spcBef>
                <a:spcPts val="500"/>
              </a:spcBef>
              <a:spcAft>
                <a:spcPts val="0"/>
              </a:spcAft>
              <a:buClrTx/>
              <a:buFont typeface="Arial" panose="020B0604020202020204" pitchFamily="34" charset="0"/>
              <a:buChar char="•"/>
              <a:defRPr sz="2400" b="0" i="0" u="none" cap="none">
                <a:solidFill>
                  <a:srgbClr val="000000"/>
                </a:solidFill>
                <a:latin typeface="+mn-lt"/>
              </a:defRPr>
            </a:lvl2pPr>
            <a:lvl3pPr marL="756000" indent="-252000" algn="l">
              <a:lnSpc>
                <a:spcPct val="100000"/>
              </a:lnSpc>
              <a:spcBef>
                <a:spcPts val="500"/>
              </a:spcBef>
              <a:spcAft>
                <a:spcPts val="0"/>
              </a:spcAft>
              <a:buClrTx/>
              <a:buFont typeface="Arial" panose="020B0604020202020204" pitchFamily="34" charset="0"/>
              <a:buChar char="•"/>
              <a:defRPr sz="2000" b="0" i="0" u="none" cap="none">
                <a:solidFill>
                  <a:srgbClr val="000000"/>
                </a:solidFill>
                <a:latin typeface="+mn-lt"/>
              </a:defRPr>
            </a:lvl3pPr>
            <a:lvl4pPr marL="1008000" indent="-252000"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1260000" indent="-252000" algn="l">
              <a:lnSpc>
                <a:spcPct val="100000"/>
              </a:lnSpc>
              <a:spcBef>
                <a:spcPts val="500"/>
              </a:spcBef>
              <a:spcAft>
                <a:spcPts val="0"/>
              </a:spcAft>
              <a:buClrTx/>
              <a:buFont typeface="Arial" panose="020B0604020202020204" pitchFamily="34" charset="0"/>
              <a:buChar char="•"/>
              <a:defRPr sz="16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7" y="2448306"/>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271683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22125582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7" y="3780473"/>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06857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p:nvPicPr>
        <p:blipFill>
          <a:blip r:embed="rId5"/>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880427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p:nvPicPr>
        <p:blipFill>
          <a:blip r:embed="rId5"/>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217230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7358" y="2920999"/>
            <a:ext cx="8430841" cy="5438209"/>
          </a:xfrm>
          <a:prstGeom prst="rect">
            <a:avLst/>
          </a:prstGeom>
        </p:spPr>
      </p:pic>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3"/>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905952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7" y="3780473"/>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406857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2"/>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15798" y="3960491"/>
            <a:ext cx="6432401" cy="389991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7047001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0" y="-1"/>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4" y="792099"/>
            <a:ext cx="2988000" cy="59028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715600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1573" y="1690006"/>
            <a:ext cx="9676627"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19977099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latin typeface="+mn-lt"/>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823976"/>
            <a:ext cx="17348200" cy="8104060"/>
          </a:xfrm>
          <a:prstGeom prst="rect">
            <a:avLst/>
          </a:prstGeom>
        </p:spPr>
      </p:pic>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584116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6" name="Plassholder for bunntekst 5"/>
          <p:cNvSpPr>
            <a:spLocks noGrp="1"/>
          </p:cNvSpPr>
          <p:nvPr>
            <p:ph type="ftr" sz="quarter" idx="11"/>
          </p:nvPr>
        </p:nvSpPr>
        <p:spPr/>
        <p:txBody>
          <a:bodyPr/>
          <a:lstStyle>
            <a:lvl1pPr>
              <a:defRPr>
                <a:latin typeface="+mn-lt"/>
              </a:defRPr>
            </a:lvl1pPr>
          </a:lstStyle>
          <a:p>
            <a:endParaRPr lang="nb-NO"/>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2132744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9"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194949"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8782526"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8" name="Plassholder for bunntekst 7"/>
          <p:cNvSpPr>
            <a:spLocks noGrp="1"/>
          </p:cNvSpPr>
          <p:nvPr>
            <p:ph type="ftr" sz="quarter" idx="11"/>
          </p:nvPr>
        </p:nvSpPr>
        <p:spPr/>
        <p:txBody>
          <a:bodyPr/>
          <a:lstStyle>
            <a:lvl1pPr>
              <a:defRPr>
                <a:latin typeface="+mn-lt"/>
              </a:defRPr>
            </a:lvl1pPr>
          </a:lstStyle>
          <a:p>
            <a:endParaRPr lang="nb-NO"/>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30846632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0" y="-1"/>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3"/>
            <a:ext cx="17348200" cy="685348"/>
          </a:xfrm>
          <a:solidFill>
            <a:srgbClr val="FFFFFF">
              <a:alpha val="50196"/>
            </a:srgbClr>
          </a:solidFill>
        </p:spPr>
        <p:txBody>
          <a:bodyPr lIns="1260000" tIns="36000" bIns="216000"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7" y="792099"/>
            <a:ext cx="4406400" cy="870493"/>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38436468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4" name="Plassholder for bunntekst 3"/>
          <p:cNvSpPr>
            <a:spLocks noGrp="1"/>
          </p:cNvSpPr>
          <p:nvPr>
            <p:ph type="ftr" sz="quarter" idx="11"/>
          </p:nvPr>
        </p:nvSpPr>
        <p:spPr/>
        <p:txBody>
          <a:bodyPr/>
          <a:lstStyle>
            <a:lvl1pPr>
              <a:defRPr>
                <a:latin typeface="+mn-lt"/>
              </a:defRPr>
            </a:lvl1pPr>
          </a:lstStyle>
          <a:p>
            <a:endParaRPr lang="nb-NO"/>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30980477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3" name="Plassholder for bunntekst 2"/>
          <p:cNvSpPr>
            <a:spLocks noGrp="1"/>
          </p:cNvSpPr>
          <p:nvPr>
            <p:ph type="ftr" sz="quarter" idx="11"/>
          </p:nvPr>
        </p:nvSpPr>
        <p:spPr/>
        <p:txBody>
          <a:bodyPr/>
          <a:lstStyle>
            <a:lvl1pPr>
              <a:defRPr>
                <a:latin typeface="+mn-lt"/>
              </a:defRPr>
            </a:lvl1pPr>
          </a:lstStyle>
          <a:p>
            <a:endParaRPr lang="nb-NO"/>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Tree>
    <p:extLst>
      <p:ext uri="{BB962C8B-B14F-4D97-AF65-F5344CB8AC3E}">
        <p14:creationId xmlns:p14="http://schemas.microsoft.com/office/powerpoint/2010/main" val="19438400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0" y="4"/>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2" name="Tittel 1"/>
          <p:cNvSpPr>
            <a:spLocks noGrp="1"/>
          </p:cNvSpPr>
          <p:nvPr>
            <p:ph type="ctrTitle" hasCustomPrompt="1"/>
          </p:nvPr>
        </p:nvSpPr>
        <p:spPr>
          <a:xfrm>
            <a:off x="0" y="4752594"/>
            <a:ext cx="11233404" cy="2610326"/>
          </a:xfrm>
          <a:solidFill>
            <a:schemeClr val="tx1">
              <a:alpha val="75000"/>
            </a:schemeClr>
          </a:solidFill>
        </p:spPr>
        <p:txBody>
          <a:bodyPr lIns="1260000" tIns="144000" bIns="1368000"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7" y="5940742"/>
            <a:ext cx="9361170" cy="461665"/>
          </a:xfrm>
        </p:spPr>
        <p:txBody>
          <a:bodyPr>
            <a:normAutofit/>
          </a:bodyPr>
          <a:lstStyle>
            <a:lvl1pPr marL="0" indent="0" algn="l">
              <a:buNone/>
              <a:defRPr sz="3000">
                <a:solidFill>
                  <a:schemeClr val="l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7" y="6894862"/>
            <a:ext cx="9361170" cy="276999"/>
          </a:xfrm>
        </p:spPr>
        <p:txBody>
          <a:bodyPr>
            <a:normAutofit/>
          </a:bodyPr>
          <a:lstStyle>
            <a:lvl1pPr marL="0" indent="0" algn="l">
              <a:buNone/>
              <a:defRPr sz="18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4" y="972122"/>
            <a:ext cx="4406400"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48524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880427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617" y="3911600"/>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7" y="3384423"/>
            <a:ext cx="10081260" cy="4896611"/>
          </a:xfrm>
          <a:prstGeom prst="rect">
            <a:avLst/>
          </a:prstGeom>
        </p:spPr>
        <p:txBody>
          <a:bodyPr lIns="0" tIns="0" rIns="0" bIns="0"/>
          <a:lstStyle>
            <a:lvl1pPr marL="252000" indent="-252000" algn="l">
              <a:lnSpc>
                <a:spcPct val="100000"/>
              </a:lnSpc>
              <a:spcBef>
                <a:spcPts val="500"/>
              </a:spcBef>
              <a:spcAft>
                <a:spcPts val="0"/>
              </a:spcAft>
              <a:buClrTx/>
              <a:buFont typeface="Arial" panose="020B0604020202020204" pitchFamily="34" charset="0"/>
              <a:buChar char="•"/>
              <a:defRPr sz="2500" b="0" i="0" u="none" cap="none">
                <a:solidFill>
                  <a:srgbClr val="000000"/>
                </a:solidFill>
                <a:latin typeface="+mn-lt"/>
              </a:defRPr>
            </a:lvl1pPr>
            <a:lvl2pPr marL="504000" indent="-252000" algn="l">
              <a:lnSpc>
                <a:spcPct val="100000"/>
              </a:lnSpc>
              <a:spcBef>
                <a:spcPts val="500"/>
              </a:spcBef>
              <a:spcAft>
                <a:spcPts val="0"/>
              </a:spcAft>
              <a:buClrTx/>
              <a:buFont typeface="Arial" panose="020B0604020202020204" pitchFamily="34" charset="0"/>
              <a:buChar char="•"/>
              <a:defRPr sz="2400" b="0" i="0" u="none" cap="none">
                <a:solidFill>
                  <a:srgbClr val="000000"/>
                </a:solidFill>
                <a:latin typeface="+mn-lt"/>
              </a:defRPr>
            </a:lvl2pPr>
            <a:lvl3pPr marL="756000" indent="-252000" algn="l">
              <a:lnSpc>
                <a:spcPct val="100000"/>
              </a:lnSpc>
              <a:spcBef>
                <a:spcPts val="500"/>
              </a:spcBef>
              <a:spcAft>
                <a:spcPts val="0"/>
              </a:spcAft>
              <a:buClrTx/>
              <a:buFont typeface="Arial" panose="020B0604020202020204" pitchFamily="34" charset="0"/>
              <a:buChar char="•"/>
              <a:defRPr sz="2000" b="0" i="0" u="none" cap="none">
                <a:solidFill>
                  <a:srgbClr val="000000"/>
                </a:solidFill>
                <a:latin typeface="+mn-lt"/>
              </a:defRPr>
            </a:lvl3pPr>
            <a:lvl4pPr marL="1008000" indent="-252000"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1260000" indent="-252000" algn="l">
              <a:lnSpc>
                <a:spcPct val="100000"/>
              </a:lnSpc>
              <a:spcBef>
                <a:spcPts val="500"/>
              </a:spcBef>
              <a:spcAft>
                <a:spcPts val="0"/>
              </a:spcAft>
              <a:buClrTx/>
              <a:buFont typeface="Arial" panose="020B0604020202020204" pitchFamily="34" charset="0"/>
              <a:buChar char="•"/>
              <a:defRPr sz="16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7" y="2448306"/>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3977604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15859582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7" y="3780473"/>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9608084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0370805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41086821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7358" y="2920999"/>
            <a:ext cx="8430841" cy="5438209"/>
          </a:xfrm>
          <a:prstGeom prst="rect">
            <a:avLst/>
          </a:prstGeom>
        </p:spPr>
      </p:pic>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10155419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5798" y="3960491"/>
            <a:ext cx="6432401" cy="389991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97755686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0" y="-1"/>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4" y="792099"/>
            <a:ext cx="2988000" cy="5902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15873873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1573" y="1690006"/>
            <a:ext cx="9676627"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2196214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23976"/>
            <a:ext cx="17348200" cy="8104060"/>
          </a:xfrm>
          <a:prstGeom prst="rect">
            <a:avLst/>
          </a:prstGeom>
        </p:spPr>
      </p:pic>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199082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2172303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6" name="Plassholder for bunntekst 5"/>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4509623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9"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194949"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8782526"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8" name="Plassholder for bunntekst 7"/>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25352405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0" y="-1"/>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3"/>
            <a:ext cx="17348200" cy="685348"/>
          </a:xfrm>
          <a:solidFill>
            <a:srgbClr val="FFFFFF">
              <a:alpha val="50196"/>
            </a:srgbClr>
          </a:solidFill>
        </p:spPr>
        <p:txBody>
          <a:bodyPr lIns="1260000" tIns="36000" bIns="216000"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7" y="792099"/>
            <a:ext cx="4406400"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917430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4" name="Plassholder for bunntekst 3"/>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83199712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3" name="Plassholder for bunntekst 2"/>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56942677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301115" y="3029452"/>
            <a:ext cx="14745970" cy="2090363"/>
          </a:xfrm>
        </p:spPr>
        <p:txBody>
          <a:bodyPr/>
          <a:lstStyle/>
          <a:p>
            <a:r>
              <a:rPr lang="nb-NO"/>
              <a:t>Klikk for å redigere tittelstil</a:t>
            </a:r>
          </a:p>
        </p:txBody>
      </p:sp>
      <p:sp>
        <p:nvSpPr>
          <p:cNvPr id="3" name="Undertittel 2"/>
          <p:cNvSpPr>
            <a:spLocks noGrp="1"/>
          </p:cNvSpPr>
          <p:nvPr>
            <p:ph type="subTitle" idx="1"/>
          </p:nvPr>
        </p:nvSpPr>
        <p:spPr>
          <a:xfrm>
            <a:off x="2602230" y="5526141"/>
            <a:ext cx="12143740" cy="2492181"/>
          </a:xfrm>
        </p:spPr>
        <p:txBody>
          <a:bodyPr/>
          <a:lstStyle>
            <a:lvl1pPr marL="0" indent="0" algn="ctr">
              <a:buNone/>
              <a:defRPr>
                <a:solidFill>
                  <a:schemeClr val="tx1">
                    <a:tint val="75000"/>
                  </a:schemeClr>
                </a:solidFill>
              </a:defRPr>
            </a:lvl1pPr>
            <a:lvl2pPr marL="867171" indent="0" algn="ctr">
              <a:buNone/>
              <a:defRPr>
                <a:solidFill>
                  <a:schemeClr val="tx1">
                    <a:tint val="75000"/>
                  </a:schemeClr>
                </a:solidFill>
              </a:defRPr>
            </a:lvl2pPr>
            <a:lvl3pPr marL="1734342" indent="0" algn="ctr">
              <a:buNone/>
              <a:defRPr>
                <a:solidFill>
                  <a:schemeClr val="tx1">
                    <a:tint val="75000"/>
                  </a:schemeClr>
                </a:solidFill>
              </a:defRPr>
            </a:lvl3pPr>
            <a:lvl4pPr marL="2601514" indent="0" algn="ctr">
              <a:buNone/>
              <a:defRPr>
                <a:solidFill>
                  <a:schemeClr val="tx1">
                    <a:tint val="75000"/>
                  </a:schemeClr>
                </a:solidFill>
              </a:defRPr>
            </a:lvl4pPr>
            <a:lvl5pPr marL="3468685" indent="0" algn="ctr">
              <a:buNone/>
              <a:defRPr>
                <a:solidFill>
                  <a:schemeClr val="tx1">
                    <a:tint val="75000"/>
                  </a:schemeClr>
                </a:solidFill>
              </a:defRPr>
            </a:lvl5pPr>
            <a:lvl6pPr marL="4335856" indent="0" algn="ctr">
              <a:buNone/>
              <a:defRPr>
                <a:solidFill>
                  <a:schemeClr val="tx1">
                    <a:tint val="75000"/>
                  </a:schemeClr>
                </a:solidFill>
              </a:defRPr>
            </a:lvl6pPr>
            <a:lvl7pPr marL="5203027" indent="0" algn="ctr">
              <a:buNone/>
              <a:defRPr>
                <a:solidFill>
                  <a:schemeClr val="tx1">
                    <a:tint val="75000"/>
                  </a:schemeClr>
                </a:solidFill>
              </a:defRPr>
            </a:lvl7pPr>
            <a:lvl8pPr marL="6070199" indent="0" algn="ctr">
              <a:buNone/>
              <a:defRPr>
                <a:solidFill>
                  <a:schemeClr val="tx1">
                    <a:tint val="75000"/>
                  </a:schemeClr>
                </a:solidFill>
              </a:defRPr>
            </a:lvl8pPr>
            <a:lvl9pPr marL="693737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E17A8EC0-08F2-4D3A-A39F-685BB7337CA5}"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p>
            <a:fld id="{30DC7963-BDC6-410F-A4C4-ABCED2486E1F}"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7592013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2168525" y="1595990"/>
            <a:ext cx="13011150" cy="3395145"/>
          </a:xfrm>
        </p:spPr>
        <p:txBody>
          <a:bodyPr anchor="b"/>
          <a:lstStyle>
            <a:lvl1pPr algn="ctr">
              <a:defRPr sz="8500"/>
            </a:lvl1pPr>
          </a:lstStyle>
          <a:p>
            <a:r>
              <a:rPr lang="nb-NO"/>
              <a:t>Klikk for å redigere tittelstil</a:t>
            </a:r>
          </a:p>
        </p:txBody>
      </p:sp>
      <p:sp>
        <p:nvSpPr>
          <p:cNvPr id="3" name="Undertittel 2"/>
          <p:cNvSpPr>
            <a:spLocks noGrp="1"/>
          </p:cNvSpPr>
          <p:nvPr>
            <p:ph type="subTitle" idx="1"/>
          </p:nvPr>
        </p:nvSpPr>
        <p:spPr>
          <a:xfrm>
            <a:off x="2168525" y="5122065"/>
            <a:ext cx="13011150" cy="2354478"/>
          </a:xfrm>
        </p:spPr>
        <p:txBody>
          <a:bodyPr/>
          <a:lstStyle>
            <a:lvl1pPr marL="0" indent="0" algn="ctr">
              <a:buNone/>
              <a:defRPr sz="3400"/>
            </a:lvl1pPr>
            <a:lvl2pPr marL="650367" indent="0" algn="ctr">
              <a:buNone/>
              <a:defRPr sz="2800"/>
            </a:lvl2pPr>
            <a:lvl3pPr marL="1300734" indent="0" algn="ctr">
              <a:buNone/>
              <a:defRPr sz="2600"/>
            </a:lvl3pPr>
            <a:lvl4pPr marL="1951101" indent="0" algn="ctr">
              <a:buNone/>
              <a:defRPr sz="2300"/>
            </a:lvl4pPr>
            <a:lvl5pPr marL="2601468" indent="0" algn="ctr">
              <a:buNone/>
              <a:defRPr sz="2300"/>
            </a:lvl5pPr>
            <a:lvl6pPr marL="3251835" indent="0" algn="ctr">
              <a:buNone/>
              <a:defRPr sz="2300"/>
            </a:lvl6pPr>
            <a:lvl7pPr marL="3902202" indent="0" algn="ctr">
              <a:buNone/>
              <a:defRPr sz="2300"/>
            </a:lvl7pPr>
            <a:lvl8pPr marL="4552569" indent="0" algn="ctr">
              <a:buNone/>
              <a:defRPr sz="2300"/>
            </a:lvl8pPr>
            <a:lvl9pPr marL="5202936" indent="0" algn="ctr">
              <a:buNone/>
              <a:defRPr sz="2300"/>
            </a:lvl9pPr>
          </a:lstStyle>
          <a:p>
            <a:r>
              <a:rPr lang="nb-NO"/>
              <a:t>Klikk for å redigere undertittelstil i malen</a:t>
            </a:r>
          </a:p>
        </p:txBody>
      </p:sp>
      <p:sp>
        <p:nvSpPr>
          <p:cNvPr id="4" name="Plassholder for dato 3"/>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5254615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64638468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1183653" y="2431232"/>
            <a:ext cx="14962823" cy="4056566"/>
          </a:xfrm>
        </p:spPr>
        <p:txBody>
          <a:bodyPr anchor="b"/>
          <a:lstStyle>
            <a:lvl1pPr>
              <a:defRPr sz="8500"/>
            </a:lvl1pPr>
          </a:lstStyle>
          <a:p>
            <a:r>
              <a:rPr lang="nb-NO"/>
              <a:t>Klikk for å redigere tittelstil</a:t>
            </a:r>
          </a:p>
        </p:txBody>
      </p:sp>
      <p:sp>
        <p:nvSpPr>
          <p:cNvPr id="3" name="Plassholder for tekst 2"/>
          <p:cNvSpPr>
            <a:spLocks noGrp="1"/>
          </p:cNvSpPr>
          <p:nvPr>
            <p:ph type="body" idx="1"/>
          </p:nvPr>
        </p:nvSpPr>
        <p:spPr>
          <a:xfrm>
            <a:off x="1183653" y="6526175"/>
            <a:ext cx="14962823" cy="2133252"/>
          </a:xfrm>
        </p:spPr>
        <p:txBody>
          <a:bodyPr/>
          <a:lstStyle>
            <a:lvl1pPr marL="0" indent="0">
              <a:buNone/>
              <a:defRPr sz="3400">
                <a:solidFill>
                  <a:schemeClr val="tx1">
                    <a:tint val="75000"/>
                  </a:schemeClr>
                </a:solidFill>
              </a:defRPr>
            </a:lvl1pPr>
            <a:lvl2pPr marL="650367" indent="0">
              <a:buNone/>
              <a:defRPr sz="2800">
                <a:solidFill>
                  <a:schemeClr val="tx1">
                    <a:tint val="75000"/>
                  </a:schemeClr>
                </a:solidFill>
              </a:defRPr>
            </a:lvl2pPr>
            <a:lvl3pPr marL="1300734" indent="0">
              <a:buNone/>
              <a:defRPr sz="2600">
                <a:solidFill>
                  <a:schemeClr val="tx1">
                    <a:tint val="75000"/>
                  </a:schemeClr>
                </a:solidFill>
              </a:defRPr>
            </a:lvl3pPr>
            <a:lvl4pPr marL="1951101" indent="0">
              <a:buNone/>
              <a:defRPr sz="2300">
                <a:solidFill>
                  <a:schemeClr val="tx1">
                    <a:tint val="75000"/>
                  </a:schemeClr>
                </a:solidFill>
              </a:defRPr>
            </a:lvl4pPr>
            <a:lvl5pPr marL="2601468" indent="0">
              <a:buNone/>
              <a:defRPr sz="2300">
                <a:solidFill>
                  <a:schemeClr val="tx1">
                    <a:tint val="75000"/>
                  </a:schemeClr>
                </a:solidFill>
              </a:defRPr>
            </a:lvl5pPr>
            <a:lvl6pPr marL="3251835" indent="0">
              <a:buNone/>
              <a:defRPr sz="2300">
                <a:solidFill>
                  <a:schemeClr val="tx1">
                    <a:tint val="75000"/>
                  </a:schemeClr>
                </a:solidFill>
              </a:defRPr>
            </a:lvl6pPr>
            <a:lvl7pPr marL="3902202" indent="0">
              <a:buNone/>
              <a:defRPr sz="2300">
                <a:solidFill>
                  <a:schemeClr val="tx1">
                    <a:tint val="75000"/>
                  </a:schemeClr>
                </a:solidFill>
              </a:defRPr>
            </a:lvl7pPr>
            <a:lvl8pPr marL="4552569" indent="0">
              <a:buNone/>
              <a:defRPr sz="2300">
                <a:solidFill>
                  <a:schemeClr val="tx1">
                    <a:tint val="75000"/>
                  </a:schemeClr>
                </a:solidFill>
              </a:defRPr>
            </a:lvl8pPr>
            <a:lvl9pPr marL="5202936" indent="0">
              <a:buNone/>
              <a:defRPr sz="2300">
                <a:solidFill>
                  <a:schemeClr val="tx1">
                    <a:tint val="75000"/>
                  </a:schemeClr>
                </a:solidFill>
              </a:defRPr>
            </a:lvl9pPr>
          </a:lstStyle>
          <a:p>
            <a:pPr lvl="0"/>
            <a:r>
              <a:rPr lang="nb-NO"/>
              <a:t>Rediger tekststiler i malen</a:t>
            </a:r>
          </a:p>
        </p:txBody>
      </p:sp>
      <p:sp>
        <p:nvSpPr>
          <p:cNvPr id="4" name="Plassholder for dato 3"/>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2746149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sz="half" idx="1"/>
          </p:nvPr>
        </p:nvSpPr>
        <p:spPr>
          <a:xfrm>
            <a:off x="1192689" y="2596022"/>
            <a:ext cx="7372985" cy="61875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p:nvPr>
        </p:nvSpPr>
        <p:spPr>
          <a:xfrm>
            <a:off x="8782526" y="2596022"/>
            <a:ext cx="7372985" cy="6187563"/>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dato 4"/>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711725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17358" y="2920999"/>
            <a:ext cx="8430841" cy="5438209"/>
          </a:xfrm>
          <a:prstGeom prst="rect">
            <a:avLst/>
          </a:prstGeom>
        </p:spPr>
      </p:pic>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3"/>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9059520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1194948" y="519205"/>
            <a:ext cx="14962823" cy="1884938"/>
          </a:xfrm>
        </p:spPr>
        <p:txBody>
          <a:bodyPr/>
          <a:lstStyle/>
          <a:p>
            <a:r>
              <a:rPr lang="nb-NO"/>
              <a:t>Klikk for å redigere tittelstil</a:t>
            </a:r>
          </a:p>
        </p:txBody>
      </p:sp>
      <p:sp>
        <p:nvSpPr>
          <p:cNvPr id="3" name="Plassholder for tekst 2"/>
          <p:cNvSpPr>
            <a:spLocks noGrp="1"/>
          </p:cNvSpPr>
          <p:nvPr>
            <p:ph type="body" idx="1"/>
          </p:nvPr>
        </p:nvSpPr>
        <p:spPr>
          <a:xfrm>
            <a:off x="1194949" y="2390598"/>
            <a:ext cx="7339101" cy="1171595"/>
          </a:xfrm>
        </p:spPr>
        <p:txBody>
          <a:bodyPr anchor="b"/>
          <a:lstStyle>
            <a:lvl1pPr marL="0" indent="0">
              <a:buNone/>
              <a:defRPr sz="3400" b="1"/>
            </a:lvl1pPr>
            <a:lvl2pPr marL="650367" indent="0">
              <a:buNone/>
              <a:defRPr sz="2800" b="1"/>
            </a:lvl2pPr>
            <a:lvl3pPr marL="1300734" indent="0">
              <a:buNone/>
              <a:defRPr sz="2600" b="1"/>
            </a:lvl3pPr>
            <a:lvl4pPr marL="1951101" indent="0">
              <a:buNone/>
              <a:defRPr sz="2300" b="1"/>
            </a:lvl4pPr>
            <a:lvl5pPr marL="2601468" indent="0">
              <a:buNone/>
              <a:defRPr sz="2300" b="1"/>
            </a:lvl5pPr>
            <a:lvl6pPr marL="3251835" indent="0">
              <a:buNone/>
              <a:defRPr sz="2300" b="1"/>
            </a:lvl6pPr>
            <a:lvl7pPr marL="3902202" indent="0">
              <a:buNone/>
              <a:defRPr sz="2300" b="1"/>
            </a:lvl7pPr>
            <a:lvl8pPr marL="4552569" indent="0">
              <a:buNone/>
              <a:defRPr sz="2300" b="1"/>
            </a:lvl8pPr>
            <a:lvl9pPr marL="5202936" indent="0">
              <a:buNone/>
              <a:defRPr sz="2300" b="1"/>
            </a:lvl9pPr>
          </a:lstStyle>
          <a:p>
            <a:pPr lvl="0"/>
            <a:r>
              <a:rPr lang="nb-NO"/>
              <a:t>Rediger tekststiler i malen</a:t>
            </a:r>
          </a:p>
        </p:txBody>
      </p:sp>
      <p:sp>
        <p:nvSpPr>
          <p:cNvPr id="4" name="Plassholder for innhold 3"/>
          <p:cNvSpPr>
            <a:spLocks noGrp="1"/>
          </p:cNvSpPr>
          <p:nvPr>
            <p:ph sz="half" idx="2"/>
          </p:nvPr>
        </p:nvSpPr>
        <p:spPr>
          <a:xfrm>
            <a:off x="1194949" y="3562194"/>
            <a:ext cx="7339101" cy="52394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5" name="Plassholder for tekst 4"/>
          <p:cNvSpPr>
            <a:spLocks noGrp="1"/>
          </p:cNvSpPr>
          <p:nvPr>
            <p:ph type="body" sz="quarter" idx="3"/>
          </p:nvPr>
        </p:nvSpPr>
        <p:spPr>
          <a:xfrm>
            <a:off x="8782526" y="2390598"/>
            <a:ext cx="7375245" cy="1171595"/>
          </a:xfrm>
        </p:spPr>
        <p:txBody>
          <a:bodyPr anchor="b"/>
          <a:lstStyle>
            <a:lvl1pPr marL="0" indent="0">
              <a:buNone/>
              <a:defRPr sz="3400" b="1"/>
            </a:lvl1pPr>
            <a:lvl2pPr marL="650367" indent="0">
              <a:buNone/>
              <a:defRPr sz="2800" b="1"/>
            </a:lvl2pPr>
            <a:lvl3pPr marL="1300734" indent="0">
              <a:buNone/>
              <a:defRPr sz="2600" b="1"/>
            </a:lvl3pPr>
            <a:lvl4pPr marL="1951101" indent="0">
              <a:buNone/>
              <a:defRPr sz="2300" b="1"/>
            </a:lvl4pPr>
            <a:lvl5pPr marL="2601468" indent="0">
              <a:buNone/>
              <a:defRPr sz="2300" b="1"/>
            </a:lvl5pPr>
            <a:lvl6pPr marL="3251835" indent="0">
              <a:buNone/>
              <a:defRPr sz="2300" b="1"/>
            </a:lvl6pPr>
            <a:lvl7pPr marL="3902202" indent="0">
              <a:buNone/>
              <a:defRPr sz="2300" b="1"/>
            </a:lvl7pPr>
            <a:lvl8pPr marL="4552569" indent="0">
              <a:buNone/>
              <a:defRPr sz="2300" b="1"/>
            </a:lvl8pPr>
            <a:lvl9pPr marL="5202936" indent="0">
              <a:buNone/>
              <a:defRPr sz="2300" b="1"/>
            </a:lvl9pPr>
          </a:lstStyle>
          <a:p>
            <a:pPr lvl="0"/>
            <a:r>
              <a:rPr lang="nb-NO"/>
              <a:t>Rediger tekststiler i malen</a:t>
            </a:r>
          </a:p>
        </p:txBody>
      </p:sp>
      <p:sp>
        <p:nvSpPr>
          <p:cNvPr id="6" name="Plassholder for innhold 5"/>
          <p:cNvSpPr>
            <a:spLocks noGrp="1"/>
          </p:cNvSpPr>
          <p:nvPr>
            <p:ph sz="quarter" idx="4"/>
          </p:nvPr>
        </p:nvSpPr>
        <p:spPr>
          <a:xfrm>
            <a:off x="8782526" y="3562194"/>
            <a:ext cx="7375245" cy="5239450"/>
          </a:xfrm>
        </p:spPr>
        <p:txBody>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7" name="Plassholder for dato 6"/>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8" name="Plassholder for bunntekst 7"/>
          <p:cNvSpPr>
            <a:spLocks noGrp="1"/>
          </p:cNvSpPr>
          <p:nvPr>
            <p:ph type="ftr" sz="quarter" idx="11"/>
          </p:nvPr>
        </p:nvSpPr>
        <p:spPr/>
        <p:txBody>
          <a:bodyPr/>
          <a:lstStyle/>
          <a:p>
            <a:endParaRPr lang="nb-NO">
              <a:solidFill>
                <a:prstClr val="black">
                  <a:tint val="75000"/>
                </a:prstClr>
              </a:solidFill>
            </a:endParaRPr>
          </a:p>
        </p:txBody>
      </p:sp>
      <p:sp>
        <p:nvSpPr>
          <p:cNvPr id="9" name="Plassholder for lysbildenummer 8"/>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671181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dato 2"/>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4" name="Plassholder for bunntekst 3"/>
          <p:cNvSpPr>
            <a:spLocks noGrp="1"/>
          </p:cNvSpPr>
          <p:nvPr>
            <p:ph type="ftr" sz="quarter" idx="11"/>
          </p:nvPr>
        </p:nvSpPr>
        <p:spPr/>
        <p:txBody>
          <a:bodyPr/>
          <a:lstStyle/>
          <a:p>
            <a:endParaRPr lang="nb-NO">
              <a:solidFill>
                <a:prstClr val="black">
                  <a:tint val="75000"/>
                </a:prstClr>
              </a:solidFill>
            </a:endParaRPr>
          </a:p>
        </p:txBody>
      </p:sp>
      <p:sp>
        <p:nvSpPr>
          <p:cNvPr id="5" name="Plassholder for lysbildenummer 4"/>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80439373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3" name="Plassholder for bunntekst 2"/>
          <p:cNvSpPr>
            <a:spLocks noGrp="1"/>
          </p:cNvSpPr>
          <p:nvPr>
            <p:ph type="ftr" sz="quarter" idx="11"/>
          </p:nvPr>
        </p:nvSpPr>
        <p:spPr/>
        <p:txBody>
          <a:bodyPr/>
          <a:lstStyle/>
          <a:p>
            <a:endParaRPr lang="nb-NO">
              <a:solidFill>
                <a:prstClr val="black">
                  <a:tint val="75000"/>
                </a:prstClr>
              </a:solidFill>
            </a:endParaRPr>
          </a:p>
        </p:txBody>
      </p:sp>
      <p:sp>
        <p:nvSpPr>
          <p:cNvPr id="4" name="Plassholder for lysbildenummer 3"/>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161738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194949" y="650134"/>
            <a:ext cx="5595246" cy="2275470"/>
          </a:xfrm>
        </p:spPr>
        <p:txBody>
          <a:bodyPr anchor="b"/>
          <a:lstStyle>
            <a:lvl1pPr>
              <a:defRPr sz="4600"/>
            </a:lvl1pPr>
          </a:lstStyle>
          <a:p>
            <a:r>
              <a:rPr lang="nb-NO"/>
              <a:t>Klikk for å redigere tittelstil</a:t>
            </a:r>
          </a:p>
        </p:txBody>
      </p:sp>
      <p:sp>
        <p:nvSpPr>
          <p:cNvPr id="3" name="Plassholder for innhold 2"/>
          <p:cNvSpPr>
            <a:spLocks noGrp="1"/>
          </p:cNvSpPr>
          <p:nvPr>
            <p:ph idx="1"/>
          </p:nvPr>
        </p:nvSpPr>
        <p:spPr>
          <a:xfrm>
            <a:off x="7375245" y="1404110"/>
            <a:ext cx="8782526" cy="6930250"/>
          </a:xfrm>
        </p:spPr>
        <p:txBody>
          <a:bodyPr/>
          <a:lstStyle>
            <a:lvl1pPr>
              <a:defRPr sz="4600"/>
            </a:lvl1pPr>
            <a:lvl2pPr>
              <a:defRPr sz="4000"/>
            </a:lvl2pPr>
            <a:lvl3pPr>
              <a:defRPr sz="3400"/>
            </a:lvl3pPr>
            <a:lvl4pPr>
              <a:defRPr sz="2800"/>
            </a:lvl4pPr>
            <a:lvl5pPr>
              <a:defRPr sz="2800"/>
            </a:lvl5pPr>
            <a:lvl6pPr>
              <a:defRPr sz="2800"/>
            </a:lvl6pPr>
            <a:lvl7pPr>
              <a:defRPr sz="2800"/>
            </a:lvl7pPr>
            <a:lvl8pPr>
              <a:defRPr sz="2800"/>
            </a:lvl8pPr>
            <a:lvl9pPr>
              <a:defRPr sz="2800"/>
            </a:lvl9p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p:nvPr>
        </p:nvSpPr>
        <p:spPr>
          <a:xfrm>
            <a:off x="1194949" y="2925604"/>
            <a:ext cx="5595246" cy="5420043"/>
          </a:xfrm>
        </p:spPr>
        <p:txBody>
          <a:bodyPr/>
          <a:lstStyle>
            <a:lvl1pPr marL="0" indent="0">
              <a:buNone/>
              <a:defRPr sz="2300"/>
            </a:lvl1pPr>
            <a:lvl2pPr marL="650367" indent="0">
              <a:buNone/>
              <a:defRPr sz="2000"/>
            </a:lvl2pPr>
            <a:lvl3pPr marL="1300734" indent="0">
              <a:buNone/>
              <a:defRPr sz="1700"/>
            </a:lvl3pPr>
            <a:lvl4pPr marL="1951101" indent="0">
              <a:buNone/>
              <a:defRPr sz="1400"/>
            </a:lvl4pPr>
            <a:lvl5pPr marL="2601468" indent="0">
              <a:buNone/>
              <a:defRPr sz="1400"/>
            </a:lvl5pPr>
            <a:lvl6pPr marL="3251835" indent="0">
              <a:buNone/>
              <a:defRPr sz="1400"/>
            </a:lvl6pPr>
            <a:lvl7pPr marL="3902202" indent="0">
              <a:buNone/>
              <a:defRPr sz="1400"/>
            </a:lvl7pPr>
            <a:lvl8pPr marL="4552569" indent="0">
              <a:buNone/>
              <a:defRPr sz="1400"/>
            </a:lvl8pPr>
            <a:lvl9pPr marL="5202936" indent="0">
              <a:buNone/>
              <a:defRPr sz="1400"/>
            </a:lvl9pPr>
          </a:lstStyle>
          <a:p>
            <a:pPr lvl="0"/>
            <a:r>
              <a:rPr lang="nb-NO"/>
              <a:t>Rediger tekststiler i malen</a:t>
            </a:r>
          </a:p>
        </p:txBody>
      </p:sp>
      <p:sp>
        <p:nvSpPr>
          <p:cNvPr id="5" name="Plassholder for dato 4"/>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138727646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1194949" y="650134"/>
            <a:ext cx="5595246" cy="2275470"/>
          </a:xfrm>
        </p:spPr>
        <p:txBody>
          <a:bodyPr anchor="b"/>
          <a:lstStyle>
            <a:lvl1pPr>
              <a:defRPr sz="4600"/>
            </a:lvl1pPr>
          </a:lstStyle>
          <a:p>
            <a:r>
              <a:rPr lang="nb-NO"/>
              <a:t>Klikk for å redigere tittelstil</a:t>
            </a:r>
          </a:p>
        </p:txBody>
      </p:sp>
      <p:sp>
        <p:nvSpPr>
          <p:cNvPr id="3" name="Plassholder for bilde 2"/>
          <p:cNvSpPr>
            <a:spLocks noGrp="1"/>
          </p:cNvSpPr>
          <p:nvPr>
            <p:ph type="pic" idx="1"/>
          </p:nvPr>
        </p:nvSpPr>
        <p:spPr>
          <a:xfrm>
            <a:off x="7375245" y="1404110"/>
            <a:ext cx="8782526" cy="6930250"/>
          </a:xfrm>
        </p:spPr>
        <p:txBody>
          <a:bodyPr/>
          <a:lstStyle>
            <a:lvl1pPr marL="0" indent="0">
              <a:buNone/>
              <a:defRPr sz="4600"/>
            </a:lvl1pPr>
            <a:lvl2pPr marL="650367" indent="0">
              <a:buNone/>
              <a:defRPr sz="4000"/>
            </a:lvl2pPr>
            <a:lvl3pPr marL="1300734" indent="0">
              <a:buNone/>
              <a:defRPr sz="3400"/>
            </a:lvl3pPr>
            <a:lvl4pPr marL="1951101" indent="0">
              <a:buNone/>
              <a:defRPr sz="2800"/>
            </a:lvl4pPr>
            <a:lvl5pPr marL="2601468" indent="0">
              <a:buNone/>
              <a:defRPr sz="2800"/>
            </a:lvl5pPr>
            <a:lvl6pPr marL="3251835" indent="0">
              <a:buNone/>
              <a:defRPr sz="2800"/>
            </a:lvl6pPr>
            <a:lvl7pPr marL="3902202" indent="0">
              <a:buNone/>
              <a:defRPr sz="2800"/>
            </a:lvl7pPr>
            <a:lvl8pPr marL="4552569" indent="0">
              <a:buNone/>
              <a:defRPr sz="2800"/>
            </a:lvl8pPr>
            <a:lvl9pPr marL="5202936" indent="0">
              <a:buNone/>
              <a:defRPr sz="2800"/>
            </a:lvl9pPr>
          </a:lstStyle>
          <a:p>
            <a:endParaRPr lang="nb-NO"/>
          </a:p>
        </p:txBody>
      </p:sp>
      <p:sp>
        <p:nvSpPr>
          <p:cNvPr id="4" name="Plassholder for tekst 3"/>
          <p:cNvSpPr>
            <a:spLocks noGrp="1"/>
          </p:cNvSpPr>
          <p:nvPr>
            <p:ph type="body" sz="half" idx="2"/>
          </p:nvPr>
        </p:nvSpPr>
        <p:spPr>
          <a:xfrm>
            <a:off x="1194949" y="2925604"/>
            <a:ext cx="5595246" cy="5420043"/>
          </a:xfrm>
        </p:spPr>
        <p:txBody>
          <a:bodyPr/>
          <a:lstStyle>
            <a:lvl1pPr marL="0" indent="0">
              <a:buNone/>
              <a:defRPr sz="2300"/>
            </a:lvl1pPr>
            <a:lvl2pPr marL="650367" indent="0">
              <a:buNone/>
              <a:defRPr sz="2000"/>
            </a:lvl2pPr>
            <a:lvl3pPr marL="1300734" indent="0">
              <a:buNone/>
              <a:defRPr sz="1700"/>
            </a:lvl3pPr>
            <a:lvl4pPr marL="1951101" indent="0">
              <a:buNone/>
              <a:defRPr sz="1400"/>
            </a:lvl4pPr>
            <a:lvl5pPr marL="2601468" indent="0">
              <a:buNone/>
              <a:defRPr sz="1400"/>
            </a:lvl5pPr>
            <a:lvl6pPr marL="3251835" indent="0">
              <a:buNone/>
              <a:defRPr sz="1400"/>
            </a:lvl6pPr>
            <a:lvl7pPr marL="3902202" indent="0">
              <a:buNone/>
              <a:defRPr sz="1400"/>
            </a:lvl7pPr>
            <a:lvl8pPr marL="4552569" indent="0">
              <a:buNone/>
              <a:defRPr sz="1400"/>
            </a:lvl8pPr>
            <a:lvl9pPr marL="5202936" indent="0">
              <a:buNone/>
              <a:defRPr sz="1400"/>
            </a:lvl9pPr>
          </a:lstStyle>
          <a:p>
            <a:pPr lvl="0"/>
            <a:r>
              <a:rPr lang="nb-NO"/>
              <a:t>Rediger tekststiler i malen</a:t>
            </a:r>
          </a:p>
        </p:txBody>
      </p:sp>
      <p:sp>
        <p:nvSpPr>
          <p:cNvPr id="5" name="Plassholder for dato 4"/>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6" name="Plassholder for bunntekst 5"/>
          <p:cNvSpPr>
            <a:spLocks noGrp="1"/>
          </p:cNvSpPr>
          <p:nvPr>
            <p:ph type="ftr" sz="quarter" idx="11"/>
          </p:nvPr>
        </p:nvSpPr>
        <p:spPr/>
        <p:txBody>
          <a:bodyPr/>
          <a:lstStyle/>
          <a:p>
            <a:endParaRPr lang="nb-NO">
              <a:solidFill>
                <a:prstClr val="black">
                  <a:tint val="75000"/>
                </a:prstClr>
              </a:solidFill>
            </a:endParaRPr>
          </a:p>
        </p:txBody>
      </p:sp>
      <p:sp>
        <p:nvSpPr>
          <p:cNvPr id="7" name="Plassholder for lysbildenummer 6"/>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402757772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loddrett tekst 2"/>
          <p:cNvSpPr>
            <a:spLocks noGrp="1"/>
          </p:cNvSpPr>
          <p:nvPr>
            <p:ph type="body" orient="vert" idx="1"/>
          </p:nvPr>
        </p:nvSpPr>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2026599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12414805" y="519205"/>
            <a:ext cx="3740706" cy="8264380"/>
          </a:xfrm>
        </p:spPr>
        <p:txBody>
          <a:bodyPr vert="eaVert"/>
          <a:lstStyle/>
          <a:p>
            <a:r>
              <a:rPr lang="nb-NO"/>
              <a:t>Klikk for å redigere tittelstil</a:t>
            </a:r>
          </a:p>
        </p:txBody>
      </p:sp>
      <p:sp>
        <p:nvSpPr>
          <p:cNvPr id="3" name="Plassholder for loddrett tekst 2"/>
          <p:cNvSpPr>
            <a:spLocks noGrp="1"/>
          </p:cNvSpPr>
          <p:nvPr>
            <p:ph type="body" orient="vert" idx="1"/>
          </p:nvPr>
        </p:nvSpPr>
        <p:spPr>
          <a:xfrm>
            <a:off x="1192689" y="519205"/>
            <a:ext cx="11005264" cy="8264380"/>
          </a:xfrm>
        </p:spPr>
        <p:txBody>
          <a:bodyPr vert="eaVert"/>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366595240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9" y="2412302"/>
            <a:ext cx="6480811" cy="1134141"/>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tint val="75000"/>
                </a:prstClr>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tint val="75000"/>
                  </a:prstClr>
                </a:solidFill>
              </a:rPr>
              <a:pPr/>
              <a:t>‹#›</a:t>
            </a:fld>
            <a:endParaRPr lang="nb-NO">
              <a:solidFill>
                <a:prstClr val="black">
                  <a:tint val="75000"/>
                </a:prstClr>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5"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1229121">
            <a:noAutofit/>
          </a:bodyPr>
          <a:lstStyle>
            <a:lvl1pPr marL="251916" indent="-251916" algn="ctr" defTabSz="914101" rtl="0" eaLnBrk="1" latinLnBrk="0" hangingPunct="1">
              <a:lnSpc>
                <a:spcPct val="100000"/>
              </a:lnSpc>
              <a:spcBef>
                <a:spcPts val="501"/>
              </a:spcBef>
              <a:buFont typeface="Arial" panose="020B0604020202020204" pitchFamily="34" charset="0"/>
              <a:buNone/>
              <a:defRPr sz="21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8" y="3780475"/>
            <a:ext cx="6480811"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6"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3"/>
            <a:ext cx="17348200" cy="557750"/>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200">
                <a:solidFill>
                  <a:srgbClr val="000000"/>
                </a:solidFill>
                <a:latin typeface="+mn-lt"/>
              </a:defRPr>
            </a:lvl1pPr>
            <a:lvl2pPr>
              <a:defRPr sz="200">
                <a:solidFill>
                  <a:srgbClr val="000000"/>
                </a:solidFill>
              </a:defRPr>
            </a:lvl2pPr>
            <a:lvl3pPr>
              <a:defRPr sz="200">
                <a:solidFill>
                  <a:srgbClr val="000000"/>
                </a:solidFill>
              </a:defRPr>
            </a:lvl3pPr>
            <a:lvl4pPr>
              <a:defRPr sz="200">
                <a:solidFill>
                  <a:srgbClr val="000000"/>
                </a:solidFill>
              </a:defRPr>
            </a:lvl4pPr>
            <a:lvl5pPr>
              <a:defRPr sz="2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Tree>
    <p:extLst>
      <p:ext uri="{BB962C8B-B14F-4D97-AF65-F5344CB8AC3E}">
        <p14:creationId xmlns:p14="http://schemas.microsoft.com/office/powerpoint/2010/main" val="83932052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0" y="4"/>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2" name="Tittel 1"/>
          <p:cNvSpPr>
            <a:spLocks noGrp="1"/>
          </p:cNvSpPr>
          <p:nvPr>
            <p:ph type="ctrTitle" hasCustomPrompt="1"/>
          </p:nvPr>
        </p:nvSpPr>
        <p:spPr>
          <a:xfrm>
            <a:off x="0" y="4752594"/>
            <a:ext cx="11233404" cy="2610326"/>
          </a:xfrm>
          <a:solidFill>
            <a:schemeClr val="tx1">
              <a:alpha val="75000"/>
            </a:schemeClr>
          </a:solidFill>
        </p:spPr>
        <p:txBody>
          <a:bodyPr lIns="1260000" tIns="144000" bIns="1368000"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7" y="5940742"/>
            <a:ext cx="9361170" cy="461665"/>
          </a:xfrm>
        </p:spPr>
        <p:txBody>
          <a:bodyPr>
            <a:normAutofit/>
          </a:bodyPr>
          <a:lstStyle>
            <a:lvl1pPr marL="0" indent="0" algn="l">
              <a:buNone/>
              <a:defRPr sz="3000">
                <a:solidFill>
                  <a:schemeClr val="l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7" y="6894862"/>
            <a:ext cx="9361170" cy="276999"/>
          </a:xfrm>
        </p:spPr>
        <p:txBody>
          <a:bodyPr>
            <a:normAutofit/>
          </a:bodyPr>
          <a:lstStyle>
            <a:lvl1pPr marL="0" indent="0" algn="l">
              <a:buNone/>
              <a:defRPr sz="18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4" y="972122"/>
            <a:ext cx="4406400"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66826182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617" y="3911600"/>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7" y="3384423"/>
            <a:ext cx="10081260" cy="4896611"/>
          </a:xfrm>
          <a:prstGeom prst="rect">
            <a:avLst/>
          </a:prstGeom>
        </p:spPr>
        <p:txBody>
          <a:bodyPr lIns="0" tIns="0" rIns="0" bIns="0"/>
          <a:lstStyle>
            <a:lvl1pPr marL="252000" indent="-252000" algn="l">
              <a:lnSpc>
                <a:spcPct val="100000"/>
              </a:lnSpc>
              <a:spcBef>
                <a:spcPts val="500"/>
              </a:spcBef>
              <a:spcAft>
                <a:spcPts val="0"/>
              </a:spcAft>
              <a:buClrTx/>
              <a:buFont typeface="Arial" panose="020B0604020202020204" pitchFamily="34" charset="0"/>
              <a:buChar char="•"/>
              <a:defRPr sz="2500" b="0" i="0" u="none" cap="none">
                <a:solidFill>
                  <a:srgbClr val="000000"/>
                </a:solidFill>
                <a:latin typeface="+mn-lt"/>
              </a:defRPr>
            </a:lvl1pPr>
            <a:lvl2pPr marL="504000" indent="-252000" algn="l">
              <a:lnSpc>
                <a:spcPct val="100000"/>
              </a:lnSpc>
              <a:spcBef>
                <a:spcPts val="500"/>
              </a:spcBef>
              <a:spcAft>
                <a:spcPts val="0"/>
              </a:spcAft>
              <a:buClrTx/>
              <a:buFont typeface="Arial" panose="020B0604020202020204" pitchFamily="34" charset="0"/>
              <a:buChar char="•"/>
              <a:defRPr sz="2400" b="0" i="0" u="none" cap="none">
                <a:solidFill>
                  <a:srgbClr val="000000"/>
                </a:solidFill>
                <a:latin typeface="+mn-lt"/>
              </a:defRPr>
            </a:lvl2pPr>
            <a:lvl3pPr marL="756000" indent="-252000" algn="l">
              <a:lnSpc>
                <a:spcPct val="100000"/>
              </a:lnSpc>
              <a:spcBef>
                <a:spcPts val="500"/>
              </a:spcBef>
              <a:spcAft>
                <a:spcPts val="0"/>
              </a:spcAft>
              <a:buClrTx/>
              <a:buFont typeface="Arial" panose="020B0604020202020204" pitchFamily="34" charset="0"/>
              <a:buChar char="•"/>
              <a:defRPr sz="2000" b="0" i="0" u="none" cap="none">
                <a:solidFill>
                  <a:srgbClr val="000000"/>
                </a:solidFill>
                <a:latin typeface="+mn-lt"/>
              </a:defRPr>
            </a:lvl3pPr>
            <a:lvl4pPr marL="1008000" indent="-252000"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1260000" indent="-252000" algn="l">
              <a:lnSpc>
                <a:spcPct val="100000"/>
              </a:lnSpc>
              <a:spcBef>
                <a:spcPts val="500"/>
              </a:spcBef>
              <a:spcAft>
                <a:spcPts val="0"/>
              </a:spcAft>
              <a:buClrTx/>
              <a:buFont typeface="Arial" panose="020B0604020202020204" pitchFamily="34" charset="0"/>
              <a:buChar char="•"/>
              <a:defRPr sz="16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7" y="2448306"/>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70506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11"/>
          </p:nvPr>
        </p:nvSpPr>
        <p:spPr/>
        <p:txBody>
          <a:bodyPr/>
          <a:lstStyle>
            <a:lvl1pPr>
              <a:defRPr>
                <a:latin typeface="+mn-lt"/>
              </a:defRPr>
            </a:lvl1pPr>
          </a:lstStyle>
          <a:p>
            <a:endParaRPr lang="nb-NO"/>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pPr/>
              <a:t>‹#›</a:t>
            </a:fld>
            <a:endParaRPr lang="nb-NO"/>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2"/>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915798" y="3960491"/>
            <a:ext cx="6432401" cy="389991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704700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10000908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7" y="3780473"/>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3112202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882975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C55D1878-E82F-4DFF-8D3B-9DA4BA8AEAF4}"/>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48914188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1">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2754D347-60BD-450C-BF8F-242A1413A6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917358" y="2920999"/>
            <a:ext cx="8430841" cy="5438209"/>
          </a:xfrm>
          <a:prstGeom prst="rect">
            <a:avLst/>
          </a:prstGeom>
        </p:spPr>
      </p:pic>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3"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93319812-0FD1-41F6-A0C5-BD5397B67DCF}"/>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20097229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ittel, tekst og illustrasjon #2">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0081260" cy="1134142"/>
          </a:xfrm>
        </p:spPr>
        <p:txBody>
          <a:bodyPr/>
          <a:lstStyle>
            <a:lvl1pPr>
              <a:defRPr>
                <a:latin typeface="+mj-lt"/>
              </a:defRPr>
            </a:lvl1pPr>
          </a:lstStyle>
          <a:p>
            <a:r>
              <a:rPr lang="nb-NO"/>
              <a:t>Klikk for å redigere tittelstil</a:t>
            </a:r>
            <a:endParaRPr lang="nb-NO" dirty="0"/>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1008126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2"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7" name="Bilde 6">
            <a:extLst>
              <a:ext uri="{FF2B5EF4-FFF2-40B4-BE49-F238E27FC236}">
                <a16:creationId xmlns:a16="http://schemas.microsoft.com/office/drawing/2014/main" id="{0073644E-9291-402B-81DE-67BD2F84D90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915798" y="3960491"/>
            <a:ext cx="6432401" cy="3899913"/>
          </a:xfrm>
          <a:prstGeom prst="rect">
            <a:avLst/>
          </a:prstGeom>
        </p:spPr>
      </p:pic>
      <p:pic>
        <p:nvPicPr>
          <p:cNvPr id="10" name="Bilde 9" descr="Et bilde som inneholder tegning&#10;&#10;Automatisk generert beskrivelse">
            <a:extLst>
              <a:ext uri="{FF2B5EF4-FFF2-40B4-BE49-F238E27FC236}">
                <a16:creationId xmlns:a16="http://schemas.microsoft.com/office/drawing/2014/main" id="{DC682956-11C2-4306-BB6F-F64496400E24}"/>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164786214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0" y="-1"/>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4" y="792099"/>
            <a:ext cx="2988000" cy="590285"/>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29993916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Deloverskrift #1">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739A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pic>
        <p:nvPicPr>
          <p:cNvPr id="14" name="Bilde 13">
            <a:extLst>
              <a:ext uri="{FF2B5EF4-FFF2-40B4-BE49-F238E27FC236}">
                <a16:creationId xmlns:a16="http://schemas.microsoft.com/office/drawing/2014/main" id="{479E6F34-EDA6-4A7E-870F-28AF7372788C}"/>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671573" y="1690006"/>
            <a:ext cx="9676627" cy="6372000"/>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D35DB3BE-3724-4686-A470-FFA46776E59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369354568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eloverskrift #2">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A903F2D5-B76B-42F0-9354-03B2A724884D}"/>
              </a:ext>
            </a:extLst>
          </p:cNvPr>
          <p:cNvSpPr/>
          <p:nvPr userDrawn="1"/>
        </p:nvSpPr>
        <p:spPr>
          <a:xfrm>
            <a:off x="0" y="0"/>
            <a:ext cx="17348200" cy="9752012"/>
          </a:xfrm>
          <a:prstGeom prst="rect">
            <a:avLst/>
          </a:prstGeom>
          <a:solidFill>
            <a:srgbClr val="ADA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17" name="Bilde 16">
            <a:extLst>
              <a:ext uri="{FF2B5EF4-FFF2-40B4-BE49-F238E27FC236}">
                <a16:creationId xmlns:a16="http://schemas.microsoft.com/office/drawing/2014/main" id="{13C2A80B-397F-48FB-AEB7-100C6EC7A10B}"/>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823976"/>
            <a:ext cx="17348200" cy="8104060"/>
          </a:xfrm>
          <a:prstGeom prst="rect">
            <a:avLst/>
          </a:prstGeom>
        </p:spPr>
      </p:pic>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lt1"/>
                </a:solidFill>
                <a:latin typeface="+mj-lt"/>
              </a:defRPr>
            </a:lvl1pPr>
          </a:lstStyle>
          <a:p>
            <a:r>
              <a:rPr lang="nb-NO" dirty="0"/>
              <a:t>Klikk for å </a:t>
            </a:r>
            <a:br>
              <a:rPr lang="nb-NO" dirty="0"/>
            </a:br>
            <a:r>
              <a:rPr lang="nb-NO" dirty="0"/>
              <a:t>redigere tittelstil</a:t>
            </a:r>
          </a:p>
        </p:txBody>
      </p:sp>
      <p:pic>
        <p:nvPicPr>
          <p:cNvPr id="11" name="Bilde 10">
            <a:extLst>
              <a:ext uri="{FF2B5EF4-FFF2-40B4-BE49-F238E27FC236}">
                <a16:creationId xmlns:a16="http://schemas.microsoft.com/office/drawing/2014/main" id="{EC498CD4-D640-4628-9B5B-6593173438D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pic>
        <p:nvPicPr>
          <p:cNvPr id="7" name="Bilde 6" descr="Et bilde som inneholder tegning&#10;&#10;Automatisk generert beskrivelse">
            <a:extLst>
              <a:ext uri="{FF2B5EF4-FFF2-40B4-BE49-F238E27FC236}">
                <a16:creationId xmlns:a16="http://schemas.microsoft.com/office/drawing/2014/main" id="{5481D927-D3CF-4B0A-BD2E-ECFAD17F364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2210065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14077761" cy="1134142"/>
          </a:xfrm>
        </p:spPr>
        <p:txBody>
          <a:bodyPr/>
          <a:lstStyle>
            <a:lvl1pPr>
              <a:defRPr>
                <a:latin typeface="+mj-lt"/>
              </a:defRPr>
            </a:lvl1pPr>
          </a:lstStyle>
          <a:p>
            <a:r>
              <a:rPr lang="nb-NO"/>
              <a:t>Klikk for å redigere tittelstil</a:t>
            </a:r>
          </a:p>
        </p:txBody>
      </p:sp>
      <p:sp>
        <p:nvSpPr>
          <p:cNvPr id="3" name="Plassholder for innhold 2"/>
          <p:cNvSpPr>
            <a:spLocks noGrp="1"/>
          </p:cNvSpPr>
          <p:nvPr>
            <p:ph sz="half" idx="1"/>
          </p:nvPr>
        </p:nvSpPr>
        <p:spPr>
          <a:xfrm>
            <a:off x="1260158"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4" name="Plassholder for innhold 3"/>
          <p:cNvSpPr>
            <a:spLocks noGrp="1"/>
          </p:cNvSpPr>
          <p:nvPr>
            <p:ph sz="half" idx="2"/>
          </p:nvPr>
        </p:nvSpPr>
        <p:spPr>
          <a:xfrm>
            <a:off x="8497064" y="3960494"/>
            <a:ext cx="6840855" cy="4320540"/>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dato 4"/>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6" name="Plassholder for bunntekst 5"/>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7" name="Plassholder for lysbildenummer 6"/>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3041233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Deloverskrift /m bilde">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502952F5-8290-41E4-86DD-ACD4638447CE}"/>
              </a:ext>
            </a:extLst>
          </p:cNvPr>
          <p:cNvSpPr>
            <a:spLocks noGrp="1"/>
          </p:cNvSpPr>
          <p:nvPr>
            <p:ph type="pic" sz="quarter" idx="12"/>
          </p:nvPr>
        </p:nvSpPr>
        <p:spPr>
          <a:xfrm>
            <a:off x="0" y="-1"/>
            <a:ext cx="17348199" cy="9752009"/>
          </a:xfrm>
          <a:prstGeom prst="rect">
            <a:avLst/>
          </a:prstGeom>
          <a:blipFill dpi="0" rotWithShape="1">
            <a:blip r:embed="rId2">
              <a:extLst>
                <a:ext uri="{28A0092B-C50C-407E-A947-70E740481C1C}">
                  <a14:useLocalDpi xmlns:a14="http://schemas.microsoft.com/office/drawing/2010/main" val="0"/>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solidFill>
                  <a:schemeClr val="lt1"/>
                </a:solidFill>
              </a:defRPr>
            </a:lvl1pPr>
          </a:lstStyle>
          <a:p>
            <a:r>
              <a:rPr lang="nb-NO"/>
              <a:t>Klikk ikonet for å legge til et bilde</a:t>
            </a:r>
          </a:p>
        </p:txBody>
      </p:sp>
      <p:sp>
        <p:nvSpPr>
          <p:cNvPr id="2" name="Tittel 1"/>
          <p:cNvSpPr>
            <a:spLocks noGrp="1"/>
          </p:cNvSpPr>
          <p:nvPr>
            <p:ph type="title" hasCustomPrompt="1"/>
          </p:nvPr>
        </p:nvSpPr>
        <p:spPr>
          <a:xfrm>
            <a:off x="1188149" y="2448306"/>
            <a:ext cx="9001125" cy="3947234"/>
          </a:xfrm>
        </p:spPr>
        <p:txBody>
          <a:bodyPr anchor="t">
            <a:spAutoFit/>
          </a:bodyPr>
          <a:lstStyle>
            <a:lvl1pPr>
              <a:defRPr sz="9500">
                <a:solidFill>
                  <a:schemeClr val="dk1"/>
                </a:solidFill>
                <a:latin typeface="+mj-lt"/>
              </a:defRPr>
            </a:lvl1pPr>
          </a:lstStyle>
          <a:p>
            <a:r>
              <a:rPr lang="nb-NO" dirty="0"/>
              <a:t>Klikk for å </a:t>
            </a:r>
            <a:br>
              <a:rPr lang="nb-NO" dirty="0"/>
            </a:br>
            <a:r>
              <a:rPr lang="nb-NO" dirty="0"/>
              <a:t>redigere tittelstil</a:t>
            </a:r>
          </a:p>
        </p:txBody>
      </p:sp>
      <p:sp>
        <p:nvSpPr>
          <p:cNvPr id="4" name="Plassholder for tekst 3">
            <a:extLst>
              <a:ext uri="{FF2B5EF4-FFF2-40B4-BE49-F238E27FC236}">
                <a16:creationId xmlns:a16="http://schemas.microsoft.com/office/drawing/2014/main" id="{06DF36EE-CB0E-425D-AAB2-7F1312623F27}"/>
              </a:ext>
            </a:extLst>
          </p:cNvPr>
          <p:cNvSpPr>
            <a:spLocks noGrp="1"/>
          </p:cNvSpPr>
          <p:nvPr>
            <p:ph type="body" sz="quarter" idx="11" hasCustomPrompt="1"/>
          </p:nvPr>
        </p:nvSpPr>
        <p:spPr>
          <a:xfrm>
            <a:off x="-1" y="9194261"/>
            <a:ext cx="17348200" cy="557751"/>
          </a:xfrm>
          <a:prstGeom prst="rect">
            <a:avLst/>
          </a:prstGeom>
          <a:blipFill>
            <a:blip r:embed="rId3"/>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7" name="Plassholder for tekst 3">
            <a:extLst>
              <a:ext uri="{FF2B5EF4-FFF2-40B4-BE49-F238E27FC236}">
                <a16:creationId xmlns:a16="http://schemas.microsoft.com/office/drawing/2014/main" id="{13BC7B81-5EAD-483A-B617-CA58D78DF435}"/>
              </a:ext>
            </a:extLst>
          </p:cNvPr>
          <p:cNvSpPr>
            <a:spLocks noGrp="1" noChangeAspect="1"/>
          </p:cNvSpPr>
          <p:nvPr>
            <p:ph type="body" sz="quarter" idx="15" hasCustomPrompt="1"/>
          </p:nvPr>
        </p:nvSpPr>
        <p:spPr>
          <a:xfrm>
            <a:off x="1261174" y="792099"/>
            <a:ext cx="2988000" cy="590285"/>
          </a:xfrm>
          <a:prstGeom prst="rect">
            <a:avLst/>
          </a:prstGeom>
          <a:blipFill dpi="0" rotWithShape="1">
            <a:blip r:embed="rId4">
              <a:extLst>
                <a:ext uri="{28A0092B-C50C-407E-A947-70E740481C1C}">
                  <a14:useLocalDpi xmlns:a14="http://schemas.microsoft.com/office/drawing/2010/main" val="0"/>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77156005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p:nvPr>
        </p:nvSpPr>
        <p:spPr>
          <a:xfrm>
            <a:off x="1194949"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4" name="Plassholder for innhold 3"/>
          <p:cNvSpPr>
            <a:spLocks noGrp="1"/>
          </p:cNvSpPr>
          <p:nvPr>
            <p:ph sz="half" idx="2"/>
          </p:nvPr>
        </p:nvSpPr>
        <p:spPr>
          <a:xfrm>
            <a:off x="1194949"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5" name="Plassholder for tekst 4"/>
          <p:cNvSpPr>
            <a:spLocks noGrp="1"/>
          </p:cNvSpPr>
          <p:nvPr>
            <p:ph type="body" sz="quarter" idx="3"/>
          </p:nvPr>
        </p:nvSpPr>
        <p:spPr>
          <a:xfrm>
            <a:off x="8782526" y="3960495"/>
            <a:ext cx="6840855" cy="384721"/>
          </a:xfrm>
        </p:spPr>
        <p:txBody>
          <a:bodyPr anchor="t">
            <a:normAutofit/>
          </a:bodyPr>
          <a:lstStyle>
            <a:lvl1pPr marL="0" indent="0">
              <a:buNone/>
              <a:defRPr sz="25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b-NO"/>
              <a:t>Klikk for å redigere tekststiler i malen</a:t>
            </a:r>
          </a:p>
        </p:txBody>
      </p:sp>
      <p:sp>
        <p:nvSpPr>
          <p:cNvPr id="6" name="Plassholder for innhold 5"/>
          <p:cNvSpPr>
            <a:spLocks noGrp="1"/>
          </p:cNvSpPr>
          <p:nvPr>
            <p:ph sz="quarter" idx="4"/>
          </p:nvPr>
        </p:nvSpPr>
        <p:spPr>
          <a:xfrm>
            <a:off x="8782526" y="4495801"/>
            <a:ext cx="6840855" cy="3785234"/>
          </a:xfrm>
        </p:spPr>
        <p:txBody>
          <a:bodyPr/>
          <a:lstStyle>
            <a:lvl1pPr>
              <a:defRPr b="1">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sp>
        <p:nvSpPr>
          <p:cNvPr id="7" name="Plassholder for dato 6"/>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8" name="Plassholder for bunntekst 7"/>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9" name="Plassholder for lysbildenummer 8"/>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0" name="Tittel 9">
            <a:extLst>
              <a:ext uri="{FF2B5EF4-FFF2-40B4-BE49-F238E27FC236}">
                <a16:creationId xmlns:a16="http://schemas.microsoft.com/office/drawing/2014/main" id="{827777D0-64AA-4B3F-AA68-FC280EA98129}"/>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285285498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Helsides bilde med bunnjustert tekst">
    <p:spTree>
      <p:nvGrpSpPr>
        <p:cNvPr id="1" name=""/>
        <p:cNvGrpSpPr/>
        <p:nvPr/>
      </p:nvGrpSpPr>
      <p:grpSpPr>
        <a:xfrm>
          <a:off x="0" y="0"/>
          <a:ext cx="0" cy="0"/>
          <a:chOff x="0" y="0"/>
          <a:chExt cx="0" cy="0"/>
        </a:xfrm>
      </p:grpSpPr>
      <p:sp>
        <p:nvSpPr>
          <p:cNvPr id="5" name="Plassholder for bilde 4">
            <a:extLst>
              <a:ext uri="{FF2B5EF4-FFF2-40B4-BE49-F238E27FC236}">
                <a16:creationId xmlns:a16="http://schemas.microsoft.com/office/drawing/2014/main" id="{70CE6402-9A86-4EF5-87FE-5DA91FB08072}"/>
              </a:ext>
            </a:extLst>
          </p:cNvPr>
          <p:cNvSpPr>
            <a:spLocks noGrp="1"/>
          </p:cNvSpPr>
          <p:nvPr>
            <p:ph type="pic" sz="quarter" idx="13"/>
          </p:nvPr>
        </p:nvSpPr>
        <p:spPr>
          <a:xfrm>
            <a:off x="0" y="-1"/>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6" name="Plassholder for tekst 13">
            <a:extLst>
              <a:ext uri="{FF2B5EF4-FFF2-40B4-BE49-F238E27FC236}">
                <a16:creationId xmlns:a16="http://schemas.microsoft.com/office/drawing/2014/main" id="{C7E597FC-294E-4321-AF8F-38D6745F6FFA}"/>
              </a:ext>
            </a:extLst>
          </p:cNvPr>
          <p:cNvSpPr>
            <a:spLocks noGrp="1"/>
          </p:cNvSpPr>
          <p:nvPr>
            <p:ph type="body" sz="quarter" idx="14"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dirty="0"/>
              <a:t> </a:t>
            </a:r>
          </a:p>
        </p:txBody>
      </p:sp>
      <p:sp>
        <p:nvSpPr>
          <p:cNvPr id="10" name="Plassholder for tekst 8">
            <a:extLst>
              <a:ext uri="{FF2B5EF4-FFF2-40B4-BE49-F238E27FC236}">
                <a16:creationId xmlns:a16="http://schemas.microsoft.com/office/drawing/2014/main" id="{291948E8-036D-4577-BCD7-BD834030D899}"/>
              </a:ext>
            </a:extLst>
          </p:cNvPr>
          <p:cNvSpPr>
            <a:spLocks noGrp="1"/>
          </p:cNvSpPr>
          <p:nvPr>
            <p:ph type="body" sz="quarter" idx="17"/>
          </p:nvPr>
        </p:nvSpPr>
        <p:spPr>
          <a:xfrm>
            <a:off x="0" y="8508913"/>
            <a:ext cx="17348200" cy="685348"/>
          </a:xfrm>
          <a:solidFill>
            <a:srgbClr val="FFFFFF">
              <a:alpha val="50196"/>
            </a:srgbClr>
          </a:solidFill>
        </p:spPr>
        <p:txBody>
          <a:bodyPr lIns="1260000" tIns="36000" bIns="216000" anchor="b" anchorCtr="0">
            <a:spAutoFit/>
          </a:bodyPr>
          <a:lstStyle>
            <a:lvl1pPr marL="0" indent="0">
              <a:spcBef>
                <a:spcPts val="0"/>
              </a:spcBef>
              <a:buNone/>
              <a:defRPr sz="2800" b="0">
                <a:solidFill>
                  <a:schemeClr val="dk1"/>
                </a:solidFill>
                <a:latin typeface="+mn-lt"/>
              </a:defRPr>
            </a:lvl1pPr>
          </a:lstStyle>
          <a:p>
            <a:pPr lvl="0"/>
            <a:r>
              <a:rPr lang="nb-NO"/>
              <a:t>Klikk for å redigere tekststiler i malen</a:t>
            </a:r>
          </a:p>
        </p:txBody>
      </p:sp>
      <p:sp>
        <p:nvSpPr>
          <p:cNvPr id="8" name="Plassholder for tekst 3">
            <a:extLst>
              <a:ext uri="{FF2B5EF4-FFF2-40B4-BE49-F238E27FC236}">
                <a16:creationId xmlns:a16="http://schemas.microsoft.com/office/drawing/2014/main" id="{54248B69-0D6D-4935-8E12-D8BC95492E30}"/>
              </a:ext>
            </a:extLst>
          </p:cNvPr>
          <p:cNvSpPr>
            <a:spLocks noGrp="1"/>
          </p:cNvSpPr>
          <p:nvPr>
            <p:ph type="body" sz="quarter" idx="18" hasCustomPrompt="1"/>
          </p:nvPr>
        </p:nvSpPr>
        <p:spPr>
          <a:xfrm>
            <a:off x="1260157" y="792099"/>
            <a:ext cx="4406400"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106162917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lvl1pPr>
              <a:defRPr>
                <a:latin typeface="+mj-lt"/>
              </a:defRPr>
            </a:lvl1pPr>
          </a:lstStyle>
          <a:p>
            <a:r>
              <a:rPr lang="nb-NO"/>
              <a:t>Klikk for å redigere tittelstil</a:t>
            </a:r>
          </a:p>
        </p:txBody>
      </p:sp>
      <p:sp>
        <p:nvSpPr>
          <p:cNvPr id="3" name="Plassholder for dato 2"/>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4" name="Plassholder for bunntekst 3"/>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5" name="Plassholder for lysbildenummer 4"/>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198893044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3" name="Plassholder for bunntekst 2"/>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4" name="Plassholder for lysbildenummer 3"/>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281848768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cSld name="1_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301115" y="3029452"/>
            <a:ext cx="14745970" cy="2090363"/>
          </a:xfrm>
        </p:spPr>
        <p:txBody>
          <a:bodyPr/>
          <a:lstStyle/>
          <a:p>
            <a:r>
              <a:rPr lang="nb-NO"/>
              <a:t>Klikk for å redigere tittelstil</a:t>
            </a:r>
          </a:p>
        </p:txBody>
      </p:sp>
      <p:sp>
        <p:nvSpPr>
          <p:cNvPr id="3" name="Undertittel 2"/>
          <p:cNvSpPr>
            <a:spLocks noGrp="1"/>
          </p:cNvSpPr>
          <p:nvPr>
            <p:ph type="subTitle" idx="1"/>
          </p:nvPr>
        </p:nvSpPr>
        <p:spPr>
          <a:xfrm>
            <a:off x="2602230" y="5526141"/>
            <a:ext cx="12143740" cy="2492181"/>
          </a:xfrm>
        </p:spPr>
        <p:txBody>
          <a:bodyPr/>
          <a:lstStyle>
            <a:lvl1pPr marL="0" indent="0" algn="ctr">
              <a:buNone/>
              <a:defRPr>
                <a:solidFill>
                  <a:schemeClr val="tx1">
                    <a:tint val="75000"/>
                  </a:schemeClr>
                </a:solidFill>
              </a:defRPr>
            </a:lvl1pPr>
            <a:lvl2pPr marL="867171" indent="0" algn="ctr">
              <a:buNone/>
              <a:defRPr>
                <a:solidFill>
                  <a:schemeClr val="tx1">
                    <a:tint val="75000"/>
                  </a:schemeClr>
                </a:solidFill>
              </a:defRPr>
            </a:lvl2pPr>
            <a:lvl3pPr marL="1734342" indent="0" algn="ctr">
              <a:buNone/>
              <a:defRPr>
                <a:solidFill>
                  <a:schemeClr val="tx1">
                    <a:tint val="75000"/>
                  </a:schemeClr>
                </a:solidFill>
              </a:defRPr>
            </a:lvl3pPr>
            <a:lvl4pPr marL="2601514" indent="0" algn="ctr">
              <a:buNone/>
              <a:defRPr>
                <a:solidFill>
                  <a:schemeClr val="tx1">
                    <a:tint val="75000"/>
                  </a:schemeClr>
                </a:solidFill>
              </a:defRPr>
            </a:lvl4pPr>
            <a:lvl5pPr marL="3468685" indent="0" algn="ctr">
              <a:buNone/>
              <a:defRPr>
                <a:solidFill>
                  <a:schemeClr val="tx1">
                    <a:tint val="75000"/>
                  </a:schemeClr>
                </a:solidFill>
              </a:defRPr>
            </a:lvl5pPr>
            <a:lvl6pPr marL="4335856" indent="0" algn="ctr">
              <a:buNone/>
              <a:defRPr>
                <a:solidFill>
                  <a:schemeClr val="tx1">
                    <a:tint val="75000"/>
                  </a:schemeClr>
                </a:solidFill>
              </a:defRPr>
            </a:lvl6pPr>
            <a:lvl7pPr marL="5203027" indent="0" algn="ctr">
              <a:buNone/>
              <a:defRPr>
                <a:solidFill>
                  <a:schemeClr val="tx1">
                    <a:tint val="75000"/>
                  </a:schemeClr>
                </a:solidFill>
              </a:defRPr>
            </a:lvl7pPr>
            <a:lvl8pPr marL="6070199" indent="0" algn="ctr">
              <a:buNone/>
              <a:defRPr>
                <a:solidFill>
                  <a:schemeClr val="tx1">
                    <a:tint val="75000"/>
                  </a:schemeClr>
                </a:solidFill>
              </a:defRPr>
            </a:lvl8pPr>
            <a:lvl9pPr marL="6937370" indent="0" algn="ctr">
              <a:buNone/>
              <a:defRPr>
                <a:solidFill>
                  <a:schemeClr val="tx1">
                    <a:tint val="75000"/>
                  </a:schemeClr>
                </a:solidFill>
              </a:defRPr>
            </a:lvl9pPr>
          </a:lstStyle>
          <a:p>
            <a:r>
              <a:rPr lang="nb-NO"/>
              <a:t>Klikk for å redigere undertittelstil i malen</a:t>
            </a:r>
          </a:p>
        </p:txBody>
      </p:sp>
      <p:sp>
        <p:nvSpPr>
          <p:cNvPr id="4" name="Plassholder for dato 3"/>
          <p:cNvSpPr>
            <a:spLocks noGrp="1"/>
          </p:cNvSpPr>
          <p:nvPr>
            <p:ph type="dt" sz="half" idx="10"/>
          </p:nvPr>
        </p:nvSpPr>
        <p:spPr/>
        <p:txBody>
          <a:bodyPr/>
          <a:lstStyle/>
          <a:p>
            <a:fld id="{E17A8EC0-08F2-4D3A-A39F-685BB7337CA5}"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p>
            <a:fld id="{30DC7963-BDC6-410F-A4C4-ABCED2486E1F}" type="slidenum">
              <a:rPr lang="nb-NO" smtClean="0">
                <a:solidFill>
                  <a:prstClr val="black"/>
                </a:solidFill>
              </a:rPr>
              <a:pPr/>
              <a:t>‹#›</a:t>
            </a:fld>
            <a:endParaRPr lang="nb-NO">
              <a:solidFill>
                <a:prstClr val="black"/>
              </a:solidFill>
            </a:endParaRPr>
          </a:p>
        </p:txBody>
      </p:sp>
    </p:spTree>
    <p:extLst>
      <p:ext uri="{BB962C8B-B14F-4D97-AF65-F5344CB8AC3E}">
        <p14:creationId xmlns:p14="http://schemas.microsoft.com/office/powerpoint/2010/main" val="335785472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ittellysbilde">
    <p:spTree>
      <p:nvGrpSpPr>
        <p:cNvPr id="1" name=""/>
        <p:cNvGrpSpPr/>
        <p:nvPr/>
      </p:nvGrpSpPr>
      <p:grpSpPr>
        <a:xfrm>
          <a:off x="0" y="0"/>
          <a:ext cx="0" cy="0"/>
          <a:chOff x="0" y="0"/>
          <a:chExt cx="0" cy="0"/>
        </a:xfrm>
      </p:grpSpPr>
      <p:sp>
        <p:nvSpPr>
          <p:cNvPr id="13" name="Plassholder for bilde 4">
            <a:extLst>
              <a:ext uri="{FF2B5EF4-FFF2-40B4-BE49-F238E27FC236}">
                <a16:creationId xmlns:a16="http://schemas.microsoft.com/office/drawing/2014/main" id="{025CE09D-0469-422A-B377-9247D3BD7036}"/>
              </a:ext>
            </a:extLst>
          </p:cNvPr>
          <p:cNvSpPr>
            <a:spLocks noGrp="1"/>
          </p:cNvSpPr>
          <p:nvPr>
            <p:ph type="pic" sz="quarter" idx="12"/>
          </p:nvPr>
        </p:nvSpPr>
        <p:spPr>
          <a:xfrm>
            <a:off x="0" y="4"/>
            <a:ext cx="17348199" cy="9752009"/>
          </a:xfrm>
          <a:prstGeom prst="rect">
            <a:avLst/>
          </a:prstGeom>
          <a:blipFill dpi="0" rotWithShape="1">
            <a:blip r:embed="rId2">
              <a:extLst>
                <a:ext uri="{28A0092B-C50C-407E-A947-70E740481C1C}">
                  <a14:useLocalDpi xmlns:a14="http://schemas.microsoft.com/office/drawing/2010/main"/>
                </a:ext>
              </a:extLst>
            </a:blip>
            <a:srcRect/>
            <a:stretch>
              <a:fillRect/>
            </a:stretch>
          </a:blipFill>
        </p:spPr>
        <p:txBody>
          <a:bodyPr tIns="864108"/>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2" name="Tittel 1"/>
          <p:cNvSpPr>
            <a:spLocks noGrp="1"/>
          </p:cNvSpPr>
          <p:nvPr>
            <p:ph type="ctrTitle" hasCustomPrompt="1"/>
          </p:nvPr>
        </p:nvSpPr>
        <p:spPr>
          <a:xfrm>
            <a:off x="0" y="4752594"/>
            <a:ext cx="11233404" cy="2610326"/>
          </a:xfrm>
          <a:solidFill>
            <a:schemeClr val="tx1">
              <a:alpha val="75000"/>
            </a:schemeClr>
          </a:solidFill>
        </p:spPr>
        <p:txBody>
          <a:bodyPr lIns="1260000" tIns="144000" bIns="1368000" anchor="b">
            <a:spAutoFit/>
          </a:bodyPr>
          <a:lstStyle>
            <a:lvl1pPr algn="l">
              <a:lnSpc>
                <a:spcPct val="100000"/>
              </a:lnSpc>
              <a:defRPr sz="7000" b="0">
                <a:solidFill>
                  <a:schemeClr val="lt1"/>
                </a:solidFill>
                <a:latin typeface="+mj-lt"/>
              </a:defRPr>
            </a:lvl1pPr>
          </a:lstStyle>
          <a:p>
            <a:r>
              <a:rPr lang="nb-NO" dirty="0"/>
              <a:t>Tittel settes inn her</a:t>
            </a:r>
          </a:p>
        </p:txBody>
      </p:sp>
      <p:sp>
        <p:nvSpPr>
          <p:cNvPr id="3" name="Undertittel 2"/>
          <p:cNvSpPr>
            <a:spLocks noGrp="1"/>
          </p:cNvSpPr>
          <p:nvPr>
            <p:ph type="subTitle" idx="1"/>
          </p:nvPr>
        </p:nvSpPr>
        <p:spPr>
          <a:xfrm>
            <a:off x="1260157" y="5940742"/>
            <a:ext cx="9361170" cy="461665"/>
          </a:xfrm>
        </p:spPr>
        <p:txBody>
          <a:bodyPr>
            <a:normAutofit/>
          </a:bodyPr>
          <a:lstStyle>
            <a:lvl1pPr marL="0" indent="0" algn="l">
              <a:buNone/>
              <a:defRPr sz="3000">
                <a:solidFill>
                  <a:schemeClr val="lt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redigere undertittelstil i malen</a:t>
            </a:r>
            <a:endParaRPr lang="nb-NO" dirty="0"/>
          </a:p>
        </p:txBody>
      </p:sp>
      <p:sp>
        <p:nvSpPr>
          <p:cNvPr id="8" name="Plassholder for tekst 7">
            <a:extLst>
              <a:ext uri="{FF2B5EF4-FFF2-40B4-BE49-F238E27FC236}">
                <a16:creationId xmlns:a16="http://schemas.microsoft.com/office/drawing/2014/main" id="{D9E65339-AAD8-4E4E-9784-B396674A0E19}"/>
              </a:ext>
            </a:extLst>
          </p:cNvPr>
          <p:cNvSpPr>
            <a:spLocks noGrp="1"/>
          </p:cNvSpPr>
          <p:nvPr>
            <p:ph type="body" sz="quarter" idx="10"/>
          </p:nvPr>
        </p:nvSpPr>
        <p:spPr>
          <a:xfrm>
            <a:off x="1260157" y="6894862"/>
            <a:ext cx="9361170" cy="276999"/>
          </a:xfrm>
        </p:spPr>
        <p:txBody>
          <a:bodyPr>
            <a:normAutofit/>
          </a:bodyPr>
          <a:lstStyle>
            <a:lvl1pPr marL="0" indent="0" algn="l">
              <a:buNone/>
              <a:defRPr sz="1800">
                <a:solidFill>
                  <a:schemeClr val="lt1"/>
                </a:solidFill>
                <a:latin typeface="+mn-lt"/>
              </a:defRPr>
            </a:lvl1pPr>
          </a:lstStyle>
          <a:p>
            <a:pPr lvl="0"/>
            <a:r>
              <a:rPr lang="nb-NO"/>
              <a:t>Klikk for å redigere tekststiler i malen</a:t>
            </a:r>
          </a:p>
        </p:txBody>
      </p:sp>
      <p:sp>
        <p:nvSpPr>
          <p:cNvPr id="14" name="Plassholder for tekst 13">
            <a:extLst>
              <a:ext uri="{FF2B5EF4-FFF2-40B4-BE49-F238E27FC236}">
                <a16:creationId xmlns:a16="http://schemas.microsoft.com/office/drawing/2014/main" id="{E9768A1E-182B-44C1-A0B7-55817B952926}"/>
              </a:ext>
            </a:extLst>
          </p:cNvPr>
          <p:cNvSpPr>
            <a:spLocks noGrp="1"/>
          </p:cNvSpPr>
          <p:nvPr>
            <p:ph type="body" sz="quarter" idx="13" hasCustomPrompt="1"/>
          </p:nvPr>
        </p:nvSpPr>
        <p:spPr>
          <a:xfrm>
            <a:off x="-1" y="9194261"/>
            <a:ext cx="17348200" cy="557751"/>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4" name="Plassholder for tekst 3">
            <a:extLst>
              <a:ext uri="{FF2B5EF4-FFF2-40B4-BE49-F238E27FC236}">
                <a16:creationId xmlns:a16="http://schemas.microsoft.com/office/drawing/2014/main" id="{D5F874A1-FA99-49BC-8A88-6E553FB6C918}"/>
              </a:ext>
            </a:extLst>
          </p:cNvPr>
          <p:cNvSpPr>
            <a:spLocks noGrp="1"/>
          </p:cNvSpPr>
          <p:nvPr>
            <p:ph type="body" sz="quarter" idx="15" hasCustomPrompt="1"/>
          </p:nvPr>
        </p:nvSpPr>
        <p:spPr>
          <a:xfrm>
            <a:off x="1261174" y="972122"/>
            <a:ext cx="4406400" cy="870493"/>
          </a:xfrm>
          <a:prstGeom prst="rect">
            <a:avLst/>
          </a:prstGeom>
          <a:blipFill dpi="0" rotWithShape="1">
            <a:blip r:embed="rId4" cstate="screen">
              <a:extLst>
                <a:ext uri="{28A0092B-C50C-407E-A947-70E740481C1C}">
                  <a14:useLocalDpi xmlns:a14="http://schemas.microsoft.com/office/drawing/2010/main"/>
                </a:ext>
              </a:extLst>
            </a:blip>
            <a:srcRect/>
            <a:stretch>
              <a:fillRect/>
            </a:stretch>
          </a:blipFill>
        </p:spPr>
        <p:txBody>
          <a:bodyPr/>
          <a:lstStyle>
            <a:lvl1pPr>
              <a:defRPr sz="100">
                <a:solidFill>
                  <a:srgbClr val="000000"/>
                </a:solidFill>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Tree>
    <p:extLst>
      <p:ext uri="{BB962C8B-B14F-4D97-AF65-F5344CB8AC3E}">
        <p14:creationId xmlns:p14="http://schemas.microsoft.com/office/powerpoint/2010/main" val="216751843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Innholdsfortegnelse">
    <p:spTree>
      <p:nvGrpSpPr>
        <p:cNvPr id="1" name=""/>
        <p:cNvGrpSpPr/>
        <p:nvPr/>
      </p:nvGrpSpPr>
      <p:grpSpPr>
        <a:xfrm>
          <a:off x="0" y="0"/>
          <a:ext cx="0" cy="0"/>
          <a:chOff x="0" y="0"/>
          <a:chExt cx="0" cy="0"/>
        </a:xfrm>
      </p:grpSpPr>
      <p:pic>
        <p:nvPicPr>
          <p:cNvPr id="10" name="Bilde 9">
            <a:extLst>
              <a:ext uri="{FF2B5EF4-FFF2-40B4-BE49-F238E27FC236}">
                <a16:creationId xmlns:a16="http://schemas.microsoft.com/office/drawing/2014/main" id="{9C9160A5-685D-43B4-9FEE-5B0C39D53431}"/>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147617" y="3911600"/>
            <a:ext cx="7042174" cy="5840412"/>
          </a:xfrm>
          <a:prstGeom prst="rect">
            <a:avLst/>
          </a:prstGeom>
        </p:spPr>
      </p:pic>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Plassholder for tekst 6">
            <a:extLst>
              <a:ext uri="{FF2B5EF4-FFF2-40B4-BE49-F238E27FC236}">
                <a16:creationId xmlns:a16="http://schemas.microsoft.com/office/drawing/2014/main" id="{A9557FD8-B226-4E3D-9CB5-E92C047799D6}"/>
              </a:ext>
            </a:extLst>
          </p:cNvPr>
          <p:cNvSpPr>
            <a:spLocks noGrp="1"/>
          </p:cNvSpPr>
          <p:nvPr>
            <p:ph type="body" sz="quarter" idx="13"/>
          </p:nvPr>
        </p:nvSpPr>
        <p:spPr>
          <a:xfrm>
            <a:off x="1260157" y="3384423"/>
            <a:ext cx="10081260" cy="4896611"/>
          </a:xfrm>
          <a:prstGeom prst="rect">
            <a:avLst/>
          </a:prstGeom>
        </p:spPr>
        <p:txBody>
          <a:bodyPr lIns="0" tIns="0" rIns="0" bIns="0"/>
          <a:lstStyle>
            <a:lvl1pPr marL="252000" indent="-252000" algn="l">
              <a:lnSpc>
                <a:spcPct val="100000"/>
              </a:lnSpc>
              <a:spcBef>
                <a:spcPts val="500"/>
              </a:spcBef>
              <a:spcAft>
                <a:spcPts val="0"/>
              </a:spcAft>
              <a:buClrTx/>
              <a:buFont typeface="Arial" panose="020B0604020202020204" pitchFamily="34" charset="0"/>
              <a:buChar char="•"/>
              <a:defRPr sz="2500" b="0" i="0" u="none" cap="none">
                <a:solidFill>
                  <a:srgbClr val="000000"/>
                </a:solidFill>
                <a:latin typeface="+mn-lt"/>
              </a:defRPr>
            </a:lvl1pPr>
            <a:lvl2pPr marL="504000" indent="-252000" algn="l">
              <a:lnSpc>
                <a:spcPct val="100000"/>
              </a:lnSpc>
              <a:spcBef>
                <a:spcPts val="500"/>
              </a:spcBef>
              <a:spcAft>
                <a:spcPts val="0"/>
              </a:spcAft>
              <a:buClrTx/>
              <a:buFont typeface="Arial" panose="020B0604020202020204" pitchFamily="34" charset="0"/>
              <a:buChar char="•"/>
              <a:defRPr sz="2400" b="0" i="0" u="none" cap="none">
                <a:solidFill>
                  <a:srgbClr val="000000"/>
                </a:solidFill>
                <a:latin typeface="+mn-lt"/>
              </a:defRPr>
            </a:lvl2pPr>
            <a:lvl3pPr marL="756000" indent="-252000" algn="l">
              <a:lnSpc>
                <a:spcPct val="100000"/>
              </a:lnSpc>
              <a:spcBef>
                <a:spcPts val="500"/>
              </a:spcBef>
              <a:spcAft>
                <a:spcPts val="0"/>
              </a:spcAft>
              <a:buClrTx/>
              <a:buFont typeface="Arial" panose="020B0604020202020204" pitchFamily="34" charset="0"/>
              <a:buChar char="•"/>
              <a:defRPr sz="2000" b="0" i="0" u="none" cap="none">
                <a:solidFill>
                  <a:srgbClr val="000000"/>
                </a:solidFill>
                <a:latin typeface="+mn-lt"/>
              </a:defRPr>
            </a:lvl3pPr>
            <a:lvl4pPr marL="1008000" indent="-252000" algn="l">
              <a:lnSpc>
                <a:spcPct val="100000"/>
              </a:lnSpc>
              <a:spcBef>
                <a:spcPts val="500"/>
              </a:spcBef>
              <a:spcAft>
                <a:spcPts val="0"/>
              </a:spcAft>
              <a:buClrTx/>
              <a:buFont typeface="Arial" panose="020B0604020202020204" pitchFamily="34" charset="0"/>
              <a:buChar char="•"/>
              <a:defRPr sz="1800" b="0" i="0" u="none" cap="none">
                <a:solidFill>
                  <a:srgbClr val="000000"/>
                </a:solidFill>
                <a:latin typeface="+mn-lt"/>
              </a:defRPr>
            </a:lvl4pPr>
            <a:lvl5pPr marL="1260000" indent="-252000" algn="l">
              <a:lnSpc>
                <a:spcPct val="100000"/>
              </a:lnSpc>
              <a:spcBef>
                <a:spcPts val="500"/>
              </a:spcBef>
              <a:spcAft>
                <a:spcPts val="0"/>
              </a:spcAft>
              <a:buClrTx/>
              <a:buFont typeface="Arial" panose="020B0604020202020204" pitchFamily="34" charset="0"/>
              <a:buChar char="•"/>
              <a:defRPr sz="1600" b="0" i="0" u="none" cap="none">
                <a:solidFill>
                  <a:srgbClr val="000000"/>
                </a:solidFill>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nb-NO" dirty="0"/>
          </a:p>
        </p:txBody>
      </p:sp>
      <p:pic>
        <p:nvPicPr>
          <p:cNvPr id="12" name="Bilde 11">
            <a:extLst>
              <a:ext uri="{FF2B5EF4-FFF2-40B4-BE49-F238E27FC236}">
                <a16:creationId xmlns:a16="http://schemas.microsoft.com/office/drawing/2014/main" id="{5B1CD41F-F504-43EC-9858-E6397BF829BE}"/>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sp>
        <p:nvSpPr>
          <p:cNvPr id="14" name="Tittel 13">
            <a:extLst>
              <a:ext uri="{FF2B5EF4-FFF2-40B4-BE49-F238E27FC236}">
                <a16:creationId xmlns:a16="http://schemas.microsoft.com/office/drawing/2014/main" id="{76B1FA33-B75A-47CE-8170-1C68980D282E}"/>
              </a:ext>
            </a:extLst>
          </p:cNvPr>
          <p:cNvSpPr>
            <a:spLocks noGrp="1"/>
          </p:cNvSpPr>
          <p:nvPr>
            <p:ph type="title"/>
          </p:nvPr>
        </p:nvSpPr>
        <p:spPr>
          <a:xfrm>
            <a:off x="1260157" y="2448306"/>
            <a:ext cx="10081260" cy="553998"/>
          </a:xfrm>
        </p:spPr>
        <p:txBody>
          <a:bodyPr anchor="b">
            <a:normAutofit/>
          </a:bodyPr>
          <a:lstStyle>
            <a:lvl1pPr>
              <a:defRPr>
                <a:latin typeface="+mj-lt"/>
              </a:defRPr>
            </a:lvl1pPr>
          </a:lstStyle>
          <a:p>
            <a:r>
              <a:rPr lang="nb-NO"/>
              <a:t>Klikk for å redigere tittelstil</a:t>
            </a:r>
            <a:endParaRPr lang="nb-NO" dirty="0"/>
          </a:p>
        </p:txBody>
      </p:sp>
      <p:pic>
        <p:nvPicPr>
          <p:cNvPr id="13" name="Bilde 12" descr="Et bilde som inneholder tegning&#10;&#10;Automatisk generert beskrivelse">
            <a:extLst>
              <a:ext uri="{FF2B5EF4-FFF2-40B4-BE49-F238E27FC236}">
                <a16:creationId xmlns:a16="http://schemas.microsoft.com/office/drawing/2014/main" id="{08979844-1F82-4DF4-8FD6-DD9D01EB7FD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89708182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3" name="Plassholder for innhold 2"/>
          <p:cNvSpPr>
            <a:spLocks noGrp="1"/>
          </p:cNvSpPr>
          <p:nvPr>
            <p:ph idx="1"/>
          </p:nvPr>
        </p:nvSpPr>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Tree>
    <p:extLst>
      <p:ext uri="{BB962C8B-B14F-4D97-AF65-F5344CB8AC3E}">
        <p14:creationId xmlns:p14="http://schemas.microsoft.com/office/powerpoint/2010/main" val="41690718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tel og tekstboks">
    <p:spTree>
      <p:nvGrpSpPr>
        <p:cNvPr id="1" name=""/>
        <p:cNvGrpSpPr/>
        <p:nvPr/>
      </p:nvGrpSpPr>
      <p:grpSpPr>
        <a:xfrm>
          <a:off x="0" y="0"/>
          <a:ext cx="0" cy="0"/>
          <a:chOff x="0" y="0"/>
          <a:chExt cx="0" cy="0"/>
        </a:xfrm>
      </p:grpSpPr>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7" name="Tittel 6">
            <a:extLst>
              <a:ext uri="{FF2B5EF4-FFF2-40B4-BE49-F238E27FC236}">
                <a16:creationId xmlns:a16="http://schemas.microsoft.com/office/drawing/2014/main" id="{56B2AC21-CB5B-4A71-9F42-5A3820DA7064}"/>
              </a:ext>
            </a:extLst>
          </p:cNvPr>
          <p:cNvSpPr>
            <a:spLocks noGrp="1"/>
          </p:cNvSpPr>
          <p:nvPr>
            <p:ph type="title"/>
          </p:nvPr>
        </p:nvSpPr>
        <p:spPr/>
        <p:txBody>
          <a:bodyPr/>
          <a:lstStyle>
            <a:lvl1pPr>
              <a:defRPr>
                <a:latin typeface="+mj-lt"/>
              </a:defRPr>
            </a:lvl1pPr>
          </a:lstStyle>
          <a:p>
            <a:r>
              <a:rPr lang="nb-NO"/>
              <a:t>Klikk for å redigere tittelstil</a:t>
            </a:r>
          </a:p>
        </p:txBody>
      </p:sp>
      <p:sp>
        <p:nvSpPr>
          <p:cNvPr id="2" name="Plassholder for tekst 1">
            <a:extLst>
              <a:ext uri="{FF2B5EF4-FFF2-40B4-BE49-F238E27FC236}">
                <a16:creationId xmlns:a16="http://schemas.microsoft.com/office/drawing/2014/main" id="{C03033FF-4A9A-4F9A-992A-89001A65DFAE}"/>
              </a:ext>
            </a:extLst>
          </p:cNvPr>
          <p:cNvSpPr>
            <a:spLocks noGrp="1"/>
          </p:cNvSpPr>
          <p:nvPr>
            <p:ph type="body" sz="quarter" idx="13"/>
          </p:nvPr>
        </p:nvSpPr>
        <p:spPr>
          <a:xfrm>
            <a:off x="1260157" y="3780473"/>
            <a:ext cx="14473810" cy="4500563"/>
          </a:xfrm>
          <a:prstGeom prst="rect">
            <a:avLst/>
          </a:prstGeom>
        </p:spPr>
        <p:txBody>
          <a:bodyPr lIns="0" tIns="0" rIns="0" bIns="0"/>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2950921691"/>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Tittel, tekst og bilde #1">
    <p:spTree>
      <p:nvGrpSpPr>
        <p:cNvPr id="1" name=""/>
        <p:cNvGrpSpPr/>
        <p:nvPr/>
      </p:nvGrpSpPr>
      <p:grpSpPr>
        <a:xfrm>
          <a:off x="0" y="0"/>
          <a:ext cx="0" cy="0"/>
          <a:chOff x="0" y="0"/>
          <a:chExt cx="0" cy="0"/>
        </a:xfrm>
      </p:grpSpPr>
      <p:sp>
        <p:nvSpPr>
          <p:cNvPr id="2" name="Tittel 1"/>
          <p:cNvSpPr>
            <a:spLocks noGrp="1"/>
          </p:cNvSpPr>
          <p:nvPr>
            <p:ph type="title"/>
          </p:nvPr>
        </p:nvSpPr>
        <p:spPr>
          <a:xfrm>
            <a:off x="1260158" y="2412301"/>
            <a:ext cx="6480810" cy="1134142"/>
          </a:xfrm>
        </p:spPr>
        <p:txBody>
          <a:bodyPr/>
          <a:lstStyle>
            <a:lvl1pPr>
              <a:defRPr>
                <a:latin typeface="+mj-lt"/>
              </a:defRPr>
            </a:lvl1pPr>
          </a:lstStyle>
          <a:p>
            <a:r>
              <a:rPr lang="nb-NO"/>
              <a:t>Klikk for å redigere tittelstil</a:t>
            </a:r>
          </a:p>
        </p:txBody>
      </p:sp>
      <p:sp>
        <p:nvSpPr>
          <p:cNvPr id="4" name="Plassholder for dato 3"/>
          <p:cNvSpPr>
            <a:spLocks noGrp="1"/>
          </p:cNvSpPr>
          <p:nvPr>
            <p:ph type="dt" sz="half" idx="10"/>
          </p:nvPr>
        </p:nvSpPr>
        <p:spPr/>
        <p:txBody>
          <a:bodyPr/>
          <a:lstStyle>
            <a:lvl1pPr>
              <a:defRPr>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11"/>
          </p:nvPr>
        </p:nvSpPr>
        <p:spPr/>
        <p:txBody>
          <a:bodyPr/>
          <a:lstStyle>
            <a:lvl1pPr>
              <a:defRPr>
                <a:latin typeface="+mn-lt"/>
              </a:defRPr>
            </a:lvl1pPr>
          </a:lstStyle>
          <a:p>
            <a:endParaRPr lang="nb-NO">
              <a:solidFill>
                <a:prstClr val="black"/>
              </a:solidFill>
            </a:endParaRPr>
          </a:p>
        </p:txBody>
      </p:sp>
      <p:sp>
        <p:nvSpPr>
          <p:cNvPr id="6" name="Plassholder for lysbildenummer 5"/>
          <p:cNvSpPr>
            <a:spLocks noGrp="1"/>
          </p:cNvSpPr>
          <p:nvPr>
            <p:ph type="sldNum" sz="quarter" idx="12"/>
          </p:nvPr>
        </p:nvSpPr>
        <p:spPr/>
        <p:txBody>
          <a:bodyPr/>
          <a:lstStyle>
            <a:lvl1pPr>
              <a:defRPr>
                <a:latin typeface="+mn-lt"/>
              </a:defRPr>
            </a:lvl1pPr>
          </a:lstStyle>
          <a:p>
            <a:fld id="{5751DFAA-887F-4071-8EAD-E8CA316FCF06}" type="slidenum">
              <a:rPr lang="nb-NO" smtClean="0">
                <a:solidFill>
                  <a:prstClr val="black"/>
                </a:solidFill>
              </a:rPr>
              <a:pPr/>
              <a:t>‹#›</a:t>
            </a:fld>
            <a:endParaRPr lang="nb-NO">
              <a:solidFill>
                <a:prstClr val="black"/>
              </a:solidFill>
            </a:endParaRPr>
          </a:p>
        </p:txBody>
      </p:sp>
      <p:sp>
        <p:nvSpPr>
          <p:cNvPr id="15" name="Plassholder for bilde 14">
            <a:extLst>
              <a:ext uri="{FF2B5EF4-FFF2-40B4-BE49-F238E27FC236}">
                <a16:creationId xmlns:a16="http://schemas.microsoft.com/office/drawing/2014/main" id="{54379A1D-5C7A-431A-BD29-042C8DBBBF00}"/>
              </a:ext>
            </a:extLst>
          </p:cNvPr>
          <p:cNvSpPr>
            <a:spLocks noGrp="1"/>
          </p:cNvSpPr>
          <p:nvPr>
            <p:ph type="pic" sz="quarter" idx="13"/>
          </p:nvPr>
        </p:nvSpPr>
        <p:spPr>
          <a:xfrm>
            <a:off x="9310764" y="784898"/>
            <a:ext cx="8037436" cy="8967114"/>
          </a:xfrm>
          <a:custGeom>
            <a:avLst/>
            <a:gdLst>
              <a:gd name="connsiteX0" fmla="*/ 5400000 w 8037436"/>
              <a:gd name="connsiteY0" fmla="*/ 0 h 8967114"/>
              <a:gd name="connsiteX1" fmla="*/ 7973960 w 8037436"/>
              <a:gd name="connsiteY1" fmla="*/ 651751 h 8967114"/>
              <a:gd name="connsiteX2" fmla="*/ 8037436 w 8037436"/>
              <a:gd name="connsiteY2" fmla="*/ 688249 h 8967114"/>
              <a:gd name="connsiteX3" fmla="*/ 8037436 w 8037436"/>
              <a:gd name="connsiteY3" fmla="*/ 8967114 h 8967114"/>
              <a:gd name="connsiteX4" fmla="*/ 1347623 w 8037436"/>
              <a:gd name="connsiteY4" fmla="*/ 8967114 h 8967114"/>
              <a:gd name="connsiteX5" fmla="*/ 1233098 w 8037436"/>
              <a:gd name="connsiteY5" fmla="*/ 8834902 h 8967114"/>
              <a:gd name="connsiteX6" fmla="*/ 0 w 8037436"/>
              <a:gd name="connsiteY6" fmla="*/ 5400000 h 8967114"/>
              <a:gd name="connsiteX7" fmla="*/ 5400000 w 8037436"/>
              <a:gd name="connsiteY7" fmla="*/ 0 h 8967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37436" h="8967114">
                <a:moveTo>
                  <a:pt x="5400000" y="0"/>
                </a:moveTo>
                <a:cubicBezTo>
                  <a:pt x="6331981" y="0"/>
                  <a:pt x="7208817" y="236100"/>
                  <a:pt x="7973960" y="651751"/>
                </a:cubicBezTo>
                <a:lnTo>
                  <a:pt x="8037436" y="688249"/>
                </a:lnTo>
                <a:lnTo>
                  <a:pt x="8037436" y="8967114"/>
                </a:lnTo>
                <a:lnTo>
                  <a:pt x="1347623" y="8967114"/>
                </a:lnTo>
                <a:lnTo>
                  <a:pt x="1233098" y="8834902"/>
                </a:lnTo>
                <a:cubicBezTo>
                  <a:pt x="462756" y="7901463"/>
                  <a:pt x="0" y="6704773"/>
                  <a:pt x="0" y="5400000"/>
                </a:cubicBezTo>
                <a:cubicBezTo>
                  <a:pt x="0" y="2417662"/>
                  <a:pt x="2417662" y="0"/>
                  <a:pt x="5400000" y="0"/>
                </a:cubicBezTo>
                <a:close/>
              </a:path>
            </a:pathLst>
          </a:custGeom>
          <a:blipFill>
            <a:blip r:embed="rId2"/>
            <a:stretch>
              <a:fillRect/>
            </a:stretch>
          </a:blipFill>
        </p:spPr>
        <p:txBody>
          <a:bodyPr wrap="square" tIns="864108">
            <a:noAutofit/>
          </a:bodyPr>
          <a:lstStyle>
            <a:lvl1pPr marL="252000" indent="-252000" algn="ctr" defTabSz="914400" rtl="0" eaLnBrk="1" latinLnBrk="0" hangingPunct="1">
              <a:lnSpc>
                <a:spcPct val="100000"/>
              </a:lnSpc>
              <a:spcBef>
                <a:spcPts val="500"/>
              </a:spcBef>
              <a:buFont typeface="Arial" panose="020B0604020202020204" pitchFamily="34" charset="0"/>
              <a:buNone/>
              <a:defRPr sz="2000"/>
            </a:lvl1pPr>
          </a:lstStyle>
          <a:p>
            <a:r>
              <a:rPr lang="nb-NO"/>
              <a:t>Klikk ikonet for å legge til et bilde</a:t>
            </a:r>
          </a:p>
        </p:txBody>
      </p:sp>
      <p:sp>
        <p:nvSpPr>
          <p:cNvPr id="14" name="Plassholder for tekst 13">
            <a:extLst>
              <a:ext uri="{FF2B5EF4-FFF2-40B4-BE49-F238E27FC236}">
                <a16:creationId xmlns:a16="http://schemas.microsoft.com/office/drawing/2014/main" id="{3C0FEB17-A7EA-4CF7-B7F6-D8B04232E028}"/>
              </a:ext>
            </a:extLst>
          </p:cNvPr>
          <p:cNvSpPr>
            <a:spLocks noGrp="1"/>
          </p:cNvSpPr>
          <p:nvPr>
            <p:ph type="body" sz="quarter" idx="14"/>
          </p:nvPr>
        </p:nvSpPr>
        <p:spPr>
          <a:xfrm>
            <a:off x="1260157" y="3780473"/>
            <a:ext cx="6480810" cy="4500563"/>
          </a:xfrm>
          <a:prstGeom prst="rect">
            <a:avLst/>
          </a:prstGeom>
        </p:spPr>
        <p:txBody>
          <a:bodyPr lIns="0" tIns="0" rIns="0" bIns="0"/>
          <a:lstStyle>
            <a:lvl1pPr marL="0" indent="0">
              <a:buNone/>
              <a:defRPr sz="1900">
                <a:latin typeface="+mn-lt"/>
              </a:defRPr>
            </a:lvl1pPr>
          </a:lstStyle>
          <a:p>
            <a:pPr lvl="0"/>
            <a:r>
              <a:rPr lang="nb-NO"/>
              <a:t>Klikk for å redigere tekststiler i malen</a:t>
            </a:r>
          </a:p>
        </p:txBody>
      </p:sp>
      <p:sp>
        <p:nvSpPr>
          <p:cNvPr id="23" name="Plassholder for tekst 22">
            <a:extLst>
              <a:ext uri="{FF2B5EF4-FFF2-40B4-BE49-F238E27FC236}">
                <a16:creationId xmlns:a16="http://schemas.microsoft.com/office/drawing/2014/main" id="{55CF797E-6BDC-4ADD-AB8C-7E5B7E46774F}"/>
              </a:ext>
            </a:extLst>
          </p:cNvPr>
          <p:cNvSpPr>
            <a:spLocks noGrp="1"/>
          </p:cNvSpPr>
          <p:nvPr>
            <p:ph type="body" sz="quarter" idx="16" hasCustomPrompt="1"/>
          </p:nvPr>
        </p:nvSpPr>
        <p:spPr>
          <a:xfrm>
            <a:off x="7949794" y="0"/>
            <a:ext cx="3614339" cy="9752013"/>
          </a:xfrm>
          <a:prstGeom prst="rect">
            <a:avLst/>
          </a:prstGeom>
          <a:blipFill>
            <a:blip r:embed="rId3" cstate="screen">
              <a:extLst>
                <a:ext uri="{28A0092B-C50C-407E-A947-70E740481C1C}">
                  <a14:useLocalDpi xmlns:a14="http://schemas.microsoft.com/office/drawing/2010/main"/>
                </a:ext>
              </a:extLst>
            </a:blip>
            <a:stretch>
              <a:fillRect/>
            </a:stretch>
          </a:blipFill>
        </p:spPr>
        <p:txBody>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sp>
        <p:nvSpPr>
          <p:cNvPr id="16" name="Plassholder for tekst 15">
            <a:extLst>
              <a:ext uri="{FF2B5EF4-FFF2-40B4-BE49-F238E27FC236}">
                <a16:creationId xmlns:a16="http://schemas.microsoft.com/office/drawing/2014/main" id="{F148A4BF-AD19-41D0-A969-EA89090D291E}"/>
              </a:ext>
            </a:extLst>
          </p:cNvPr>
          <p:cNvSpPr>
            <a:spLocks noGrp="1"/>
          </p:cNvSpPr>
          <p:nvPr>
            <p:ph type="body" idx="15" hasCustomPrompt="1"/>
          </p:nvPr>
        </p:nvSpPr>
        <p:spPr>
          <a:xfrm>
            <a:off x="0" y="9194262"/>
            <a:ext cx="17348200" cy="557751"/>
          </a:xfrm>
          <a:blipFill>
            <a:blip r:embed="rId4" cstate="screen">
              <a:extLst>
                <a:ext uri="{28A0092B-C50C-407E-A947-70E740481C1C}">
                  <a14:useLocalDpi xmlns:a14="http://schemas.microsoft.com/office/drawing/2010/main"/>
                </a:ext>
              </a:extLst>
            </a:blip>
            <a:stretch>
              <a:fillRect/>
            </a:stretch>
          </a:blipFill>
        </p:spPr>
        <p:txBody>
          <a:bodyPr>
            <a:normAutofit/>
          </a:bodyPr>
          <a:lstStyle>
            <a:lvl1pPr>
              <a:defRPr sz="100">
                <a:solidFill>
                  <a:srgbClr val="000000"/>
                </a:solidFill>
                <a:latin typeface="+mn-lt"/>
              </a:defRPr>
            </a:lvl1pPr>
            <a:lvl2pPr>
              <a:defRPr sz="100">
                <a:solidFill>
                  <a:srgbClr val="000000"/>
                </a:solidFill>
              </a:defRPr>
            </a:lvl2pPr>
            <a:lvl3pPr>
              <a:defRPr sz="100">
                <a:solidFill>
                  <a:srgbClr val="000000"/>
                </a:solidFill>
              </a:defRPr>
            </a:lvl3pPr>
            <a:lvl4pPr>
              <a:defRPr sz="100">
                <a:solidFill>
                  <a:srgbClr val="000000"/>
                </a:solidFill>
              </a:defRPr>
            </a:lvl4pPr>
            <a:lvl5pPr>
              <a:defRPr sz="100">
                <a:solidFill>
                  <a:srgbClr val="000000"/>
                </a:solidFill>
              </a:defRPr>
            </a:lvl5pPr>
          </a:lstStyle>
          <a:p>
            <a:pPr lvl="0"/>
            <a:r>
              <a:rPr lang="nb-NO"/>
              <a:t> </a:t>
            </a:r>
          </a:p>
        </p:txBody>
      </p:sp>
      <p:pic>
        <p:nvPicPr>
          <p:cNvPr id="11" name="Bilde 10" descr="Et bilde som inneholder tegning&#10;&#10;Automatisk generert beskrivelse">
            <a:extLst>
              <a:ext uri="{FF2B5EF4-FFF2-40B4-BE49-F238E27FC236}">
                <a16:creationId xmlns:a16="http://schemas.microsoft.com/office/drawing/2014/main" id="{B5479120-8C6F-4901-812E-BE6E3A98F58D}"/>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Tree>
    <p:extLst>
      <p:ext uri="{BB962C8B-B14F-4D97-AF65-F5344CB8AC3E}">
        <p14:creationId xmlns:p14="http://schemas.microsoft.com/office/powerpoint/2010/main" val="82906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image" Target="../media/image1.png"/><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image" Target="../media/image2.png"/><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image" Target="../media/image1.pn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theme" Target="../theme/theme3.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image" Target="../media/image2.png"/><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18" Type="http://schemas.openxmlformats.org/officeDocument/2006/relationships/theme" Target="../theme/theme4.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image" Target="../media/image2.png"/><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10" Type="http://schemas.openxmlformats.org/officeDocument/2006/relationships/slideLayout" Target="../slideLayouts/slideLayout58.xml"/><Relationship Id="rId19" Type="http://schemas.openxmlformats.org/officeDocument/2006/relationships/image" Target="../media/image15.png"/><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5.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slideLayout" Target="../slideLayouts/slideLayout90.xml"/><Relationship Id="rId18" Type="http://schemas.openxmlformats.org/officeDocument/2006/relationships/theme" Target="../theme/theme6.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17" Type="http://schemas.openxmlformats.org/officeDocument/2006/relationships/slideLayout" Target="../slideLayouts/slideLayout94.xml"/><Relationship Id="rId2" Type="http://schemas.openxmlformats.org/officeDocument/2006/relationships/slideLayout" Target="../slideLayouts/slideLayout79.xml"/><Relationship Id="rId16" Type="http://schemas.openxmlformats.org/officeDocument/2006/relationships/slideLayout" Target="../slideLayouts/slideLayout93.xml"/><Relationship Id="rId20" Type="http://schemas.openxmlformats.org/officeDocument/2006/relationships/image" Target="../media/image2.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slideLayout" Target="../slideLayouts/slideLayout92.xml"/><Relationship Id="rId10" Type="http://schemas.openxmlformats.org/officeDocument/2006/relationships/slideLayout" Target="../slideLayouts/slideLayout87.xml"/><Relationship Id="rId19" Type="http://schemas.openxmlformats.org/officeDocument/2006/relationships/image" Target="../media/image15.png"/><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slideLayout" Target="../slideLayouts/slideLayout9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slideLayout" Target="../slideLayouts/slideLayout107.xml"/><Relationship Id="rId18" Type="http://schemas.openxmlformats.org/officeDocument/2006/relationships/theme" Target="../theme/theme7.xml"/><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slideLayout" Target="../slideLayouts/slideLayout106.xml"/><Relationship Id="rId17" Type="http://schemas.openxmlformats.org/officeDocument/2006/relationships/slideLayout" Target="../slideLayouts/slideLayout111.xml"/><Relationship Id="rId2" Type="http://schemas.openxmlformats.org/officeDocument/2006/relationships/slideLayout" Target="../slideLayouts/slideLayout96.xml"/><Relationship Id="rId16" Type="http://schemas.openxmlformats.org/officeDocument/2006/relationships/slideLayout" Target="../slideLayouts/slideLayout110.xml"/><Relationship Id="rId20" Type="http://schemas.openxmlformats.org/officeDocument/2006/relationships/image" Target="../media/image2.png"/><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5" Type="http://schemas.openxmlformats.org/officeDocument/2006/relationships/slideLayout" Target="../slideLayouts/slideLayout109.xml"/><Relationship Id="rId10" Type="http://schemas.openxmlformats.org/officeDocument/2006/relationships/slideLayout" Target="../slideLayouts/slideLayout104.xml"/><Relationship Id="rId19" Type="http://schemas.openxmlformats.org/officeDocument/2006/relationships/image" Target="../media/image15.png"/><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slideLayout" Target="../slideLayouts/slideLayout10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image" Target="../media/image15.png"/><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theme" Target="../theme/theme8.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19" Type="http://schemas.openxmlformats.org/officeDocument/2006/relationships/image" Target="../media/image2.png"/><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slideLayout" Target="../slideLayouts/slideLayout140.xml"/><Relationship Id="rId18" Type="http://schemas.openxmlformats.org/officeDocument/2006/relationships/image" Target="../media/image15.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slideLayout" Target="../slideLayouts/slideLayout139.xml"/><Relationship Id="rId17" Type="http://schemas.openxmlformats.org/officeDocument/2006/relationships/theme" Target="../theme/theme9.xml"/><Relationship Id="rId2" Type="http://schemas.openxmlformats.org/officeDocument/2006/relationships/slideLayout" Target="../slideLayouts/slideLayout129.xml"/><Relationship Id="rId16" Type="http://schemas.openxmlformats.org/officeDocument/2006/relationships/slideLayout" Target="../slideLayouts/slideLayout143.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5" Type="http://schemas.openxmlformats.org/officeDocument/2006/relationships/slideLayout" Target="../slideLayouts/slideLayout142.xml"/><Relationship Id="rId10" Type="http://schemas.openxmlformats.org/officeDocument/2006/relationships/slideLayout" Target="../slideLayouts/slideLayout137.xml"/><Relationship Id="rId19" Type="http://schemas.openxmlformats.org/officeDocument/2006/relationships/image" Target="../media/image2.png"/><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slideLayout" Target="../slideLayouts/slideLayout1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8"/>
          <a:stretch>
            <a:fillRect/>
          </a:stretch>
        </p:blipFill>
        <p:spPr>
          <a:xfrm>
            <a:off x="1260157"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3780473"/>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7" y="8695085"/>
            <a:ext cx="1204102" cy="262593"/>
          </a:xfrm>
          <a:prstGeom prst="rect">
            <a:avLst/>
          </a:prstGeom>
        </p:spPr>
        <p:txBody>
          <a:bodyPr vert="horz" lIns="0" tIns="0" rIns="0" bIns="0" rtlCol="0" anchor="ctr">
            <a:normAutofit/>
          </a:bodyPr>
          <a:lstStyle>
            <a:lvl1pPr algn="l">
              <a:defRPr sz="1400">
                <a:solidFill>
                  <a:schemeClr val="dk1"/>
                </a:solidFill>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3"/>
          </p:nvPr>
        </p:nvSpPr>
        <p:spPr>
          <a:xfrm>
            <a:off x="3378333" y="8695085"/>
            <a:ext cx="10591533" cy="262593"/>
          </a:xfrm>
          <a:prstGeom prst="rect">
            <a:avLst/>
          </a:prstGeom>
        </p:spPr>
        <p:txBody>
          <a:bodyPr vert="horz" lIns="0" tIns="0" rIns="0" bIns="0" rtlCol="0" anchor="ctr">
            <a:normAutofit/>
          </a:bodyPr>
          <a:lstStyle>
            <a:lvl1pPr algn="ctr">
              <a:defRPr sz="1400">
                <a:solidFill>
                  <a:schemeClr val="dk1"/>
                </a:solidFill>
                <a:latin typeface="+mn-lt"/>
              </a:defRPr>
            </a:lvl1pPr>
          </a:lstStyle>
          <a:p>
            <a:endParaRPr lang="nb-NO" dirty="0"/>
          </a:p>
        </p:txBody>
      </p:sp>
      <p:sp>
        <p:nvSpPr>
          <p:cNvPr id="6" name="Plassholder for lysbildenummer 5"/>
          <p:cNvSpPr>
            <a:spLocks noGrp="1"/>
          </p:cNvSpPr>
          <p:nvPr>
            <p:ph type="sldNum" sz="quarter" idx="4"/>
          </p:nvPr>
        </p:nvSpPr>
        <p:spPr>
          <a:xfrm>
            <a:off x="15294555" y="8695085"/>
            <a:ext cx="439412" cy="262593"/>
          </a:xfrm>
          <a:prstGeom prst="rect">
            <a:avLst/>
          </a:prstGeom>
        </p:spPr>
        <p:txBody>
          <a:bodyPr vert="horz" lIns="0" tIns="0" rIns="0" bIns="0" rtlCol="0" anchor="ctr">
            <a:normAutofit/>
          </a:bodyPr>
          <a:lstStyle>
            <a:lvl1pPr algn="r">
              <a:defRPr sz="1400">
                <a:solidFill>
                  <a:schemeClr val="dk1"/>
                </a:solidFill>
                <a:latin typeface="+mn-lt"/>
              </a:defRPr>
            </a:lvl1pPr>
          </a:lstStyle>
          <a:p>
            <a:fld id="{5751DFAA-887F-4071-8EAD-E8CA316FCF06}" type="slidenum">
              <a:rPr lang="nb-NO" smtClean="0"/>
              <a:pPr/>
              <a:t>‹#›</a:t>
            </a:fld>
            <a:endParaRPr lang="nb-NO"/>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4" r:id="rId4"/>
    <p:sldLayoutId id="2147483663" r:id="rId5"/>
    <p:sldLayoutId id="2147483659" r:id="rId6"/>
    <p:sldLayoutId id="2147483660" r:id="rId7"/>
    <p:sldLayoutId id="2147483661" r:id="rId8"/>
    <p:sldLayoutId id="2147483657" r:id="rId9"/>
    <p:sldLayoutId id="2147483656" r:id="rId10"/>
    <p:sldLayoutId id="2147483651" r:id="rId11"/>
    <p:sldLayoutId id="2147483652" r:id="rId12"/>
    <p:sldLayoutId id="2147483653" r:id="rId13"/>
    <p:sldLayoutId id="2147483662" r:id="rId14"/>
    <p:sldLayoutId id="2147483654" r:id="rId15"/>
    <p:sldLayoutId id="2147483655" r:id="rId16"/>
  </p:sldLayoutIdLst>
  <p:txStyles>
    <p:title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8"/>
          <a:stretch>
            <a:fillRect/>
          </a:stretch>
        </p:blipFill>
        <p:spPr>
          <a:xfrm>
            <a:off x="1260157"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3780473"/>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7" y="8695085"/>
            <a:ext cx="1204102" cy="262593"/>
          </a:xfrm>
          <a:prstGeom prst="rect">
            <a:avLst/>
          </a:prstGeom>
        </p:spPr>
        <p:txBody>
          <a:bodyPr vert="horz" lIns="0" tIns="0" rIns="0" bIns="0" rtlCol="0" anchor="ctr">
            <a:normAutofit/>
          </a:bodyPr>
          <a:lstStyle>
            <a:lvl1pPr algn="l">
              <a:defRPr sz="1400">
                <a:solidFill>
                  <a:schemeClr val="dk1"/>
                </a:solidFill>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3"/>
          </p:nvPr>
        </p:nvSpPr>
        <p:spPr>
          <a:xfrm>
            <a:off x="3378333" y="8695085"/>
            <a:ext cx="10591533" cy="262593"/>
          </a:xfrm>
          <a:prstGeom prst="rect">
            <a:avLst/>
          </a:prstGeom>
        </p:spPr>
        <p:txBody>
          <a:bodyPr vert="horz" lIns="0" tIns="0" rIns="0" bIns="0" rtlCol="0" anchor="ctr">
            <a:normAutofit/>
          </a:bodyPr>
          <a:lstStyle>
            <a:lvl1pPr algn="ctr">
              <a:defRPr sz="1400">
                <a:solidFill>
                  <a:schemeClr val="dk1"/>
                </a:solidFill>
                <a:latin typeface="+mn-lt"/>
              </a:defRPr>
            </a:lvl1pPr>
          </a:lstStyle>
          <a:p>
            <a:endParaRPr lang="nb-NO" dirty="0"/>
          </a:p>
        </p:txBody>
      </p:sp>
      <p:sp>
        <p:nvSpPr>
          <p:cNvPr id="6" name="Plassholder for lysbildenummer 5"/>
          <p:cNvSpPr>
            <a:spLocks noGrp="1"/>
          </p:cNvSpPr>
          <p:nvPr>
            <p:ph type="sldNum" sz="quarter" idx="4"/>
          </p:nvPr>
        </p:nvSpPr>
        <p:spPr>
          <a:xfrm>
            <a:off x="15294555" y="8695085"/>
            <a:ext cx="439412" cy="262593"/>
          </a:xfrm>
          <a:prstGeom prst="rect">
            <a:avLst/>
          </a:prstGeom>
        </p:spPr>
        <p:txBody>
          <a:bodyPr vert="horz" lIns="0" tIns="0" rIns="0" bIns="0" rtlCol="0" anchor="ctr">
            <a:normAutofit/>
          </a:bodyPr>
          <a:lstStyle>
            <a:lvl1pPr algn="r">
              <a:defRPr sz="1400">
                <a:solidFill>
                  <a:schemeClr val="dk1"/>
                </a:solidFill>
                <a:latin typeface="+mn-lt"/>
              </a:defRPr>
            </a:lvl1pPr>
          </a:lstStyle>
          <a:p>
            <a:fld id="{5751DFAA-887F-4071-8EAD-E8CA316FCF06}" type="slidenum">
              <a:rPr lang="nb-NO" smtClean="0"/>
              <a:pPr/>
              <a:t>‹#›</a:t>
            </a:fld>
            <a:endParaRPr lang="nb-NO"/>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Lst>
  <p:txStyles>
    <p:title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8"/>
          <a:stretch>
            <a:fillRect/>
          </a:stretch>
        </p:blipFill>
        <p:spPr>
          <a:xfrm>
            <a:off x="1260157"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3780473"/>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7" y="8695085"/>
            <a:ext cx="1204102" cy="262593"/>
          </a:xfrm>
          <a:prstGeom prst="rect">
            <a:avLst/>
          </a:prstGeom>
        </p:spPr>
        <p:txBody>
          <a:bodyPr vert="horz" lIns="0" tIns="0" rIns="0" bIns="0" rtlCol="0" anchor="ctr">
            <a:normAutofit/>
          </a:bodyPr>
          <a:lstStyle>
            <a:lvl1pPr algn="l">
              <a:defRPr sz="1400">
                <a:solidFill>
                  <a:schemeClr val="dk1"/>
                </a:solidFill>
                <a:latin typeface="+mn-lt"/>
              </a:defRPr>
            </a:lvl1pPr>
          </a:lstStyle>
          <a:p>
            <a:fld id="{983651F3-9B16-40C6-B209-3688FC9C95F6}" type="datetimeFigureOut">
              <a:rPr lang="nb-NO" smtClean="0"/>
              <a:pPr/>
              <a:t>01.10.2020</a:t>
            </a:fld>
            <a:endParaRPr lang="nb-NO"/>
          </a:p>
        </p:txBody>
      </p:sp>
      <p:sp>
        <p:nvSpPr>
          <p:cNvPr id="5" name="Plassholder for bunntekst 4"/>
          <p:cNvSpPr>
            <a:spLocks noGrp="1"/>
          </p:cNvSpPr>
          <p:nvPr>
            <p:ph type="ftr" sz="quarter" idx="3"/>
          </p:nvPr>
        </p:nvSpPr>
        <p:spPr>
          <a:xfrm>
            <a:off x="3378333" y="8695085"/>
            <a:ext cx="10591533" cy="262593"/>
          </a:xfrm>
          <a:prstGeom prst="rect">
            <a:avLst/>
          </a:prstGeom>
        </p:spPr>
        <p:txBody>
          <a:bodyPr vert="horz" lIns="0" tIns="0" rIns="0" bIns="0" rtlCol="0" anchor="ctr">
            <a:normAutofit/>
          </a:bodyPr>
          <a:lstStyle>
            <a:lvl1pPr algn="ctr">
              <a:defRPr sz="1400">
                <a:solidFill>
                  <a:schemeClr val="dk1"/>
                </a:solidFill>
                <a:latin typeface="+mn-lt"/>
              </a:defRPr>
            </a:lvl1pPr>
          </a:lstStyle>
          <a:p>
            <a:endParaRPr lang="nb-NO" dirty="0"/>
          </a:p>
        </p:txBody>
      </p:sp>
      <p:sp>
        <p:nvSpPr>
          <p:cNvPr id="6" name="Plassholder for lysbildenummer 5"/>
          <p:cNvSpPr>
            <a:spLocks noGrp="1"/>
          </p:cNvSpPr>
          <p:nvPr>
            <p:ph type="sldNum" sz="quarter" idx="4"/>
          </p:nvPr>
        </p:nvSpPr>
        <p:spPr>
          <a:xfrm>
            <a:off x="15294555" y="8695085"/>
            <a:ext cx="439412" cy="262593"/>
          </a:xfrm>
          <a:prstGeom prst="rect">
            <a:avLst/>
          </a:prstGeom>
        </p:spPr>
        <p:txBody>
          <a:bodyPr vert="horz" lIns="0" tIns="0" rIns="0" bIns="0" rtlCol="0" anchor="ctr">
            <a:normAutofit/>
          </a:bodyPr>
          <a:lstStyle>
            <a:lvl1pPr algn="r">
              <a:defRPr sz="1400">
                <a:solidFill>
                  <a:schemeClr val="dk1"/>
                </a:solidFill>
                <a:latin typeface="+mn-lt"/>
              </a:defRPr>
            </a:lvl1pPr>
          </a:lstStyle>
          <a:p>
            <a:fld id="{5751DFAA-887F-4071-8EAD-E8CA316FCF06}" type="slidenum">
              <a:rPr lang="nb-NO" smtClean="0"/>
              <a:pPr/>
              <a:t>‹#›</a:t>
            </a:fld>
            <a:endParaRPr lang="nb-NO"/>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0" y="9194261"/>
            <a:ext cx="17348200" cy="557751"/>
          </a:xfrm>
          <a:prstGeom prst="rect">
            <a:avLst/>
          </a:prstGeom>
        </p:spPr>
      </p:pic>
    </p:spTree>
    <p:extLst>
      <p:ext uri="{BB962C8B-B14F-4D97-AF65-F5344CB8AC3E}">
        <p14:creationId xmlns:p14="http://schemas.microsoft.com/office/powerpoint/2010/main" val="1643857197"/>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 id="2147483695" r:id="rId13"/>
    <p:sldLayoutId id="2147483696" r:id="rId14"/>
    <p:sldLayoutId id="2147483697" r:id="rId15"/>
    <p:sldLayoutId id="2147483698" r:id="rId16"/>
  </p:sldLayoutIdLst>
  <p:txStyles>
    <p:title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3780473"/>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7" y="8695085"/>
            <a:ext cx="1204102" cy="262593"/>
          </a:xfrm>
          <a:prstGeom prst="rect">
            <a:avLst/>
          </a:prstGeom>
        </p:spPr>
        <p:txBody>
          <a:bodyPr vert="horz" lIns="0" tIns="0" rIns="0" bIns="0" rtlCol="0" anchor="ctr">
            <a:normAutofit/>
          </a:bodyPr>
          <a:lstStyle>
            <a:lvl1pPr algn="l">
              <a:defRPr sz="1400">
                <a:solidFill>
                  <a:schemeClr val="dk1"/>
                </a:solidFill>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3"/>
          </p:nvPr>
        </p:nvSpPr>
        <p:spPr>
          <a:xfrm>
            <a:off x="3378333" y="8695085"/>
            <a:ext cx="10591533" cy="262593"/>
          </a:xfrm>
          <a:prstGeom prst="rect">
            <a:avLst/>
          </a:prstGeom>
        </p:spPr>
        <p:txBody>
          <a:bodyPr vert="horz" lIns="0" tIns="0" rIns="0" bIns="0" rtlCol="0" anchor="ctr">
            <a:normAutofit/>
          </a:bodyPr>
          <a:lstStyle>
            <a:lvl1pPr algn="ctr">
              <a:defRPr sz="1400">
                <a:solidFill>
                  <a:schemeClr val="dk1"/>
                </a:solidFill>
                <a:latin typeface="+mn-lt"/>
              </a:defRPr>
            </a:lvl1pPr>
          </a:lstStyle>
          <a:p>
            <a:endParaRPr lang="nb-NO" dirty="0">
              <a:solidFill>
                <a:prstClr val="black"/>
              </a:solidFill>
            </a:endParaRPr>
          </a:p>
        </p:txBody>
      </p:sp>
      <p:sp>
        <p:nvSpPr>
          <p:cNvPr id="6" name="Plassholder for lysbildenummer 5"/>
          <p:cNvSpPr>
            <a:spLocks noGrp="1"/>
          </p:cNvSpPr>
          <p:nvPr>
            <p:ph type="sldNum" sz="quarter" idx="4"/>
          </p:nvPr>
        </p:nvSpPr>
        <p:spPr>
          <a:xfrm>
            <a:off x="15294555" y="8695085"/>
            <a:ext cx="439412" cy="262593"/>
          </a:xfrm>
          <a:prstGeom prst="rect">
            <a:avLst/>
          </a:prstGeom>
        </p:spPr>
        <p:txBody>
          <a:bodyPr vert="horz" lIns="0" tIns="0" rIns="0" bIns="0" rtlCol="0" anchor="ctr">
            <a:normAutofit/>
          </a:bodyPr>
          <a:lstStyle>
            <a:lvl1pPr algn="r">
              <a:defRPr sz="1400">
                <a:solidFill>
                  <a:schemeClr val="dk1"/>
                </a:solidFill>
                <a:latin typeface="+mn-lt"/>
              </a:defRPr>
            </a:lvl1pPr>
          </a:lstStyle>
          <a:p>
            <a:fld id="{5751DFAA-887F-4071-8EAD-E8CA316FCF06}" type="slidenum">
              <a:rPr lang="nb-NO" smtClean="0">
                <a:solidFill>
                  <a:prstClr val="black"/>
                </a:solidFill>
              </a:rPr>
              <a:pPr/>
              <a:t>‹#›</a:t>
            </a:fld>
            <a:endParaRPr lang="nb-NO">
              <a:solidFill>
                <a:prstClr val="black"/>
              </a:solidFill>
            </a:endParaRPr>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spTree>
    <p:extLst>
      <p:ext uri="{BB962C8B-B14F-4D97-AF65-F5344CB8AC3E}">
        <p14:creationId xmlns:p14="http://schemas.microsoft.com/office/powerpoint/2010/main" val="1359004305"/>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Lst>
  <p:txStyles>
    <p:title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192689" y="519205"/>
            <a:ext cx="14962823" cy="1884938"/>
          </a:xfrm>
          <a:prstGeom prst="rect">
            <a:avLst/>
          </a:prstGeom>
        </p:spPr>
        <p:txBody>
          <a:bodyPr vert="horz" lIns="130073" tIns="65037" rIns="130073" bIns="65037" rtlCol="0" anchor="ctr">
            <a:normAutofit/>
          </a:bodyPr>
          <a:lstStyle/>
          <a:p>
            <a:r>
              <a:rPr lang="nb-NO"/>
              <a:t>Klikk for å redigere tittelstil</a:t>
            </a:r>
          </a:p>
        </p:txBody>
      </p:sp>
      <p:sp>
        <p:nvSpPr>
          <p:cNvPr id="3" name="Plassholder for tekst 2"/>
          <p:cNvSpPr>
            <a:spLocks noGrp="1"/>
          </p:cNvSpPr>
          <p:nvPr>
            <p:ph type="body" idx="1"/>
          </p:nvPr>
        </p:nvSpPr>
        <p:spPr>
          <a:xfrm>
            <a:off x="1192689" y="2596022"/>
            <a:ext cx="14962823" cy="6187563"/>
          </a:xfrm>
          <a:prstGeom prst="rect">
            <a:avLst/>
          </a:prstGeom>
        </p:spPr>
        <p:txBody>
          <a:bodyPr vert="horz" lIns="130073" tIns="65037" rIns="130073" bIns="65037" rtlCol="0">
            <a:normAutofit/>
          </a:bodyPr>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4" name="Plassholder for dato 3"/>
          <p:cNvSpPr>
            <a:spLocks noGrp="1"/>
          </p:cNvSpPr>
          <p:nvPr>
            <p:ph type="dt" sz="half" idx="2"/>
          </p:nvPr>
        </p:nvSpPr>
        <p:spPr>
          <a:xfrm>
            <a:off x="1192689" y="9038672"/>
            <a:ext cx="3903345" cy="519204"/>
          </a:xfrm>
          <a:prstGeom prst="rect">
            <a:avLst/>
          </a:prstGeom>
        </p:spPr>
        <p:txBody>
          <a:bodyPr vert="horz" lIns="130073" tIns="65037" rIns="130073" bIns="65037" rtlCol="0" anchor="ctr"/>
          <a:lstStyle>
            <a:lvl1pPr algn="l">
              <a:defRPr sz="1700">
                <a:solidFill>
                  <a:schemeClr val="tx1">
                    <a:tint val="75000"/>
                  </a:schemeClr>
                </a:solidFill>
              </a:defRPr>
            </a:lvl1pPr>
          </a:lstStyle>
          <a:p>
            <a:fld id="{BF1DA031-2228-477F-90A1-1005D746771A}" type="datetimeFigureOut">
              <a:rPr lang="nb-NO" smtClean="0">
                <a:solidFill>
                  <a:prstClr val="black">
                    <a:tint val="75000"/>
                  </a:prstClr>
                </a:solidFill>
              </a:rPr>
              <a:pPr/>
              <a:t>01.10.2020</a:t>
            </a:fld>
            <a:endParaRPr lang="nb-NO">
              <a:solidFill>
                <a:prstClr val="black">
                  <a:tint val="75000"/>
                </a:prstClr>
              </a:solidFill>
            </a:endParaRPr>
          </a:p>
        </p:txBody>
      </p:sp>
      <p:sp>
        <p:nvSpPr>
          <p:cNvPr id="5" name="Plassholder for bunntekst 4"/>
          <p:cNvSpPr>
            <a:spLocks noGrp="1"/>
          </p:cNvSpPr>
          <p:nvPr>
            <p:ph type="ftr" sz="quarter" idx="3"/>
          </p:nvPr>
        </p:nvSpPr>
        <p:spPr>
          <a:xfrm>
            <a:off x="5746591" y="9038672"/>
            <a:ext cx="5855018" cy="519204"/>
          </a:xfrm>
          <a:prstGeom prst="rect">
            <a:avLst/>
          </a:prstGeom>
        </p:spPr>
        <p:txBody>
          <a:bodyPr vert="horz" lIns="130073" tIns="65037" rIns="130073" bIns="65037" rtlCol="0" anchor="ctr"/>
          <a:lstStyle>
            <a:lvl1pPr algn="ctr">
              <a:defRPr sz="1700">
                <a:solidFill>
                  <a:schemeClr val="tx1">
                    <a:tint val="75000"/>
                  </a:schemeClr>
                </a:solidFill>
              </a:defRPr>
            </a:lvl1pPr>
          </a:lstStyle>
          <a:p>
            <a:endParaRPr lang="nb-NO">
              <a:solidFill>
                <a:prstClr val="black">
                  <a:tint val="75000"/>
                </a:prstClr>
              </a:solidFill>
            </a:endParaRPr>
          </a:p>
        </p:txBody>
      </p:sp>
      <p:sp>
        <p:nvSpPr>
          <p:cNvPr id="6" name="Plassholder for lysbildenummer 5"/>
          <p:cNvSpPr>
            <a:spLocks noGrp="1"/>
          </p:cNvSpPr>
          <p:nvPr>
            <p:ph type="sldNum" sz="quarter" idx="4"/>
          </p:nvPr>
        </p:nvSpPr>
        <p:spPr>
          <a:xfrm>
            <a:off x="12252166" y="9038672"/>
            <a:ext cx="3903345" cy="519204"/>
          </a:xfrm>
          <a:prstGeom prst="rect">
            <a:avLst/>
          </a:prstGeom>
        </p:spPr>
        <p:txBody>
          <a:bodyPr vert="horz" lIns="130073" tIns="65037" rIns="130073" bIns="65037" rtlCol="0" anchor="ctr"/>
          <a:lstStyle>
            <a:lvl1pPr algn="r">
              <a:defRPr sz="1700">
                <a:solidFill>
                  <a:schemeClr val="tx1">
                    <a:tint val="75000"/>
                  </a:schemeClr>
                </a:solidFill>
              </a:defRPr>
            </a:lvl1pPr>
          </a:lstStyle>
          <a:p>
            <a:fld id="{92A0F3F5-2A2D-4652-AC9C-AF34459DA31E}" type="slidenum">
              <a:rPr lang="nb-NO" smtClean="0">
                <a:solidFill>
                  <a:prstClr val="black">
                    <a:tint val="75000"/>
                  </a:prstClr>
                </a:solidFill>
              </a:rPr>
              <a:pPr/>
              <a:t>‹#›</a:t>
            </a:fld>
            <a:endParaRPr lang="nb-NO">
              <a:solidFill>
                <a:prstClr val="black">
                  <a:tint val="75000"/>
                </a:prstClr>
              </a:solidFill>
            </a:endParaRPr>
          </a:p>
        </p:txBody>
      </p:sp>
    </p:spTree>
    <p:extLst>
      <p:ext uri="{BB962C8B-B14F-4D97-AF65-F5344CB8AC3E}">
        <p14:creationId xmlns:p14="http://schemas.microsoft.com/office/powerpoint/2010/main" val="2349994564"/>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xStyles>
    <p:titleStyle>
      <a:lvl1pPr algn="l" defTabSz="1300734" rtl="0" eaLnBrk="1" latinLnBrk="0" hangingPunct="1">
        <a:lnSpc>
          <a:spcPct val="90000"/>
        </a:lnSpc>
        <a:spcBef>
          <a:spcPct val="0"/>
        </a:spcBef>
        <a:buNone/>
        <a:defRPr sz="6300" kern="1200">
          <a:solidFill>
            <a:schemeClr val="tx1"/>
          </a:solidFill>
          <a:latin typeface="+mj-lt"/>
          <a:ea typeface="+mj-ea"/>
          <a:cs typeface="+mj-cs"/>
        </a:defRPr>
      </a:lvl1pPr>
    </p:titleStyle>
    <p:bodyStyle>
      <a:lvl1pPr marL="325184" indent="-325184" algn="l" defTabSz="1300734" rtl="0" eaLnBrk="1" latinLnBrk="0" hangingPunct="1">
        <a:lnSpc>
          <a:spcPct val="90000"/>
        </a:lnSpc>
        <a:spcBef>
          <a:spcPts val="1423"/>
        </a:spcBef>
        <a:buFont typeface="Arial" panose="020B0604020202020204" pitchFamily="34" charset="0"/>
        <a:buChar char="•"/>
        <a:defRPr sz="4000" kern="1200">
          <a:solidFill>
            <a:schemeClr val="tx1"/>
          </a:solidFill>
          <a:latin typeface="+mn-lt"/>
          <a:ea typeface="+mn-ea"/>
          <a:cs typeface="+mn-cs"/>
        </a:defRPr>
      </a:lvl1pPr>
      <a:lvl2pPr marL="975551" indent="-325184" algn="l" defTabSz="1300734" rtl="0" eaLnBrk="1" latinLnBrk="0" hangingPunct="1">
        <a:lnSpc>
          <a:spcPct val="90000"/>
        </a:lnSpc>
        <a:spcBef>
          <a:spcPts val="711"/>
        </a:spcBef>
        <a:buFont typeface="Arial" panose="020B0604020202020204" pitchFamily="34" charset="0"/>
        <a:buChar char="•"/>
        <a:defRPr sz="3400" kern="1200">
          <a:solidFill>
            <a:schemeClr val="tx1"/>
          </a:solidFill>
          <a:latin typeface="+mn-lt"/>
          <a:ea typeface="+mn-ea"/>
          <a:cs typeface="+mn-cs"/>
        </a:defRPr>
      </a:lvl2pPr>
      <a:lvl3pPr marL="1625918" indent="-325184" algn="l" defTabSz="1300734" rtl="0" eaLnBrk="1" latinLnBrk="0" hangingPunct="1">
        <a:lnSpc>
          <a:spcPct val="90000"/>
        </a:lnSpc>
        <a:spcBef>
          <a:spcPts val="711"/>
        </a:spcBef>
        <a:buFont typeface="Arial" panose="020B0604020202020204" pitchFamily="34" charset="0"/>
        <a:buChar char="•"/>
        <a:defRPr sz="2800" kern="1200">
          <a:solidFill>
            <a:schemeClr val="tx1"/>
          </a:solidFill>
          <a:latin typeface="+mn-lt"/>
          <a:ea typeface="+mn-ea"/>
          <a:cs typeface="+mn-cs"/>
        </a:defRPr>
      </a:lvl3pPr>
      <a:lvl4pPr marL="2276285" indent="-325184" algn="l" defTabSz="1300734"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4pPr>
      <a:lvl5pPr marL="2926652" indent="-325184" algn="l" defTabSz="1300734"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5pPr>
      <a:lvl6pPr marL="3577019" indent="-325184" algn="l" defTabSz="1300734"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6pPr>
      <a:lvl7pPr marL="4227386" indent="-325184" algn="l" defTabSz="1300734"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7pPr>
      <a:lvl8pPr marL="4877753" indent="-325184" algn="l" defTabSz="1300734"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8pPr>
      <a:lvl9pPr marL="5528120" indent="-325184" algn="l" defTabSz="1300734" rtl="0" eaLnBrk="1" latinLnBrk="0" hangingPunct="1">
        <a:lnSpc>
          <a:spcPct val="90000"/>
        </a:lnSpc>
        <a:spcBef>
          <a:spcPts val="711"/>
        </a:spcBef>
        <a:buFont typeface="Arial" panose="020B0604020202020204" pitchFamily="34" charset="0"/>
        <a:buChar char="•"/>
        <a:defRPr sz="2600" kern="1200">
          <a:solidFill>
            <a:schemeClr val="tx1"/>
          </a:solidFill>
          <a:latin typeface="+mn-lt"/>
          <a:ea typeface="+mn-ea"/>
          <a:cs typeface="+mn-cs"/>
        </a:defRPr>
      </a:lvl9pPr>
    </p:bodyStyle>
    <p:otherStyle>
      <a:defPPr>
        <a:defRPr lang="nb-NO"/>
      </a:defPPr>
      <a:lvl1pPr marL="0" algn="l" defTabSz="1300734" rtl="0" eaLnBrk="1" latinLnBrk="0" hangingPunct="1">
        <a:defRPr sz="2600" kern="1200">
          <a:solidFill>
            <a:schemeClr val="tx1"/>
          </a:solidFill>
          <a:latin typeface="+mn-lt"/>
          <a:ea typeface="+mn-ea"/>
          <a:cs typeface="+mn-cs"/>
        </a:defRPr>
      </a:lvl1pPr>
      <a:lvl2pPr marL="650367" algn="l" defTabSz="1300734" rtl="0" eaLnBrk="1" latinLnBrk="0" hangingPunct="1">
        <a:defRPr sz="2600" kern="1200">
          <a:solidFill>
            <a:schemeClr val="tx1"/>
          </a:solidFill>
          <a:latin typeface="+mn-lt"/>
          <a:ea typeface="+mn-ea"/>
          <a:cs typeface="+mn-cs"/>
        </a:defRPr>
      </a:lvl2pPr>
      <a:lvl3pPr marL="1300734" algn="l" defTabSz="1300734" rtl="0" eaLnBrk="1" latinLnBrk="0" hangingPunct="1">
        <a:defRPr sz="2600" kern="1200">
          <a:solidFill>
            <a:schemeClr val="tx1"/>
          </a:solidFill>
          <a:latin typeface="+mn-lt"/>
          <a:ea typeface="+mn-ea"/>
          <a:cs typeface="+mn-cs"/>
        </a:defRPr>
      </a:lvl3pPr>
      <a:lvl4pPr marL="1951101" algn="l" defTabSz="1300734" rtl="0" eaLnBrk="1" latinLnBrk="0" hangingPunct="1">
        <a:defRPr sz="2600" kern="1200">
          <a:solidFill>
            <a:schemeClr val="tx1"/>
          </a:solidFill>
          <a:latin typeface="+mn-lt"/>
          <a:ea typeface="+mn-ea"/>
          <a:cs typeface="+mn-cs"/>
        </a:defRPr>
      </a:lvl4pPr>
      <a:lvl5pPr marL="2601468" algn="l" defTabSz="1300734" rtl="0" eaLnBrk="1" latinLnBrk="0" hangingPunct="1">
        <a:defRPr sz="2600" kern="1200">
          <a:solidFill>
            <a:schemeClr val="tx1"/>
          </a:solidFill>
          <a:latin typeface="+mn-lt"/>
          <a:ea typeface="+mn-ea"/>
          <a:cs typeface="+mn-cs"/>
        </a:defRPr>
      </a:lvl5pPr>
      <a:lvl6pPr marL="3251835" algn="l" defTabSz="1300734" rtl="0" eaLnBrk="1" latinLnBrk="0" hangingPunct="1">
        <a:defRPr sz="2600" kern="1200">
          <a:solidFill>
            <a:schemeClr val="tx1"/>
          </a:solidFill>
          <a:latin typeface="+mn-lt"/>
          <a:ea typeface="+mn-ea"/>
          <a:cs typeface="+mn-cs"/>
        </a:defRPr>
      </a:lvl6pPr>
      <a:lvl7pPr marL="3902202" algn="l" defTabSz="1300734" rtl="0" eaLnBrk="1" latinLnBrk="0" hangingPunct="1">
        <a:defRPr sz="2600" kern="1200">
          <a:solidFill>
            <a:schemeClr val="tx1"/>
          </a:solidFill>
          <a:latin typeface="+mn-lt"/>
          <a:ea typeface="+mn-ea"/>
          <a:cs typeface="+mn-cs"/>
        </a:defRPr>
      </a:lvl7pPr>
      <a:lvl8pPr marL="4552569" algn="l" defTabSz="1300734" rtl="0" eaLnBrk="1" latinLnBrk="0" hangingPunct="1">
        <a:defRPr sz="2600" kern="1200">
          <a:solidFill>
            <a:schemeClr val="tx1"/>
          </a:solidFill>
          <a:latin typeface="+mn-lt"/>
          <a:ea typeface="+mn-ea"/>
          <a:cs typeface="+mn-cs"/>
        </a:defRPr>
      </a:lvl8pPr>
      <a:lvl9pPr marL="5202936" algn="l" defTabSz="1300734" rtl="0" eaLnBrk="1" latinLnBrk="0" hangingPunct="1">
        <a:defRPr sz="2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3780473"/>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7" y="8695085"/>
            <a:ext cx="1204102" cy="262593"/>
          </a:xfrm>
          <a:prstGeom prst="rect">
            <a:avLst/>
          </a:prstGeom>
        </p:spPr>
        <p:txBody>
          <a:bodyPr vert="horz" lIns="0" tIns="0" rIns="0" bIns="0" rtlCol="0" anchor="ctr">
            <a:normAutofit/>
          </a:bodyPr>
          <a:lstStyle>
            <a:lvl1pPr algn="l">
              <a:defRPr sz="1400">
                <a:solidFill>
                  <a:schemeClr val="dk1"/>
                </a:solidFill>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3"/>
          </p:nvPr>
        </p:nvSpPr>
        <p:spPr>
          <a:xfrm>
            <a:off x="3378333" y="8695085"/>
            <a:ext cx="10591533" cy="262593"/>
          </a:xfrm>
          <a:prstGeom prst="rect">
            <a:avLst/>
          </a:prstGeom>
        </p:spPr>
        <p:txBody>
          <a:bodyPr vert="horz" lIns="0" tIns="0" rIns="0" bIns="0" rtlCol="0" anchor="ctr">
            <a:normAutofit/>
          </a:bodyPr>
          <a:lstStyle>
            <a:lvl1pPr algn="ctr">
              <a:defRPr sz="1400">
                <a:solidFill>
                  <a:schemeClr val="dk1"/>
                </a:solidFill>
                <a:latin typeface="+mn-lt"/>
              </a:defRPr>
            </a:lvl1pPr>
          </a:lstStyle>
          <a:p>
            <a:endParaRPr lang="nb-NO" dirty="0">
              <a:solidFill>
                <a:prstClr val="black"/>
              </a:solidFill>
            </a:endParaRPr>
          </a:p>
        </p:txBody>
      </p:sp>
      <p:sp>
        <p:nvSpPr>
          <p:cNvPr id="6" name="Plassholder for lysbildenummer 5"/>
          <p:cNvSpPr>
            <a:spLocks noGrp="1"/>
          </p:cNvSpPr>
          <p:nvPr>
            <p:ph type="sldNum" sz="quarter" idx="4"/>
          </p:nvPr>
        </p:nvSpPr>
        <p:spPr>
          <a:xfrm>
            <a:off x="15294555" y="8695085"/>
            <a:ext cx="439412" cy="262593"/>
          </a:xfrm>
          <a:prstGeom prst="rect">
            <a:avLst/>
          </a:prstGeom>
        </p:spPr>
        <p:txBody>
          <a:bodyPr vert="horz" lIns="0" tIns="0" rIns="0" bIns="0" rtlCol="0" anchor="ctr">
            <a:normAutofit/>
          </a:bodyPr>
          <a:lstStyle>
            <a:lvl1pPr algn="r">
              <a:defRPr sz="1400">
                <a:solidFill>
                  <a:schemeClr val="dk1"/>
                </a:solidFill>
                <a:latin typeface="+mn-lt"/>
              </a:defRPr>
            </a:lvl1pPr>
          </a:lstStyle>
          <a:p>
            <a:fld id="{5751DFAA-887F-4071-8EAD-E8CA316FCF06}" type="slidenum">
              <a:rPr lang="nb-NO" smtClean="0">
                <a:solidFill>
                  <a:prstClr val="black"/>
                </a:solidFill>
              </a:rPr>
              <a:pPr/>
              <a:t>‹#›</a:t>
            </a:fld>
            <a:endParaRPr lang="nb-NO">
              <a:solidFill>
                <a:prstClr val="black"/>
              </a:solidFill>
            </a:endParaRPr>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spTree>
    <p:extLst>
      <p:ext uri="{BB962C8B-B14F-4D97-AF65-F5344CB8AC3E}">
        <p14:creationId xmlns:p14="http://schemas.microsoft.com/office/powerpoint/2010/main" val="4080690202"/>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 id="2147483746" r:id="rId16"/>
    <p:sldLayoutId id="2147483747" r:id="rId17"/>
  </p:sldLayoutIdLst>
  <p:txStyles>
    <p:title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1260157"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7" y="3780473"/>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7" y="8695085"/>
            <a:ext cx="1204102" cy="262593"/>
          </a:xfrm>
          <a:prstGeom prst="rect">
            <a:avLst/>
          </a:prstGeom>
        </p:spPr>
        <p:txBody>
          <a:bodyPr vert="horz" lIns="0" tIns="0" rIns="0" bIns="0" rtlCol="0" anchor="ctr">
            <a:normAutofit/>
          </a:bodyPr>
          <a:lstStyle>
            <a:lvl1pPr algn="l">
              <a:defRPr sz="1400">
                <a:solidFill>
                  <a:schemeClr val="dk1"/>
                </a:solidFill>
                <a:latin typeface="+mn-lt"/>
              </a:defRPr>
            </a:lvl1pPr>
          </a:lstStyle>
          <a:p>
            <a:fld id="{983651F3-9B16-40C6-B209-3688FC9C95F6}" type="datetimeFigureOut">
              <a:rPr lang="nb-NO" smtClean="0">
                <a:solidFill>
                  <a:prstClr val="black"/>
                </a:solidFill>
              </a:rPr>
              <a:pPr/>
              <a:t>01.10.2020</a:t>
            </a:fld>
            <a:endParaRPr lang="nb-NO">
              <a:solidFill>
                <a:prstClr val="black"/>
              </a:solidFill>
            </a:endParaRPr>
          </a:p>
        </p:txBody>
      </p:sp>
      <p:sp>
        <p:nvSpPr>
          <p:cNvPr id="5" name="Plassholder for bunntekst 4"/>
          <p:cNvSpPr>
            <a:spLocks noGrp="1"/>
          </p:cNvSpPr>
          <p:nvPr>
            <p:ph type="ftr" sz="quarter" idx="3"/>
          </p:nvPr>
        </p:nvSpPr>
        <p:spPr>
          <a:xfrm>
            <a:off x="3378333" y="8695085"/>
            <a:ext cx="10591533" cy="262593"/>
          </a:xfrm>
          <a:prstGeom prst="rect">
            <a:avLst/>
          </a:prstGeom>
        </p:spPr>
        <p:txBody>
          <a:bodyPr vert="horz" lIns="0" tIns="0" rIns="0" bIns="0" rtlCol="0" anchor="ctr">
            <a:normAutofit/>
          </a:bodyPr>
          <a:lstStyle>
            <a:lvl1pPr algn="ctr">
              <a:defRPr sz="1400">
                <a:solidFill>
                  <a:schemeClr val="dk1"/>
                </a:solidFill>
                <a:latin typeface="+mn-lt"/>
              </a:defRPr>
            </a:lvl1pPr>
          </a:lstStyle>
          <a:p>
            <a:endParaRPr lang="nb-NO" dirty="0">
              <a:solidFill>
                <a:prstClr val="black"/>
              </a:solidFill>
            </a:endParaRPr>
          </a:p>
        </p:txBody>
      </p:sp>
      <p:sp>
        <p:nvSpPr>
          <p:cNvPr id="6" name="Plassholder for lysbildenummer 5"/>
          <p:cNvSpPr>
            <a:spLocks noGrp="1"/>
          </p:cNvSpPr>
          <p:nvPr>
            <p:ph type="sldNum" sz="quarter" idx="4"/>
          </p:nvPr>
        </p:nvSpPr>
        <p:spPr>
          <a:xfrm>
            <a:off x="15294555" y="8695085"/>
            <a:ext cx="439412" cy="262593"/>
          </a:xfrm>
          <a:prstGeom prst="rect">
            <a:avLst/>
          </a:prstGeom>
        </p:spPr>
        <p:txBody>
          <a:bodyPr vert="horz" lIns="0" tIns="0" rIns="0" bIns="0" rtlCol="0" anchor="ctr">
            <a:normAutofit/>
          </a:bodyPr>
          <a:lstStyle>
            <a:lvl1pPr algn="r">
              <a:defRPr sz="1400">
                <a:solidFill>
                  <a:schemeClr val="dk1"/>
                </a:solidFill>
                <a:latin typeface="+mn-lt"/>
              </a:defRPr>
            </a:lvl1pPr>
          </a:lstStyle>
          <a:p>
            <a:fld id="{5751DFAA-887F-4071-8EAD-E8CA316FCF06}" type="slidenum">
              <a:rPr lang="nb-NO" smtClean="0">
                <a:solidFill>
                  <a:prstClr val="black"/>
                </a:solidFill>
              </a:rPr>
              <a:pPr/>
              <a:t>‹#›</a:t>
            </a:fld>
            <a:endParaRPr lang="nb-NO">
              <a:solidFill>
                <a:prstClr val="black"/>
              </a:solidFill>
            </a:endParaRPr>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0" y="9194261"/>
            <a:ext cx="17348200" cy="557751"/>
          </a:xfrm>
          <a:prstGeom prst="rect">
            <a:avLst/>
          </a:prstGeom>
        </p:spPr>
      </p:pic>
    </p:spTree>
    <p:extLst>
      <p:ext uri="{BB962C8B-B14F-4D97-AF65-F5344CB8AC3E}">
        <p14:creationId xmlns:p14="http://schemas.microsoft.com/office/powerpoint/2010/main" val="1370219418"/>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 id="2147483763" r:id="rId15"/>
    <p:sldLayoutId id="2147483764" r:id="rId16"/>
    <p:sldLayoutId id="2147483765" r:id="rId17"/>
  </p:sldLayoutIdLst>
  <p:txStyles>
    <p:title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8" y="3780474"/>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6" y="8695086"/>
            <a:ext cx="1204102" cy="262592"/>
          </a:xfrm>
          <a:prstGeom prst="rect">
            <a:avLst/>
          </a:prstGeom>
        </p:spPr>
        <p:txBody>
          <a:bodyPr vert="horz" lIns="0" tIns="0" rIns="0" bIns="0" rtlCol="0" anchor="ctr">
            <a:normAutofit/>
          </a:bodyPr>
          <a:lstStyle>
            <a:lvl1pPr algn="l">
              <a:defRPr sz="1300">
                <a:solidFill>
                  <a:schemeClr val="dk1"/>
                </a:solidFill>
                <a:latin typeface="+mn-lt"/>
              </a:defRPr>
            </a:lvl1pPr>
          </a:lstStyle>
          <a:p>
            <a:pPr defTabSz="1300656"/>
            <a:fld id="{983651F3-9B16-40C6-B209-3688FC9C95F6}" type="datetimeFigureOut">
              <a:rPr lang="nb-NO" smtClean="0">
                <a:solidFill>
                  <a:prstClr val="black"/>
                </a:solidFill>
              </a:rPr>
              <a:pPr defTabSz="1300656"/>
              <a:t>01.10.2020</a:t>
            </a:fld>
            <a:endParaRPr lang="nb-NO">
              <a:solidFill>
                <a:prstClr val="black"/>
              </a:solidFill>
            </a:endParaRPr>
          </a:p>
        </p:txBody>
      </p:sp>
      <p:sp>
        <p:nvSpPr>
          <p:cNvPr id="5" name="Plassholder for bunntekst 4"/>
          <p:cNvSpPr>
            <a:spLocks noGrp="1"/>
          </p:cNvSpPr>
          <p:nvPr>
            <p:ph type="ftr" sz="quarter" idx="3"/>
          </p:nvPr>
        </p:nvSpPr>
        <p:spPr>
          <a:xfrm>
            <a:off x="3378335" y="8695086"/>
            <a:ext cx="10591533" cy="262592"/>
          </a:xfrm>
          <a:prstGeom prst="rect">
            <a:avLst/>
          </a:prstGeom>
        </p:spPr>
        <p:txBody>
          <a:bodyPr vert="horz" lIns="0" tIns="0" rIns="0" bIns="0" rtlCol="0" anchor="ctr">
            <a:normAutofit/>
          </a:bodyPr>
          <a:lstStyle>
            <a:lvl1pPr algn="ctr">
              <a:defRPr sz="1300">
                <a:solidFill>
                  <a:schemeClr val="dk1"/>
                </a:solidFill>
                <a:latin typeface="+mn-lt"/>
              </a:defRPr>
            </a:lvl1pPr>
          </a:lstStyle>
          <a:p>
            <a:pPr defTabSz="1300656"/>
            <a:endParaRPr lang="nb-NO" dirty="0">
              <a:solidFill>
                <a:prstClr val="black"/>
              </a:solidFill>
            </a:endParaRPr>
          </a:p>
        </p:txBody>
      </p:sp>
      <p:sp>
        <p:nvSpPr>
          <p:cNvPr id="6" name="Plassholder for lysbildenummer 5"/>
          <p:cNvSpPr>
            <a:spLocks noGrp="1"/>
          </p:cNvSpPr>
          <p:nvPr>
            <p:ph type="sldNum" sz="quarter" idx="4"/>
          </p:nvPr>
        </p:nvSpPr>
        <p:spPr>
          <a:xfrm>
            <a:off x="15294556" y="8695086"/>
            <a:ext cx="439412" cy="262592"/>
          </a:xfrm>
          <a:prstGeom prst="rect">
            <a:avLst/>
          </a:prstGeom>
        </p:spPr>
        <p:txBody>
          <a:bodyPr vert="horz" lIns="0" tIns="0" rIns="0" bIns="0" rtlCol="0" anchor="ctr">
            <a:normAutofit/>
          </a:bodyPr>
          <a:lstStyle>
            <a:lvl1pPr algn="r">
              <a:defRPr sz="1300">
                <a:solidFill>
                  <a:schemeClr val="dk1"/>
                </a:solidFill>
                <a:latin typeface="+mn-lt"/>
              </a:defRPr>
            </a:lvl1pPr>
          </a:lstStyle>
          <a:p>
            <a:pPr defTabSz="1300656"/>
            <a:fld id="{5751DFAA-887F-4071-8EAD-E8CA316FCF06}" type="slidenum">
              <a:rPr lang="nb-NO" smtClean="0">
                <a:solidFill>
                  <a:prstClr val="black"/>
                </a:solidFill>
              </a:rPr>
              <a:pPr defTabSz="1300656"/>
              <a:t>‹#›</a:t>
            </a:fld>
            <a:endParaRPr lang="nb-NO">
              <a:solidFill>
                <a:prstClr val="black"/>
              </a:solidFill>
            </a:endParaRPr>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spTree>
    <p:extLst>
      <p:ext uri="{BB962C8B-B14F-4D97-AF65-F5344CB8AC3E}">
        <p14:creationId xmlns:p14="http://schemas.microsoft.com/office/powerpoint/2010/main" val="157666251"/>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 id="2147483778" r:id="rId12"/>
    <p:sldLayoutId id="2147483779" r:id="rId13"/>
    <p:sldLayoutId id="2147483780" r:id="rId14"/>
    <p:sldLayoutId id="2147483781" r:id="rId15"/>
    <p:sldLayoutId id="2147483782" r:id="rId16"/>
  </p:sldLayoutIdLst>
  <p:txStyles>
    <p:titleStyle>
      <a:lvl1pPr algn="l" defTabSz="914346"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1984" indent="-251984" algn="l" defTabSz="914346" rtl="0" eaLnBrk="1" latinLnBrk="0" hangingPunct="1">
        <a:lnSpc>
          <a:spcPct val="100000"/>
        </a:lnSpc>
        <a:spcBef>
          <a:spcPts val="501"/>
        </a:spcBef>
        <a:buFont typeface="Arial" panose="020B0604020202020204" pitchFamily="34" charset="0"/>
        <a:buChar char="•"/>
        <a:defRPr sz="2500" kern="1200">
          <a:solidFill>
            <a:schemeClr val="tx1"/>
          </a:solidFill>
          <a:latin typeface="+mn-lt"/>
          <a:ea typeface="+mn-ea"/>
          <a:cs typeface="+mn-cs"/>
        </a:defRPr>
      </a:lvl1pPr>
      <a:lvl2pPr marL="503970" indent="-251984" algn="l" defTabSz="914346" rtl="0" eaLnBrk="1" latinLnBrk="0" hangingPunct="1">
        <a:lnSpc>
          <a:spcPct val="100000"/>
        </a:lnSpc>
        <a:spcBef>
          <a:spcPts val="501"/>
        </a:spcBef>
        <a:buFont typeface="Arial" panose="020B0604020202020204" pitchFamily="34" charset="0"/>
        <a:buChar char="•"/>
        <a:defRPr sz="2500" kern="1200">
          <a:solidFill>
            <a:schemeClr val="tx1"/>
          </a:solidFill>
          <a:latin typeface="+mn-lt"/>
          <a:ea typeface="+mn-ea"/>
          <a:cs typeface="+mn-cs"/>
        </a:defRPr>
      </a:lvl2pPr>
      <a:lvl3pPr marL="755954" indent="-251984" algn="l" defTabSz="914346" rtl="0" eaLnBrk="1" latinLnBrk="0" hangingPunct="1">
        <a:lnSpc>
          <a:spcPct val="100000"/>
        </a:lnSpc>
        <a:spcBef>
          <a:spcPts val="501"/>
        </a:spcBef>
        <a:buFont typeface="Arial" panose="020B0604020202020204" pitchFamily="34" charset="0"/>
        <a:buChar char="•"/>
        <a:defRPr sz="2100" kern="1200">
          <a:solidFill>
            <a:schemeClr val="tx1"/>
          </a:solidFill>
          <a:latin typeface="+mn-lt"/>
          <a:ea typeface="+mn-ea"/>
          <a:cs typeface="+mn-cs"/>
        </a:defRPr>
      </a:lvl3pPr>
      <a:lvl4pPr marL="1007941" indent="-251984" algn="l" defTabSz="914346" rtl="0" eaLnBrk="1" latinLnBrk="0" hangingPunct="1">
        <a:lnSpc>
          <a:spcPct val="100000"/>
        </a:lnSpc>
        <a:spcBef>
          <a:spcPts val="501"/>
        </a:spcBef>
        <a:buFont typeface="Arial" panose="020B0604020202020204" pitchFamily="34" charset="0"/>
        <a:buChar char="•"/>
        <a:defRPr sz="1700" kern="1200">
          <a:solidFill>
            <a:schemeClr val="tx1"/>
          </a:solidFill>
          <a:latin typeface="+mn-lt"/>
          <a:ea typeface="+mn-ea"/>
          <a:cs typeface="+mn-cs"/>
        </a:defRPr>
      </a:lvl4pPr>
      <a:lvl5pPr marL="1259925" indent="-251984" algn="l" defTabSz="914346" rtl="0" eaLnBrk="1" latinLnBrk="0" hangingPunct="1">
        <a:lnSpc>
          <a:spcPct val="100000"/>
        </a:lnSpc>
        <a:spcBef>
          <a:spcPts val="501"/>
        </a:spcBef>
        <a:buFont typeface="Arial" panose="020B0604020202020204" pitchFamily="34" charset="0"/>
        <a:buChar char="•"/>
        <a:defRPr sz="1500" kern="1200">
          <a:solidFill>
            <a:schemeClr val="tx1"/>
          </a:solidFill>
          <a:latin typeface="+mn-lt"/>
          <a:ea typeface="+mn-ea"/>
          <a:cs typeface="+mn-cs"/>
        </a:defRPr>
      </a:lvl5pPr>
      <a:lvl6pPr marL="2514449"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6pPr>
      <a:lvl7pPr marL="2971622"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7pPr>
      <a:lvl8pPr marL="3428795"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8pPr>
      <a:lvl9pPr marL="3885968"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9pPr>
    </p:bodyStyle>
    <p:otherStyle>
      <a:defPPr>
        <a:defRPr lang="nb-NO"/>
      </a:defPPr>
      <a:lvl1pPr marL="0" algn="l" defTabSz="914346" rtl="0" eaLnBrk="1" latinLnBrk="0" hangingPunct="1">
        <a:defRPr sz="1700" kern="1200">
          <a:solidFill>
            <a:schemeClr val="tx1"/>
          </a:solidFill>
          <a:latin typeface="+mn-lt"/>
          <a:ea typeface="+mn-ea"/>
          <a:cs typeface="+mn-cs"/>
        </a:defRPr>
      </a:lvl1pPr>
      <a:lvl2pPr marL="457173" algn="l" defTabSz="914346" rtl="0" eaLnBrk="1" latinLnBrk="0" hangingPunct="1">
        <a:defRPr sz="1700" kern="1200">
          <a:solidFill>
            <a:schemeClr val="tx1"/>
          </a:solidFill>
          <a:latin typeface="+mn-lt"/>
          <a:ea typeface="+mn-ea"/>
          <a:cs typeface="+mn-cs"/>
        </a:defRPr>
      </a:lvl2pPr>
      <a:lvl3pPr marL="914346" algn="l" defTabSz="914346" rtl="0" eaLnBrk="1" latinLnBrk="0" hangingPunct="1">
        <a:defRPr sz="1700" kern="1200">
          <a:solidFill>
            <a:schemeClr val="tx1"/>
          </a:solidFill>
          <a:latin typeface="+mn-lt"/>
          <a:ea typeface="+mn-ea"/>
          <a:cs typeface="+mn-cs"/>
        </a:defRPr>
      </a:lvl3pPr>
      <a:lvl4pPr marL="1371519" algn="l" defTabSz="914346" rtl="0" eaLnBrk="1" latinLnBrk="0" hangingPunct="1">
        <a:defRPr sz="1700" kern="1200">
          <a:solidFill>
            <a:schemeClr val="tx1"/>
          </a:solidFill>
          <a:latin typeface="+mn-lt"/>
          <a:ea typeface="+mn-ea"/>
          <a:cs typeface="+mn-cs"/>
        </a:defRPr>
      </a:lvl4pPr>
      <a:lvl5pPr marL="1828690" algn="l" defTabSz="914346" rtl="0" eaLnBrk="1" latinLnBrk="0" hangingPunct="1">
        <a:defRPr sz="1700" kern="1200">
          <a:solidFill>
            <a:schemeClr val="tx1"/>
          </a:solidFill>
          <a:latin typeface="+mn-lt"/>
          <a:ea typeface="+mn-ea"/>
          <a:cs typeface="+mn-cs"/>
        </a:defRPr>
      </a:lvl5pPr>
      <a:lvl6pPr marL="2285863" algn="l" defTabSz="914346" rtl="0" eaLnBrk="1" latinLnBrk="0" hangingPunct="1">
        <a:defRPr sz="1700" kern="1200">
          <a:solidFill>
            <a:schemeClr val="tx1"/>
          </a:solidFill>
          <a:latin typeface="+mn-lt"/>
          <a:ea typeface="+mn-ea"/>
          <a:cs typeface="+mn-cs"/>
        </a:defRPr>
      </a:lvl6pPr>
      <a:lvl7pPr marL="2743036" algn="l" defTabSz="914346" rtl="0" eaLnBrk="1" latinLnBrk="0" hangingPunct="1">
        <a:defRPr sz="1700" kern="1200">
          <a:solidFill>
            <a:schemeClr val="tx1"/>
          </a:solidFill>
          <a:latin typeface="+mn-lt"/>
          <a:ea typeface="+mn-ea"/>
          <a:cs typeface="+mn-cs"/>
        </a:defRPr>
      </a:lvl7pPr>
      <a:lvl8pPr marL="3200209" algn="l" defTabSz="914346" rtl="0" eaLnBrk="1" latinLnBrk="0" hangingPunct="1">
        <a:defRPr sz="1700" kern="1200">
          <a:solidFill>
            <a:schemeClr val="tx1"/>
          </a:solidFill>
          <a:latin typeface="+mn-lt"/>
          <a:ea typeface="+mn-ea"/>
          <a:cs typeface="+mn-cs"/>
        </a:defRPr>
      </a:lvl8pPr>
      <a:lvl9pPr marL="3657382" algn="l" defTabSz="914346" rtl="0" eaLnBrk="1" latinLnBrk="0" hangingPunct="1">
        <a:defRPr sz="17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Bilde 7" descr="Et bilde som inneholder tegning&#10;&#10;Automatisk generert beskrivelse">
            <a:extLst>
              <a:ext uri="{FF2B5EF4-FFF2-40B4-BE49-F238E27FC236}">
                <a16:creationId xmlns:a16="http://schemas.microsoft.com/office/drawing/2014/main" id="{6C496AC3-2DC9-48C1-BBAC-3FA1FCD84A71}"/>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1260158" y="792100"/>
            <a:ext cx="2988000" cy="590285"/>
          </a:xfrm>
          <a:prstGeom prst="rect">
            <a:avLst/>
          </a:prstGeom>
        </p:spPr>
      </p:pic>
      <p:sp>
        <p:nvSpPr>
          <p:cNvPr id="2" name="Plassholder for tittel 1"/>
          <p:cNvSpPr>
            <a:spLocks noGrp="1"/>
          </p:cNvSpPr>
          <p:nvPr>
            <p:ph type="title"/>
          </p:nvPr>
        </p:nvSpPr>
        <p:spPr>
          <a:xfrm>
            <a:off x="1260158" y="2412301"/>
            <a:ext cx="14473810" cy="1134142"/>
          </a:xfrm>
          <a:prstGeom prst="rect">
            <a:avLst/>
          </a:prstGeom>
        </p:spPr>
        <p:txBody>
          <a:bodyPr vert="horz" lIns="0" tIns="0" rIns="0" bIns="0" rtlCol="0" anchor="b" anchorCtr="0">
            <a:normAutofit/>
          </a:bodyPr>
          <a:lstStyle/>
          <a:p>
            <a:r>
              <a:rPr lang="nb-NO" dirty="0"/>
              <a:t>Klikk for å redigere tittelstil</a:t>
            </a:r>
          </a:p>
        </p:txBody>
      </p:sp>
      <p:sp>
        <p:nvSpPr>
          <p:cNvPr id="3" name="Plassholder for tekst 2"/>
          <p:cNvSpPr>
            <a:spLocks noGrp="1"/>
          </p:cNvSpPr>
          <p:nvPr>
            <p:ph type="body" idx="1"/>
          </p:nvPr>
        </p:nvSpPr>
        <p:spPr>
          <a:xfrm>
            <a:off x="1260158" y="3780474"/>
            <a:ext cx="14473810" cy="4500563"/>
          </a:xfrm>
          <a:prstGeom prst="rect">
            <a:avLst/>
          </a:prstGeom>
        </p:spPr>
        <p:txBody>
          <a:bodyPr vert="horz" lIns="0" tIns="0" rIns="0" bIns="0" rtlCol="0">
            <a:normAutofit/>
          </a:bodyPr>
          <a:lstStyle/>
          <a:p>
            <a:pPr lvl="0"/>
            <a:r>
              <a:rPr lang="nb-NO" dirty="0"/>
              <a:t>Klikk for å redigere tekststiler i malen</a:t>
            </a:r>
          </a:p>
          <a:p>
            <a:pPr lvl="1"/>
            <a:r>
              <a:rPr lang="nb-NO" dirty="0"/>
              <a:t>Andre nivå</a:t>
            </a:r>
          </a:p>
          <a:p>
            <a:pPr lvl="2"/>
            <a:r>
              <a:rPr lang="nb-NO" dirty="0"/>
              <a:t>Tredje nivå</a:t>
            </a:r>
          </a:p>
          <a:p>
            <a:pPr lvl="3"/>
            <a:r>
              <a:rPr lang="nb-NO" dirty="0"/>
              <a:t>Fjerde nivå</a:t>
            </a:r>
          </a:p>
          <a:p>
            <a:pPr lvl="4"/>
            <a:r>
              <a:rPr lang="nb-NO" dirty="0"/>
              <a:t>Femte nivå</a:t>
            </a:r>
          </a:p>
        </p:txBody>
      </p:sp>
      <p:sp>
        <p:nvSpPr>
          <p:cNvPr id="4" name="Plassholder for dato 3"/>
          <p:cNvSpPr>
            <a:spLocks noGrp="1"/>
          </p:cNvSpPr>
          <p:nvPr>
            <p:ph type="dt" sz="half" idx="2"/>
          </p:nvPr>
        </p:nvSpPr>
        <p:spPr>
          <a:xfrm>
            <a:off x="1260156" y="8695086"/>
            <a:ext cx="1204102" cy="262592"/>
          </a:xfrm>
          <a:prstGeom prst="rect">
            <a:avLst/>
          </a:prstGeom>
        </p:spPr>
        <p:txBody>
          <a:bodyPr vert="horz" lIns="0" tIns="0" rIns="0" bIns="0" rtlCol="0" anchor="ctr">
            <a:normAutofit/>
          </a:bodyPr>
          <a:lstStyle>
            <a:lvl1pPr algn="l">
              <a:defRPr sz="1300">
                <a:solidFill>
                  <a:schemeClr val="dk1"/>
                </a:solidFill>
                <a:latin typeface="+mn-lt"/>
              </a:defRPr>
            </a:lvl1pPr>
          </a:lstStyle>
          <a:p>
            <a:pPr defTabSz="1300656"/>
            <a:fld id="{983651F3-9B16-40C6-B209-3688FC9C95F6}" type="datetimeFigureOut">
              <a:rPr lang="nb-NO" smtClean="0">
                <a:solidFill>
                  <a:prstClr val="black"/>
                </a:solidFill>
              </a:rPr>
              <a:pPr defTabSz="1300656"/>
              <a:t>01.10.2020</a:t>
            </a:fld>
            <a:endParaRPr lang="nb-NO">
              <a:solidFill>
                <a:prstClr val="black"/>
              </a:solidFill>
            </a:endParaRPr>
          </a:p>
        </p:txBody>
      </p:sp>
      <p:sp>
        <p:nvSpPr>
          <p:cNvPr id="5" name="Plassholder for bunntekst 4"/>
          <p:cNvSpPr>
            <a:spLocks noGrp="1"/>
          </p:cNvSpPr>
          <p:nvPr>
            <p:ph type="ftr" sz="quarter" idx="3"/>
          </p:nvPr>
        </p:nvSpPr>
        <p:spPr>
          <a:xfrm>
            <a:off x="3378335" y="8695086"/>
            <a:ext cx="10591533" cy="262592"/>
          </a:xfrm>
          <a:prstGeom prst="rect">
            <a:avLst/>
          </a:prstGeom>
        </p:spPr>
        <p:txBody>
          <a:bodyPr vert="horz" lIns="0" tIns="0" rIns="0" bIns="0" rtlCol="0" anchor="ctr">
            <a:normAutofit/>
          </a:bodyPr>
          <a:lstStyle>
            <a:lvl1pPr algn="ctr">
              <a:defRPr sz="1300">
                <a:solidFill>
                  <a:schemeClr val="dk1"/>
                </a:solidFill>
                <a:latin typeface="+mn-lt"/>
              </a:defRPr>
            </a:lvl1pPr>
          </a:lstStyle>
          <a:p>
            <a:pPr defTabSz="1300656"/>
            <a:endParaRPr lang="nb-NO" dirty="0">
              <a:solidFill>
                <a:prstClr val="black"/>
              </a:solidFill>
            </a:endParaRPr>
          </a:p>
        </p:txBody>
      </p:sp>
      <p:sp>
        <p:nvSpPr>
          <p:cNvPr id="6" name="Plassholder for lysbildenummer 5"/>
          <p:cNvSpPr>
            <a:spLocks noGrp="1"/>
          </p:cNvSpPr>
          <p:nvPr>
            <p:ph type="sldNum" sz="quarter" idx="4"/>
          </p:nvPr>
        </p:nvSpPr>
        <p:spPr>
          <a:xfrm>
            <a:off x="15294556" y="8695086"/>
            <a:ext cx="439412" cy="262592"/>
          </a:xfrm>
          <a:prstGeom prst="rect">
            <a:avLst/>
          </a:prstGeom>
        </p:spPr>
        <p:txBody>
          <a:bodyPr vert="horz" lIns="0" tIns="0" rIns="0" bIns="0" rtlCol="0" anchor="ctr">
            <a:normAutofit/>
          </a:bodyPr>
          <a:lstStyle>
            <a:lvl1pPr algn="r">
              <a:defRPr sz="1300">
                <a:solidFill>
                  <a:schemeClr val="dk1"/>
                </a:solidFill>
                <a:latin typeface="+mn-lt"/>
              </a:defRPr>
            </a:lvl1pPr>
          </a:lstStyle>
          <a:p>
            <a:pPr defTabSz="1300656"/>
            <a:fld id="{5751DFAA-887F-4071-8EAD-E8CA316FCF06}" type="slidenum">
              <a:rPr lang="nb-NO" smtClean="0">
                <a:solidFill>
                  <a:prstClr val="black"/>
                </a:solidFill>
              </a:rPr>
              <a:pPr defTabSz="1300656"/>
              <a:t>‹#›</a:t>
            </a:fld>
            <a:endParaRPr lang="nb-NO">
              <a:solidFill>
                <a:prstClr val="black"/>
              </a:solidFill>
            </a:endParaRPr>
          </a:p>
        </p:txBody>
      </p:sp>
      <p:pic>
        <p:nvPicPr>
          <p:cNvPr id="17" name="Bilde 16">
            <a:extLst>
              <a:ext uri="{FF2B5EF4-FFF2-40B4-BE49-F238E27FC236}">
                <a16:creationId xmlns:a16="http://schemas.microsoft.com/office/drawing/2014/main" id="{53E7AB9B-D8DE-45F5-A439-AD21CE118C4C}"/>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0" y="9194263"/>
            <a:ext cx="17348200" cy="557750"/>
          </a:xfrm>
          <a:prstGeom prst="rect">
            <a:avLst/>
          </a:prstGeom>
        </p:spPr>
      </p:pic>
    </p:spTree>
    <p:extLst>
      <p:ext uri="{BB962C8B-B14F-4D97-AF65-F5344CB8AC3E}">
        <p14:creationId xmlns:p14="http://schemas.microsoft.com/office/powerpoint/2010/main" val="1248280999"/>
      </p:ext>
    </p:extLst>
  </p:cSld>
  <p:clrMap bg1="lt1" tx1="dk1" bg2="lt2" tx2="dk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Lst>
  <p:txStyles>
    <p:titleStyle>
      <a:lvl1pPr algn="l" defTabSz="914346" rtl="0" eaLnBrk="1" latinLnBrk="0" hangingPunct="1">
        <a:lnSpc>
          <a:spcPct val="90000"/>
        </a:lnSpc>
        <a:spcBef>
          <a:spcPct val="0"/>
        </a:spcBef>
        <a:buNone/>
        <a:defRPr sz="4000" b="0" kern="1200">
          <a:solidFill>
            <a:schemeClr val="dk2"/>
          </a:solidFill>
          <a:latin typeface="+mj-lt"/>
          <a:ea typeface="+mj-ea"/>
          <a:cs typeface="+mj-cs"/>
        </a:defRPr>
      </a:lvl1pPr>
    </p:titleStyle>
    <p:bodyStyle>
      <a:lvl1pPr marL="251984" indent="-251984" algn="l" defTabSz="914346" rtl="0" eaLnBrk="1" latinLnBrk="0" hangingPunct="1">
        <a:lnSpc>
          <a:spcPct val="100000"/>
        </a:lnSpc>
        <a:spcBef>
          <a:spcPts val="501"/>
        </a:spcBef>
        <a:buFont typeface="Arial" panose="020B0604020202020204" pitchFamily="34" charset="0"/>
        <a:buChar char="•"/>
        <a:defRPr sz="2500" kern="1200">
          <a:solidFill>
            <a:schemeClr val="tx1"/>
          </a:solidFill>
          <a:latin typeface="+mn-lt"/>
          <a:ea typeface="+mn-ea"/>
          <a:cs typeface="+mn-cs"/>
        </a:defRPr>
      </a:lvl1pPr>
      <a:lvl2pPr marL="503970" indent="-251984" algn="l" defTabSz="914346" rtl="0" eaLnBrk="1" latinLnBrk="0" hangingPunct="1">
        <a:lnSpc>
          <a:spcPct val="100000"/>
        </a:lnSpc>
        <a:spcBef>
          <a:spcPts val="501"/>
        </a:spcBef>
        <a:buFont typeface="Arial" panose="020B0604020202020204" pitchFamily="34" charset="0"/>
        <a:buChar char="•"/>
        <a:defRPr sz="2500" kern="1200">
          <a:solidFill>
            <a:schemeClr val="tx1"/>
          </a:solidFill>
          <a:latin typeface="+mn-lt"/>
          <a:ea typeface="+mn-ea"/>
          <a:cs typeface="+mn-cs"/>
        </a:defRPr>
      </a:lvl2pPr>
      <a:lvl3pPr marL="755954" indent="-251984" algn="l" defTabSz="914346" rtl="0" eaLnBrk="1" latinLnBrk="0" hangingPunct="1">
        <a:lnSpc>
          <a:spcPct val="100000"/>
        </a:lnSpc>
        <a:spcBef>
          <a:spcPts val="501"/>
        </a:spcBef>
        <a:buFont typeface="Arial" panose="020B0604020202020204" pitchFamily="34" charset="0"/>
        <a:buChar char="•"/>
        <a:defRPr sz="2100" kern="1200">
          <a:solidFill>
            <a:schemeClr val="tx1"/>
          </a:solidFill>
          <a:latin typeface="+mn-lt"/>
          <a:ea typeface="+mn-ea"/>
          <a:cs typeface="+mn-cs"/>
        </a:defRPr>
      </a:lvl3pPr>
      <a:lvl4pPr marL="1007941" indent="-251984" algn="l" defTabSz="914346" rtl="0" eaLnBrk="1" latinLnBrk="0" hangingPunct="1">
        <a:lnSpc>
          <a:spcPct val="100000"/>
        </a:lnSpc>
        <a:spcBef>
          <a:spcPts val="501"/>
        </a:spcBef>
        <a:buFont typeface="Arial" panose="020B0604020202020204" pitchFamily="34" charset="0"/>
        <a:buChar char="•"/>
        <a:defRPr sz="1700" kern="1200">
          <a:solidFill>
            <a:schemeClr val="tx1"/>
          </a:solidFill>
          <a:latin typeface="+mn-lt"/>
          <a:ea typeface="+mn-ea"/>
          <a:cs typeface="+mn-cs"/>
        </a:defRPr>
      </a:lvl4pPr>
      <a:lvl5pPr marL="1259925" indent="-251984" algn="l" defTabSz="914346" rtl="0" eaLnBrk="1" latinLnBrk="0" hangingPunct="1">
        <a:lnSpc>
          <a:spcPct val="100000"/>
        </a:lnSpc>
        <a:spcBef>
          <a:spcPts val="501"/>
        </a:spcBef>
        <a:buFont typeface="Arial" panose="020B0604020202020204" pitchFamily="34" charset="0"/>
        <a:buChar char="•"/>
        <a:defRPr sz="1500" kern="1200">
          <a:solidFill>
            <a:schemeClr val="tx1"/>
          </a:solidFill>
          <a:latin typeface="+mn-lt"/>
          <a:ea typeface="+mn-ea"/>
          <a:cs typeface="+mn-cs"/>
        </a:defRPr>
      </a:lvl5pPr>
      <a:lvl6pPr marL="2514449"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6pPr>
      <a:lvl7pPr marL="2971622"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7pPr>
      <a:lvl8pPr marL="3428795"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8pPr>
      <a:lvl9pPr marL="3885968" indent="-228586" algn="l" defTabSz="914346" rtl="0" eaLnBrk="1" latinLnBrk="0" hangingPunct="1">
        <a:lnSpc>
          <a:spcPct val="90000"/>
        </a:lnSpc>
        <a:spcBef>
          <a:spcPts val="501"/>
        </a:spcBef>
        <a:buFont typeface="Arial" panose="020B0604020202020204" pitchFamily="34" charset="0"/>
        <a:buChar char="•"/>
        <a:defRPr sz="1700" kern="1200">
          <a:solidFill>
            <a:schemeClr val="tx1"/>
          </a:solidFill>
          <a:latin typeface="+mn-lt"/>
          <a:ea typeface="+mn-ea"/>
          <a:cs typeface="+mn-cs"/>
        </a:defRPr>
      </a:lvl9pPr>
    </p:bodyStyle>
    <p:otherStyle>
      <a:defPPr>
        <a:defRPr lang="nb-NO"/>
      </a:defPPr>
      <a:lvl1pPr marL="0" algn="l" defTabSz="914346" rtl="0" eaLnBrk="1" latinLnBrk="0" hangingPunct="1">
        <a:defRPr sz="1700" kern="1200">
          <a:solidFill>
            <a:schemeClr val="tx1"/>
          </a:solidFill>
          <a:latin typeface="+mn-lt"/>
          <a:ea typeface="+mn-ea"/>
          <a:cs typeface="+mn-cs"/>
        </a:defRPr>
      </a:lvl1pPr>
      <a:lvl2pPr marL="457173" algn="l" defTabSz="914346" rtl="0" eaLnBrk="1" latinLnBrk="0" hangingPunct="1">
        <a:defRPr sz="1700" kern="1200">
          <a:solidFill>
            <a:schemeClr val="tx1"/>
          </a:solidFill>
          <a:latin typeface="+mn-lt"/>
          <a:ea typeface="+mn-ea"/>
          <a:cs typeface="+mn-cs"/>
        </a:defRPr>
      </a:lvl2pPr>
      <a:lvl3pPr marL="914346" algn="l" defTabSz="914346" rtl="0" eaLnBrk="1" latinLnBrk="0" hangingPunct="1">
        <a:defRPr sz="1700" kern="1200">
          <a:solidFill>
            <a:schemeClr val="tx1"/>
          </a:solidFill>
          <a:latin typeface="+mn-lt"/>
          <a:ea typeface="+mn-ea"/>
          <a:cs typeface="+mn-cs"/>
        </a:defRPr>
      </a:lvl3pPr>
      <a:lvl4pPr marL="1371519" algn="l" defTabSz="914346" rtl="0" eaLnBrk="1" latinLnBrk="0" hangingPunct="1">
        <a:defRPr sz="1700" kern="1200">
          <a:solidFill>
            <a:schemeClr val="tx1"/>
          </a:solidFill>
          <a:latin typeface="+mn-lt"/>
          <a:ea typeface="+mn-ea"/>
          <a:cs typeface="+mn-cs"/>
        </a:defRPr>
      </a:lvl4pPr>
      <a:lvl5pPr marL="1828690" algn="l" defTabSz="914346" rtl="0" eaLnBrk="1" latinLnBrk="0" hangingPunct="1">
        <a:defRPr sz="1700" kern="1200">
          <a:solidFill>
            <a:schemeClr val="tx1"/>
          </a:solidFill>
          <a:latin typeface="+mn-lt"/>
          <a:ea typeface="+mn-ea"/>
          <a:cs typeface="+mn-cs"/>
        </a:defRPr>
      </a:lvl5pPr>
      <a:lvl6pPr marL="2285863" algn="l" defTabSz="914346" rtl="0" eaLnBrk="1" latinLnBrk="0" hangingPunct="1">
        <a:defRPr sz="1700" kern="1200">
          <a:solidFill>
            <a:schemeClr val="tx1"/>
          </a:solidFill>
          <a:latin typeface="+mn-lt"/>
          <a:ea typeface="+mn-ea"/>
          <a:cs typeface="+mn-cs"/>
        </a:defRPr>
      </a:lvl6pPr>
      <a:lvl7pPr marL="2743036" algn="l" defTabSz="914346" rtl="0" eaLnBrk="1" latinLnBrk="0" hangingPunct="1">
        <a:defRPr sz="1700" kern="1200">
          <a:solidFill>
            <a:schemeClr val="tx1"/>
          </a:solidFill>
          <a:latin typeface="+mn-lt"/>
          <a:ea typeface="+mn-ea"/>
          <a:cs typeface="+mn-cs"/>
        </a:defRPr>
      </a:lvl7pPr>
      <a:lvl8pPr marL="3200209" algn="l" defTabSz="914346" rtl="0" eaLnBrk="1" latinLnBrk="0" hangingPunct="1">
        <a:defRPr sz="1700" kern="1200">
          <a:solidFill>
            <a:schemeClr val="tx1"/>
          </a:solidFill>
          <a:latin typeface="+mn-lt"/>
          <a:ea typeface="+mn-ea"/>
          <a:cs typeface="+mn-cs"/>
        </a:defRPr>
      </a:lvl8pPr>
      <a:lvl9pPr marL="3657382" algn="l" defTabSz="914346"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33.xml"/><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44.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1.xml"/><Relationship Id="rId1" Type="http://schemas.openxmlformats.org/officeDocument/2006/relationships/slideLayout" Target="../slideLayouts/slideLayout44.xml"/><Relationship Id="rId4" Type="http://schemas.openxmlformats.org/officeDocument/2006/relationships/image" Target="../media/image36.jpe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44.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4.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6.xml"/><Relationship Id="rId1" Type="http://schemas.openxmlformats.org/officeDocument/2006/relationships/slideLayout" Target="../slideLayouts/slideLayout48.xml"/><Relationship Id="rId4" Type="http://schemas.openxmlformats.org/officeDocument/2006/relationships/comments" Target="../comments/comment1.xml"/></Relationships>
</file>

<file path=ppt/slides/_rels/slide1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7.xml"/><Relationship Id="rId1" Type="http://schemas.openxmlformats.org/officeDocument/2006/relationships/slideLayout" Target="../slideLayouts/slideLayout48.xml"/><Relationship Id="rId4"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48.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4.xml"/><Relationship Id="rId4" Type="http://schemas.openxmlformats.org/officeDocument/2006/relationships/image" Target="../media/image22.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64.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83.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18.xml"/><Relationship Id="rId1" Type="http://schemas.openxmlformats.org/officeDocument/2006/relationships/slideLayout" Target="../slideLayouts/slideLayout48.xml"/><Relationship Id="rId5" Type="http://schemas.openxmlformats.org/officeDocument/2006/relationships/image" Target="../media/image20.png"/><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3.jpg"/><Relationship Id="rId1" Type="http://schemas.openxmlformats.org/officeDocument/2006/relationships/slideLayout" Target="../slideLayouts/slideLayout143.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4.jpg"/><Relationship Id="rId1" Type="http://schemas.openxmlformats.org/officeDocument/2006/relationships/slideLayout" Target="../slideLayouts/slideLayout127.xml"/><Relationship Id="rId4" Type="http://schemas.openxmlformats.org/officeDocument/2006/relationships/image" Target="../media/image55.png"/></Relationships>
</file>

<file path=ppt/slides/_rels/slide2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10.xml"/><Relationship Id="rId6" Type="http://schemas.openxmlformats.org/officeDocument/2006/relationships/image" Target="../media/image21.png"/><Relationship Id="rId5" Type="http://schemas.openxmlformats.org/officeDocument/2006/relationships/image" Target="../media/image49.png"/><Relationship Id="rId4" Type="http://schemas.openxmlformats.org/officeDocument/2006/relationships/image" Target="../media/image58.jpeg"/></Relationships>
</file>

<file path=ppt/slides/_rels/slide27.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8.xml"/></Relationships>
</file>

<file path=ppt/slides/_rels/slide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4.xml"/><Relationship Id="rId5" Type="http://schemas.openxmlformats.org/officeDocument/2006/relationships/image" Target="../media/image24.jpeg"/><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5.jpeg"/><Relationship Id="rId1" Type="http://schemas.openxmlformats.org/officeDocument/2006/relationships/slideLayout" Target="../slideLayouts/slideLayout38.xml"/></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44.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4.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44.xml"/><Relationship Id="rId6" Type="http://schemas.openxmlformats.org/officeDocument/2006/relationships/image" Target="../media/image32.jpeg"/><Relationship Id="rId5" Type="http://schemas.openxmlformats.org/officeDocument/2006/relationships/image" Target="../media/image28.jpeg"/><Relationship Id="rId4" Type="http://schemas.openxmlformats.org/officeDocument/2006/relationships/image" Target="../media/image31.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5" descr="C:\Users\516247\Desktop\Porsgrunn 2030\20190913-feste-2089.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 y="0"/>
            <a:ext cx="17348200" cy="9218740"/>
          </a:xfrm>
          <a:prstGeom prst="rect">
            <a:avLst/>
          </a:prstGeom>
          <a:noFill/>
          <a:extLst>
            <a:ext uri="{909E8E84-426E-40DD-AFC4-6F175D3DCCD1}">
              <a14:hiddenFill xmlns:a14="http://schemas.microsoft.com/office/drawing/2010/main">
                <a:solidFill>
                  <a:srgbClr val="FFFFFF"/>
                </a:solidFill>
              </a14:hiddenFill>
            </a:ext>
          </a:extLst>
        </p:spPr>
      </p:pic>
      <p:sp>
        <p:nvSpPr>
          <p:cNvPr id="3" name="Rektangel 2"/>
          <p:cNvSpPr/>
          <p:nvPr/>
        </p:nvSpPr>
        <p:spPr>
          <a:xfrm>
            <a:off x="-19050" y="5290675"/>
            <a:ext cx="12382500" cy="2919874"/>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6" name="Plassholder for tekst 15">
            <a:extLst>
              <a:ext uri="{FF2B5EF4-FFF2-40B4-BE49-F238E27FC236}">
                <a16:creationId xmlns:a16="http://schemas.microsoft.com/office/drawing/2014/main" id="{ECE751D0-E75E-4BF8-9336-162BA209172E}"/>
              </a:ext>
            </a:extLst>
          </p:cNvPr>
          <p:cNvSpPr>
            <a:spLocks noGrp="1"/>
          </p:cNvSpPr>
          <p:nvPr>
            <p:ph type="body" sz="quarter" idx="10"/>
          </p:nvPr>
        </p:nvSpPr>
        <p:spPr>
          <a:xfrm>
            <a:off x="15895797" y="8872619"/>
            <a:ext cx="2561191" cy="343891"/>
          </a:xfrm>
        </p:spPr>
        <p:txBody>
          <a:bodyPr>
            <a:normAutofit/>
          </a:bodyPr>
          <a:lstStyle/>
          <a:p>
            <a:r>
              <a:rPr lang="nb-NO" sz="1100" dirty="0">
                <a:solidFill>
                  <a:schemeClr val="tx1"/>
                </a:solidFill>
              </a:rPr>
              <a:t>Foto: Dag Jenssen</a:t>
            </a:r>
          </a:p>
        </p:txBody>
      </p:sp>
      <p:sp>
        <p:nvSpPr>
          <p:cNvPr id="18" name="Plassholder for tekst 17">
            <a:extLst>
              <a:ext uri="{FF2B5EF4-FFF2-40B4-BE49-F238E27FC236}">
                <a16:creationId xmlns:a16="http://schemas.microsoft.com/office/drawing/2014/main" id="{82D3F189-CEF4-4CCE-A4EB-F2625DF1B6F7}"/>
              </a:ext>
            </a:extLst>
          </p:cNvPr>
          <p:cNvSpPr>
            <a:spLocks noGrp="1"/>
          </p:cNvSpPr>
          <p:nvPr>
            <p:ph type="body" sz="quarter" idx="13"/>
          </p:nvPr>
        </p:nvSpPr>
        <p:spPr/>
        <p:txBody>
          <a:bodyPr/>
          <a:lstStyle/>
          <a:p>
            <a:endParaRPr lang="nb-NO" dirty="0"/>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1588" y="839788"/>
            <a:ext cx="4408487" cy="871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Undertittel 8">
            <a:extLst>
              <a:ext uri="{FF2B5EF4-FFF2-40B4-BE49-F238E27FC236}">
                <a16:creationId xmlns:a16="http://schemas.microsoft.com/office/drawing/2014/main" id="{3CC7F64D-694A-429C-82D5-E5E0CD63EA99}"/>
              </a:ext>
            </a:extLst>
          </p:cNvPr>
          <p:cNvSpPr>
            <a:spLocks noGrp="1"/>
          </p:cNvSpPr>
          <p:nvPr>
            <p:ph type="subTitle" idx="1"/>
          </p:nvPr>
        </p:nvSpPr>
        <p:spPr>
          <a:xfrm>
            <a:off x="1385888" y="7387901"/>
            <a:ext cx="11989149" cy="1118001"/>
          </a:xfrm>
        </p:spPr>
        <p:txBody>
          <a:bodyPr>
            <a:normAutofit fontScale="92500"/>
          </a:bodyPr>
          <a:lstStyle/>
          <a:p>
            <a:r>
              <a:rPr lang="nb-NO" sz="3200" b="1" dirty="0">
                <a:solidFill>
                  <a:schemeClr val="bg1"/>
                </a:solidFill>
                <a:latin typeface="Montserrat SemiBold" pitchFamily="2" charset="0"/>
              </a:rPr>
              <a:t>Presentation </a:t>
            </a:r>
            <a:r>
              <a:rPr lang="nb-NO" sz="3200" b="1" dirty="0" err="1">
                <a:solidFill>
                  <a:schemeClr val="bg1"/>
                </a:solidFill>
                <a:latin typeface="Montserrat SemiBold" pitchFamily="2" charset="0"/>
              </a:rPr>
              <a:t>on</a:t>
            </a:r>
            <a:r>
              <a:rPr lang="nb-NO" sz="3200" b="1" dirty="0">
                <a:solidFill>
                  <a:schemeClr val="bg1"/>
                </a:solidFill>
                <a:latin typeface="Montserrat SemiBold" pitchFamily="2" charset="0"/>
              </a:rPr>
              <a:t>  30 September 2020</a:t>
            </a:r>
            <a:br>
              <a:rPr lang="nb-NO" sz="3200" b="1" dirty="0">
                <a:solidFill>
                  <a:schemeClr val="bg1"/>
                </a:solidFill>
                <a:latin typeface="Montserrat SemiBold" pitchFamily="2" charset="0"/>
              </a:rPr>
            </a:br>
            <a:r>
              <a:rPr lang="nb-NO" sz="3200" b="1" dirty="0">
                <a:solidFill>
                  <a:schemeClr val="bg1"/>
                </a:solidFill>
                <a:latin typeface="Montserrat SemiBold" pitchFamily="2" charset="0"/>
              </a:rPr>
              <a:t>Ebba Friis Eriksen, Head </a:t>
            </a:r>
            <a:r>
              <a:rPr lang="nb-NO" sz="3200" b="1" dirty="0" err="1">
                <a:solidFill>
                  <a:schemeClr val="bg1"/>
                </a:solidFill>
                <a:latin typeface="Montserrat SemiBold" pitchFamily="2" charset="0"/>
              </a:rPr>
              <a:t>of</a:t>
            </a:r>
            <a:r>
              <a:rPr lang="nb-NO" sz="3200" b="1" dirty="0">
                <a:solidFill>
                  <a:schemeClr val="bg1"/>
                </a:solidFill>
                <a:latin typeface="Montserrat SemiBold" pitchFamily="2" charset="0"/>
              </a:rPr>
              <a:t> Urban Development, Porsgrunn </a:t>
            </a:r>
            <a:r>
              <a:rPr lang="nb-NO" sz="3200" b="1" dirty="0" err="1">
                <a:solidFill>
                  <a:schemeClr val="bg1"/>
                </a:solidFill>
                <a:latin typeface="Montserrat SemiBold" pitchFamily="2" charset="0"/>
              </a:rPr>
              <a:t>municipality</a:t>
            </a:r>
            <a:endParaRPr lang="nb-NO" sz="3200" b="1" dirty="0">
              <a:solidFill>
                <a:schemeClr val="bg1"/>
              </a:solidFill>
              <a:latin typeface="Montserrat SemiBold" pitchFamily="2" charset="0"/>
            </a:endParaRPr>
          </a:p>
        </p:txBody>
      </p:sp>
      <p:sp>
        <p:nvSpPr>
          <p:cNvPr id="2" name="TekstSylinder 1"/>
          <p:cNvSpPr txBox="1"/>
          <p:nvPr/>
        </p:nvSpPr>
        <p:spPr>
          <a:xfrm>
            <a:off x="1271588" y="5519275"/>
            <a:ext cx="10552550" cy="923330"/>
          </a:xfrm>
          <a:prstGeom prst="rect">
            <a:avLst/>
          </a:prstGeom>
          <a:noFill/>
        </p:spPr>
        <p:txBody>
          <a:bodyPr wrap="square" rtlCol="0">
            <a:spAutoFit/>
          </a:bodyPr>
          <a:lstStyle/>
          <a:p>
            <a:r>
              <a:rPr lang="nb-NO" sz="5400" dirty="0">
                <a:solidFill>
                  <a:schemeClr val="bg1"/>
                </a:solidFill>
                <a:latin typeface="Montserrat Black" pitchFamily="2" charset="0"/>
              </a:rPr>
              <a:t>The Norwegian Planning System</a:t>
            </a:r>
          </a:p>
        </p:txBody>
      </p:sp>
    </p:spTree>
    <p:extLst>
      <p:ext uri="{BB962C8B-B14F-4D97-AF65-F5344CB8AC3E}">
        <p14:creationId xmlns:p14="http://schemas.microsoft.com/office/powerpoint/2010/main" val="1546377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91626"/>
            <a:ext cx="17351376"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tel 2"/>
          <p:cNvSpPr>
            <a:spLocks noGrp="1"/>
          </p:cNvSpPr>
          <p:nvPr>
            <p:ph type="title"/>
          </p:nvPr>
        </p:nvSpPr>
        <p:spPr>
          <a:xfrm>
            <a:off x="1260156" y="2019761"/>
            <a:ext cx="5940743" cy="1421154"/>
          </a:xfrm>
        </p:spPr>
        <p:txBody>
          <a:bodyPr>
            <a:normAutofit/>
          </a:bodyPr>
          <a:lstStyle/>
          <a:p>
            <a:pPr algn="ctr"/>
            <a:r>
              <a:rPr lang="nb-NO" dirty="0" err="1"/>
              <a:t>Detailed</a:t>
            </a:r>
            <a:r>
              <a:rPr lang="nb-NO" dirty="0"/>
              <a:t> </a:t>
            </a:r>
            <a:r>
              <a:rPr lang="nb-NO" dirty="0" err="1"/>
              <a:t>zoning</a:t>
            </a:r>
            <a:r>
              <a:rPr lang="nb-NO" dirty="0"/>
              <a:t> plan</a:t>
            </a:r>
            <a:endParaRPr lang="nb-NO" sz="3200" i="1" dirty="0"/>
          </a:p>
        </p:txBody>
      </p:sp>
      <p:sp>
        <p:nvSpPr>
          <p:cNvPr id="9" name="Plassholder for tekst 1"/>
          <p:cNvSpPr txBox="1">
            <a:spLocks/>
          </p:cNvSpPr>
          <p:nvPr/>
        </p:nvSpPr>
        <p:spPr>
          <a:xfrm>
            <a:off x="1260155" y="4602667"/>
            <a:ext cx="5940743" cy="2320834"/>
          </a:xfrm>
          <a:prstGeom prst="rect">
            <a:avLst/>
          </a:prstGeom>
        </p:spPr>
        <p:txBody>
          <a:bodyPr>
            <a:no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Detailed zoning plans with associated provisions regulate the use and protection of land, watercourses, sea areas, buildings and the external environment in specific areas in a municipality. </a:t>
            </a:r>
          </a:p>
        </p:txBody>
      </p:sp>
      <p:sp>
        <p:nvSpPr>
          <p:cNvPr id="10" name="Plassholder for tekst 15">
            <a:extLst>
              <a:ext uri="{FF2B5EF4-FFF2-40B4-BE49-F238E27FC236}">
                <a16:creationId xmlns:a16="http://schemas.microsoft.com/office/drawing/2014/main" id="{ECE751D0-E75E-4BF8-9336-162BA209172E}"/>
              </a:ext>
            </a:extLst>
          </p:cNvPr>
          <p:cNvSpPr txBox="1">
            <a:spLocks/>
          </p:cNvSpPr>
          <p:nvPr/>
        </p:nvSpPr>
        <p:spPr>
          <a:xfrm>
            <a:off x="15031088" y="9014015"/>
            <a:ext cx="2560638"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Porsgrunn kommune</a:t>
            </a:r>
          </a:p>
        </p:txBody>
      </p:sp>
      <p:pic>
        <p:nvPicPr>
          <p:cNvPr id="11266" name="Picture 2" descr="C:\Users\517275\Desktop\Presentasjon\slide_1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32750" y="2278836"/>
            <a:ext cx="9028418" cy="655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7057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517275\Desktop\Presentasjon\slide_15.JPG"/>
          <p:cNvPicPr>
            <a:picLocks noChangeAspect="1" noChangeArrowheads="1"/>
          </p:cNvPicPr>
          <p:nvPr/>
        </p:nvPicPr>
        <p:blipFill rotWithShape="1">
          <a:blip r:embed="rId3">
            <a:extLst>
              <a:ext uri="{28A0092B-C50C-407E-A947-70E740481C1C}">
                <a14:useLocalDpi xmlns:a14="http://schemas.microsoft.com/office/drawing/2010/main" val="0"/>
              </a:ext>
            </a:extLst>
          </a:blip>
          <a:srcRect b="14282"/>
          <a:stretch/>
        </p:blipFill>
        <p:spPr bwMode="auto">
          <a:xfrm>
            <a:off x="1028701" y="1695679"/>
            <a:ext cx="15373350" cy="73927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6041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txBox="1">
            <a:spLocks/>
          </p:cNvSpPr>
          <p:nvPr/>
        </p:nvSpPr>
        <p:spPr>
          <a:xfrm>
            <a:off x="1260157" y="2248460"/>
            <a:ext cx="10081260" cy="55399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en-GB" b="1" dirty="0"/>
              <a:t>The municipal planning strategy</a:t>
            </a:r>
            <a:endParaRPr lang="nb-NO" b="1" dirty="0"/>
          </a:p>
        </p:txBody>
      </p:sp>
      <p:sp>
        <p:nvSpPr>
          <p:cNvPr id="5" name="Plassholder for tekst 15">
            <a:extLst>
              <a:ext uri="{FF2B5EF4-FFF2-40B4-BE49-F238E27FC236}">
                <a16:creationId xmlns:a16="http://schemas.microsoft.com/office/drawing/2014/main" id="{ECE751D0-E75E-4BF8-9336-162BA209172E}"/>
              </a:ext>
            </a:extLst>
          </p:cNvPr>
          <p:cNvSpPr txBox="1">
            <a:spLocks/>
          </p:cNvSpPr>
          <p:nvPr/>
        </p:nvSpPr>
        <p:spPr>
          <a:xfrm>
            <a:off x="15031088" y="9014015"/>
            <a:ext cx="2560638"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Porsgrunn kommune</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246507" y="539517"/>
            <a:ext cx="5643445" cy="82677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6" name="Picture 2" descr="C:\Users\517275\Desktop\Presentasjon\slide_17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0157" y="3774642"/>
            <a:ext cx="7439025" cy="4626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34448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2"/>
          <p:cNvSpPr txBox="1">
            <a:spLocks/>
          </p:cNvSpPr>
          <p:nvPr/>
        </p:nvSpPr>
        <p:spPr>
          <a:xfrm>
            <a:off x="1260157" y="1808480"/>
            <a:ext cx="10081260" cy="993978"/>
          </a:xfrm>
          <a:prstGeom prst="rect">
            <a:avLst/>
          </a:prstGeom>
        </p:spPr>
        <p:txBody>
          <a:bodyPr vert="horz" lIns="0" tIns="0" rIns="0" bIns="0" rtlCol="0" anchor="b" anchorCtr="0">
            <a:normAutofit fontScale="77500" lnSpcReduction="20000"/>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en-GB" b="1" dirty="0"/>
              <a:t>The United Nation’s </a:t>
            </a:r>
            <a:r>
              <a:rPr lang="en-US" b="1" dirty="0"/>
              <a:t>Sustainable Development Goals (SDGs) are integrated in </a:t>
            </a:r>
            <a:r>
              <a:rPr lang="en-US" b="1" dirty="0" err="1"/>
              <a:t>Porsgrunn’s</a:t>
            </a:r>
            <a:r>
              <a:rPr lang="en-US" b="1" dirty="0"/>
              <a:t> municipal planning strategy</a:t>
            </a:r>
            <a:endParaRPr lang="nb-NO" b="1" dirty="0"/>
          </a:p>
        </p:txBody>
      </p:sp>
      <p:pic>
        <p:nvPicPr>
          <p:cNvPr id="7171" name="Picture 3" descr="C:\Users\517275\Desktop\Presentasjon\slide_18.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157" y="3154854"/>
            <a:ext cx="11762160" cy="5806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5311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tekst 1"/>
          <p:cNvSpPr txBox="1">
            <a:spLocks/>
          </p:cNvSpPr>
          <p:nvPr/>
        </p:nvSpPr>
        <p:spPr>
          <a:xfrm>
            <a:off x="444873" y="4876006"/>
            <a:ext cx="8840334" cy="1439666"/>
          </a:xfrm>
          <a:prstGeom prst="rect">
            <a:avLst/>
          </a:prstGeom>
        </p:spPr>
        <p:txBody>
          <a:bodyPr>
            <a:no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i="1" dirty="0"/>
              <a:t>A municipal sub-plan can be prepared for specific areas or be thematic.</a:t>
            </a:r>
          </a:p>
          <a:p>
            <a:pPr marL="0" indent="0">
              <a:buNone/>
            </a:pPr>
            <a:r>
              <a:rPr lang="en-US" sz="3200" i="1" dirty="0"/>
              <a:t>.</a:t>
            </a:r>
          </a:p>
          <a:p>
            <a:pPr marL="0" indent="0">
              <a:buNone/>
            </a:pPr>
            <a:r>
              <a:rPr lang="en-US" sz="3200" i="1" dirty="0"/>
              <a:t>The municipal sub-plan is an overall planning document. The plan applies to a larger geographical area and lays down guidelines for further regulation and land use.</a:t>
            </a:r>
          </a:p>
        </p:txBody>
      </p:sp>
      <p:sp>
        <p:nvSpPr>
          <p:cNvPr id="11" name="Tittel 2"/>
          <p:cNvSpPr>
            <a:spLocks noGrp="1"/>
          </p:cNvSpPr>
          <p:nvPr>
            <p:ph type="title"/>
          </p:nvPr>
        </p:nvSpPr>
        <p:spPr>
          <a:xfrm>
            <a:off x="293450" y="2179870"/>
            <a:ext cx="10081260" cy="1821204"/>
          </a:xfrm>
        </p:spPr>
        <p:txBody>
          <a:bodyPr>
            <a:normAutofit/>
          </a:bodyPr>
          <a:lstStyle/>
          <a:p>
            <a:pPr algn="ctr"/>
            <a:r>
              <a:rPr lang="nb-NO" sz="4400" dirty="0" err="1">
                <a:solidFill>
                  <a:srgbClr val="B2B4B7"/>
                </a:solidFill>
              </a:rPr>
              <a:t>Municipal</a:t>
            </a:r>
            <a:r>
              <a:rPr lang="nb-NO" sz="4400" dirty="0">
                <a:solidFill>
                  <a:srgbClr val="B2B4B7"/>
                </a:solidFill>
              </a:rPr>
              <a:t> sub-plan</a:t>
            </a:r>
            <a:endParaRPr lang="nb-NO" sz="3200" i="1" dirty="0">
              <a:solidFill>
                <a:srgbClr val="B2B4B7"/>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1725" y="683139"/>
            <a:ext cx="4816475"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80270" y="2433003"/>
            <a:ext cx="4810125" cy="6797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690571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2"/>
          <p:cNvSpPr txBox="1">
            <a:spLocks/>
          </p:cNvSpPr>
          <p:nvPr/>
        </p:nvSpPr>
        <p:spPr>
          <a:xfrm>
            <a:off x="1260157" y="2248459"/>
            <a:ext cx="8645843" cy="1002613"/>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en-GB" b="1" dirty="0"/>
              <a:t>The plan’s purpose</a:t>
            </a:r>
            <a:endParaRPr lang="nb-NO" b="1" dirty="0"/>
          </a:p>
        </p:txBody>
      </p:sp>
      <p:sp>
        <p:nvSpPr>
          <p:cNvPr id="4" name="Plassholder for tekst 1"/>
          <p:cNvSpPr txBox="1">
            <a:spLocks/>
          </p:cNvSpPr>
          <p:nvPr/>
        </p:nvSpPr>
        <p:spPr>
          <a:xfrm>
            <a:off x="1164907" y="3820033"/>
            <a:ext cx="8741093" cy="4896611"/>
          </a:xfrm>
          <a:prstGeom prst="rect">
            <a:avLst/>
          </a:prstGeom>
        </p:spPr>
        <p:txBody>
          <a:bodyPr>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2400" dirty="0"/>
          </a:p>
          <a:p>
            <a:r>
              <a:rPr lang="en-US" sz="3200" dirty="0"/>
              <a:t>Provides an assessment on quality and variety of the green areas in the municipality.</a:t>
            </a:r>
          </a:p>
          <a:p>
            <a:pPr marL="0" indent="0">
              <a:buNone/>
            </a:pPr>
            <a:endParaRPr lang="en-US" sz="3200" dirty="0"/>
          </a:p>
          <a:p>
            <a:r>
              <a:rPr lang="en-US" sz="3200" dirty="0"/>
              <a:t>Provides important information for the municipal master plan (land-use element)</a:t>
            </a:r>
          </a:p>
          <a:p>
            <a:endParaRPr lang="en-GB" sz="2400" u="sng" dirty="0"/>
          </a:p>
        </p:txBody>
      </p:sp>
      <p:pic>
        <p:nvPicPr>
          <p:cNvPr id="8194" name="Picture 2" descr="C:\Users\517275\Desktop\Presentasjon\slide_10_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23783" y="630621"/>
            <a:ext cx="5831843" cy="82481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20121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p:cNvSpPr txBox="1">
            <a:spLocks/>
          </p:cNvSpPr>
          <p:nvPr/>
        </p:nvSpPr>
        <p:spPr>
          <a:xfrm>
            <a:off x="1260157" y="1645920"/>
            <a:ext cx="7680643" cy="1156538"/>
          </a:xfrm>
          <a:prstGeom prst="rect">
            <a:avLst/>
          </a:prstGeom>
        </p:spPr>
        <p:txBody>
          <a:bodyPr vert="horz" lIns="0" tIns="0" rIns="0" bIns="0" rtlCol="0" anchor="b"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3600" b="1" dirty="0"/>
              <a:t>Main </a:t>
            </a:r>
            <a:r>
              <a:rPr lang="nb-NO" sz="3600" b="1" dirty="0" err="1"/>
              <a:t>principles</a:t>
            </a:r>
            <a:endParaRPr lang="nb-NO" sz="3600" b="1" dirty="0"/>
          </a:p>
        </p:txBody>
      </p:sp>
      <p:sp>
        <p:nvSpPr>
          <p:cNvPr id="4" name="Plassholder for tekst 15">
            <a:extLst>
              <a:ext uri="{FF2B5EF4-FFF2-40B4-BE49-F238E27FC236}">
                <a16:creationId xmlns:a16="http://schemas.microsoft.com/office/drawing/2014/main" id="{ECE751D0-E75E-4BF8-9336-162BA209172E}"/>
              </a:ext>
            </a:extLst>
          </p:cNvPr>
          <p:cNvSpPr txBox="1">
            <a:spLocks/>
          </p:cNvSpPr>
          <p:nvPr/>
        </p:nvSpPr>
        <p:spPr>
          <a:xfrm>
            <a:off x="15031088" y="9014015"/>
            <a:ext cx="2560638"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Porsgrunn kommune</a:t>
            </a:r>
          </a:p>
        </p:txBody>
      </p:sp>
      <p:sp>
        <p:nvSpPr>
          <p:cNvPr id="5" name="Plassholder for tekst 1"/>
          <p:cNvSpPr txBox="1">
            <a:spLocks/>
          </p:cNvSpPr>
          <p:nvPr/>
        </p:nvSpPr>
        <p:spPr>
          <a:xfrm>
            <a:off x="1164907" y="3251073"/>
            <a:ext cx="8741093" cy="5762942"/>
          </a:xfrm>
          <a:prstGeom prst="rect">
            <a:avLst/>
          </a:prstGeom>
        </p:spPr>
        <p:txBody>
          <a:bodyPr>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nb-NO" sz="800" dirty="0"/>
          </a:p>
          <a:p>
            <a:r>
              <a:rPr lang="nb-NO" sz="2400" dirty="0" err="1"/>
              <a:t>Updated</a:t>
            </a:r>
            <a:r>
              <a:rPr lang="nb-NO" sz="2400" dirty="0"/>
              <a:t> </a:t>
            </a:r>
            <a:r>
              <a:rPr lang="nb-NO" sz="2400" dirty="0" err="1"/>
              <a:t>information</a:t>
            </a:r>
            <a:r>
              <a:rPr lang="nb-NO" sz="2400" dirty="0"/>
              <a:t> </a:t>
            </a:r>
            <a:endParaRPr lang="en-US" sz="2400" dirty="0"/>
          </a:p>
          <a:p>
            <a:r>
              <a:rPr lang="nb-NO" sz="2400" dirty="0"/>
              <a:t>Different </a:t>
            </a:r>
            <a:r>
              <a:rPr lang="nb-NO" sz="2400" dirty="0" err="1"/>
              <a:t>thematic</a:t>
            </a:r>
            <a:r>
              <a:rPr lang="nb-NO" sz="2400" dirty="0"/>
              <a:t> </a:t>
            </a:r>
            <a:r>
              <a:rPr lang="nb-NO" sz="2400" dirty="0" err="1"/>
              <a:t>maps</a:t>
            </a:r>
            <a:endParaRPr lang="nb-NO" sz="2400" dirty="0"/>
          </a:p>
          <a:p>
            <a:endParaRPr lang="nb-NO" sz="2400" u="sng" dirty="0"/>
          </a:p>
          <a:p>
            <a:endParaRPr lang="nb-NO" sz="2400" u="sng" dirty="0"/>
          </a:p>
          <a:p>
            <a:pPr marL="0" indent="0">
              <a:buNone/>
            </a:pPr>
            <a:r>
              <a:rPr lang="nb-NO" sz="2400" dirty="0" err="1"/>
              <a:t>Thematic</a:t>
            </a:r>
            <a:r>
              <a:rPr lang="nb-NO" sz="2400" dirty="0"/>
              <a:t> </a:t>
            </a:r>
            <a:r>
              <a:rPr lang="nb-NO" sz="2400" dirty="0" err="1"/>
              <a:t>maps</a:t>
            </a:r>
            <a:r>
              <a:rPr lang="nb-NO" sz="2400" dirty="0"/>
              <a:t>:</a:t>
            </a:r>
          </a:p>
          <a:p>
            <a:pPr marL="0" indent="0">
              <a:buNone/>
            </a:pPr>
            <a:endParaRPr lang="nb-NO" sz="800" dirty="0"/>
          </a:p>
          <a:p>
            <a:r>
              <a:rPr lang="nb-NO" sz="2400" dirty="0" err="1"/>
              <a:t>Current</a:t>
            </a:r>
            <a:r>
              <a:rPr lang="nb-NO" sz="2400" dirty="0"/>
              <a:t> </a:t>
            </a:r>
            <a:r>
              <a:rPr lang="nb-NO" sz="2400" dirty="0" err="1"/>
              <a:t>distance</a:t>
            </a:r>
            <a:r>
              <a:rPr lang="nb-NO" sz="2400" dirty="0"/>
              <a:t> </a:t>
            </a:r>
            <a:r>
              <a:rPr lang="nb-NO" sz="2400" dirty="0" err="1"/>
              <a:t>between</a:t>
            </a:r>
            <a:r>
              <a:rPr lang="nb-NO" sz="2400" dirty="0"/>
              <a:t> </a:t>
            </a:r>
            <a:r>
              <a:rPr lang="nb-NO" sz="2400" dirty="0" err="1"/>
              <a:t>built</a:t>
            </a:r>
            <a:r>
              <a:rPr lang="nb-NO" sz="2400" dirty="0"/>
              <a:t> </a:t>
            </a:r>
            <a:r>
              <a:rPr lang="nb-NO" sz="2400" dirty="0" err="1"/>
              <a:t>environment</a:t>
            </a:r>
            <a:r>
              <a:rPr lang="nb-NO" sz="2400" dirty="0"/>
              <a:t> and </a:t>
            </a:r>
            <a:r>
              <a:rPr lang="nb-NO" sz="2400" dirty="0" err="1"/>
              <a:t>the</a:t>
            </a:r>
            <a:r>
              <a:rPr lang="nb-NO" sz="2400" dirty="0"/>
              <a:t> green </a:t>
            </a:r>
            <a:r>
              <a:rPr lang="nb-NO" sz="2400" dirty="0" err="1"/>
              <a:t>structure</a:t>
            </a:r>
            <a:r>
              <a:rPr lang="nb-NO" sz="2400" dirty="0"/>
              <a:t> and </a:t>
            </a:r>
            <a:r>
              <a:rPr lang="nb-NO" sz="2400" dirty="0" err="1"/>
              <a:t>outdoors</a:t>
            </a:r>
            <a:r>
              <a:rPr lang="nb-NO" sz="2400" dirty="0"/>
              <a:t> areas</a:t>
            </a:r>
          </a:p>
          <a:p>
            <a:r>
              <a:rPr lang="nb-NO" sz="2400" dirty="0"/>
              <a:t>Areas </a:t>
            </a:r>
            <a:r>
              <a:rPr lang="nb-NO" sz="2400" dirty="0" err="1"/>
              <a:t>within</a:t>
            </a:r>
            <a:r>
              <a:rPr lang="nb-NO" sz="2400" dirty="0"/>
              <a:t> </a:t>
            </a:r>
            <a:r>
              <a:rPr lang="nb-NO" sz="2400" dirty="0" err="1"/>
              <a:t>municipality</a:t>
            </a:r>
            <a:r>
              <a:rPr lang="nb-NO" sz="2400" dirty="0"/>
              <a:t> </a:t>
            </a:r>
            <a:r>
              <a:rPr lang="nb-NO" sz="2400" dirty="0" err="1"/>
              <a:t>with</a:t>
            </a:r>
            <a:r>
              <a:rPr lang="nb-NO" sz="2400" dirty="0"/>
              <a:t> </a:t>
            </a:r>
            <a:r>
              <a:rPr lang="nb-NO" sz="2400" dirty="0" err="1"/>
              <a:t>continuous</a:t>
            </a:r>
            <a:r>
              <a:rPr lang="nb-NO" sz="2400" dirty="0"/>
              <a:t> green </a:t>
            </a:r>
            <a:r>
              <a:rPr lang="nb-NO" sz="2400" dirty="0" err="1"/>
              <a:t>connections</a:t>
            </a:r>
            <a:endParaRPr lang="nb-NO" sz="2400" dirty="0"/>
          </a:p>
          <a:p>
            <a:r>
              <a:rPr lang="nb-NO" sz="2400" dirty="0"/>
              <a:t>The </a:t>
            </a:r>
            <a:r>
              <a:rPr lang="nb-NO" sz="2400" dirty="0" err="1"/>
              <a:t>variety</a:t>
            </a:r>
            <a:r>
              <a:rPr lang="nb-NO" sz="2400" dirty="0"/>
              <a:t> </a:t>
            </a:r>
            <a:r>
              <a:rPr lang="nb-NO" sz="2400" dirty="0" err="1"/>
              <a:t>of</a:t>
            </a:r>
            <a:r>
              <a:rPr lang="nb-NO" sz="2400" dirty="0"/>
              <a:t> green </a:t>
            </a:r>
            <a:r>
              <a:rPr lang="nb-NO" sz="2400" dirty="0" err="1"/>
              <a:t>structure</a:t>
            </a:r>
            <a:r>
              <a:rPr lang="nb-NO" sz="2400" dirty="0"/>
              <a:t> and </a:t>
            </a:r>
            <a:r>
              <a:rPr lang="nb-NO" sz="2400" dirty="0" err="1"/>
              <a:t>possibilities</a:t>
            </a:r>
            <a:r>
              <a:rPr lang="nb-NO" sz="2400" dirty="0"/>
              <a:t> for </a:t>
            </a:r>
            <a:r>
              <a:rPr lang="nb-NO" sz="2400" dirty="0" err="1"/>
              <a:t>outdoor</a:t>
            </a:r>
            <a:r>
              <a:rPr lang="nb-NO" sz="2400" dirty="0"/>
              <a:t> </a:t>
            </a:r>
            <a:r>
              <a:rPr lang="nb-NO" sz="2400" dirty="0" err="1"/>
              <a:t>activities</a:t>
            </a:r>
            <a:endParaRPr lang="nb-NO" sz="2400" dirty="0"/>
          </a:p>
          <a:p>
            <a:endParaRPr lang="en-GB" sz="2400" u="sng" dirty="0"/>
          </a:p>
        </p:txBody>
      </p:sp>
      <p:pic>
        <p:nvPicPr>
          <p:cNvPr id="9218" name="Picture 2" descr="C:\Users\517275\Desktop\Presentasjon\slide_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0" y="773029"/>
            <a:ext cx="5791200" cy="78390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44311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2"/>
          <p:cNvSpPr txBox="1">
            <a:spLocks/>
          </p:cNvSpPr>
          <p:nvPr/>
        </p:nvSpPr>
        <p:spPr>
          <a:xfrm>
            <a:off x="1260157" y="2248460"/>
            <a:ext cx="10081260" cy="55399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b="1" dirty="0"/>
              <a:t>The </a:t>
            </a:r>
            <a:r>
              <a:rPr lang="nb-NO" b="1" dirty="0" err="1"/>
              <a:t>Process</a:t>
            </a:r>
            <a:endParaRPr lang="nb-NO" b="1" dirty="0"/>
          </a:p>
        </p:txBody>
      </p:sp>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086730" y="3219236"/>
            <a:ext cx="14772893" cy="5246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97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517275\Desktop\Presentasjon\porsgrunn-gronn.JPG"/>
          <p:cNvPicPr>
            <a:picLocks noChangeAspect="1" noChangeArrowheads="1"/>
          </p:cNvPicPr>
          <p:nvPr/>
        </p:nvPicPr>
        <p:blipFill rotWithShape="1">
          <a:blip r:embed="rId3">
            <a:extLst>
              <a:ext uri="{28A0092B-C50C-407E-A947-70E740481C1C}">
                <a14:useLocalDpi xmlns:a14="http://schemas.microsoft.com/office/drawing/2010/main" val="0"/>
              </a:ext>
            </a:extLst>
          </a:blip>
          <a:srcRect l="18546" r="13013"/>
          <a:stretch/>
        </p:blipFill>
        <p:spPr bwMode="auto">
          <a:xfrm>
            <a:off x="1203158" y="1538348"/>
            <a:ext cx="10250905" cy="7516919"/>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C:\Users\517275\Desktop\Presentasjon\slide_24.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05982" y="1538348"/>
            <a:ext cx="5290879" cy="748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96755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0"/>
            <a:ext cx="17348200" cy="9752013"/>
          </a:xfrm>
          <a:prstGeom prst="rect">
            <a:avLst/>
          </a:prstGeom>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268" y="785814"/>
            <a:ext cx="2977657" cy="5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1626"/>
            <a:ext cx="173513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lassholder for tekst 15">
            <a:extLst>
              <a:ext uri="{FF2B5EF4-FFF2-40B4-BE49-F238E27FC236}">
                <a16:creationId xmlns:a16="http://schemas.microsoft.com/office/drawing/2014/main" id="{ECE751D0-E75E-4BF8-9336-162BA209172E}"/>
              </a:ext>
            </a:extLst>
          </p:cNvPr>
          <p:cNvSpPr txBox="1">
            <a:spLocks/>
          </p:cNvSpPr>
          <p:nvPr/>
        </p:nvSpPr>
        <p:spPr>
          <a:xfrm>
            <a:off x="15675555" y="8823952"/>
            <a:ext cx="1696798" cy="343891"/>
          </a:xfrm>
          <a:prstGeom prst="rect">
            <a:avLst/>
          </a:prstGeom>
        </p:spPr>
        <p:txBody>
          <a:bodyPr vert="horz" lIns="0" tIns="0" rIns="0" bIns="0" rtlCol="0" anchor="ctr">
            <a:normAutofit/>
          </a:bodyPr>
          <a:lstStyle>
            <a:defPPr>
              <a:defRPr lang="nb-NO"/>
            </a:defPPr>
            <a:lvl1pPr marL="0" algn="l" defTabSz="1300734" rtl="0" eaLnBrk="1" latinLnBrk="0" hangingPunct="1">
              <a:defRPr sz="1400" kern="1200">
                <a:solidFill>
                  <a:schemeClr val="dk1"/>
                </a:solidFill>
                <a:latin typeface="+mn-lt"/>
                <a:ea typeface="+mn-ea"/>
                <a:cs typeface="+mn-cs"/>
              </a:defRPr>
            </a:lvl1pPr>
            <a:lvl2pPr marL="650367" algn="l" defTabSz="1300734" rtl="0" eaLnBrk="1" latinLnBrk="0" hangingPunct="1">
              <a:defRPr sz="2561" kern="1200">
                <a:solidFill>
                  <a:schemeClr val="tx1"/>
                </a:solidFill>
                <a:latin typeface="+mn-lt"/>
                <a:ea typeface="+mn-ea"/>
                <a:cs typeface="+mn-cs"/>
              </a:defRPr>
            </a:lvl2pPr>
            <a:lvl3pPr marL="1300734" algn="l" defTabSz="1300734" rtl="0" eaLnBrk="1" latinLnBrk="0" hangingPunct="1">
              <a:defRPr sz="2561" kern="1200">
                <a:solidFill>
                  <a:schemeClr val="tx1"/>
                </a:solidFill>
                <a:latin typeface="+mn-lt"/>
                <a:ea typeface="+mn-ea"/>
                <a:cs typeface="+mn-cs"/>
              </a:defRPr>
            </a:lvl3pPr>
            <a:lvl4pPr marL="1951101" algn="l" defTabSz="1300734" rtl="0" eaLnBrk="1" latinLnBrk="0" hangingPunct="1">
              <a:defRPr sz="2561" kern="1200">
                <a:solidFill>
                  <a:schemeClr val="tx1"/>
                </a:solidFill>
                <a:latin typeface="+mn-lt"/>
                <a:ea typeface="+mn-ea"/>
                <a:cs typeface="+mn-cs"/>
              </a:defRPr>
            </a:lvl4pPr>
            <a:lvl5pPr marL="2601468" algn="l" defTabSz="1300734" rtl="0" eaLnBrk="1" latinLnBrk="0" hangingPunct="1">
              <a:defRPr sz="2561" kern="1200">
                <a:solidFill>
                  <a:schemeClr val="tx1"/>
                </a:solidFill>
                <a:latin typeface="+mn-lt"/>
                <a:ea typeface="+mn-ea"/>
                <a:cs typeface="+mn-cs"/>
              </a:defRPr>
            </a:lvl5pPr>
            <a:lvl6pPr marL="3251835" algn="l" defTabSz="1300734" rtl="0" eaLnBrk="1" latinLnBrk="0" hangingPunct="1">
              <a:defRPr sz="2561" kern="1200">
                <a:solidFill>
                  <a:schemeClr val="tx1"/>
                </a:solidFill>
                <a:latin typeface="+mn-lt"/>
                <a:ea typeface="+mn-ea"/>
                <a:cs typeface="+mn-cs"/>
              </a:defRPr>
            </a:lvl6pPr>
            <a:lvl7pPr marL="3902202" algn="l" defTabSz="1300734" rtl="0" eaLnBrk="1" latinLnBrk="0" hangingPunct="1">
              <a:defRPr sz="2561" kern="1200">
                <a:solidFill>
                  <a:schemeClr val="tx1"/>
                </a:solidFill>
                <a:latin typeface="+mn-lt"/>
                <a:ea typeface="+mn-ea"/>
                <a:cs typeface="+mn-cs"/>
              </a:defRPr>
            </a:lvl7pPr>
            <a:lvl8pPr marL="4552569" algn="l" defTabSz="1300734" rtl="0" eaLnBrk="1" latinLnBrk="0" hangingPunct="1">
              <a:defRPr sz="2561" kern="1200">
                <a:solidFill>
                  <a:schemeClr val="tx1"/>
                </a:solidFill>
                <a:latin typeface="+mn-lt"/>
                <a:ea typeface="+mn-ea"/>
                <a:cs typeface="+mn-cs"/>
              </a:defRPr>
            </a:lvl8pPr>
            <a:lvl9pPr marL="5202936" algn="l" defTabSz="1300734" rtl="0" eaLnBrk="1" latinLnBrk="0" hangingPunct="1">
              <a:defRPr sz="2561" kern="1200">
                <a:solidFill>
                  <a:schemeClr val="tx1"/>
                </a:solidFill>
                <a:latin typeface="+mn-lt"/>
                <a:ea typeface="+mn-ea"/>
                <a:cs typeface="+mn-cs"/>
              </a:defRPr>
            </a:lvl9pPr>
          </a:lstStyle>
          <a:p>
            <a:r>
              <a:rPr lang="nb-NO" sz="1100" dirty="0">
                <a:solidFill>
                  <a:schemeClr val="bg1"/>
                </a:solidFill>
              </a:rPr>
              <a:t>Foto: Elise Brændaas</a:t>
            </a:r>
          </a:p>
        </p:txBody>
      </p:sp>
      <p:sp>
        <p:nvSpPr>
          <p:cNvPr id="10" name="Rektangel 9"/>
          <p:cNvSpPr/>
          <p:nvPr/>
        </p:nvSpPr>
        <p:spPr>
          <a:xfrm>
            <a:off x="-19050" y="5290675"/>
            <a:ext cx="10248900" cy="2919874"/>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TekstSylinder 10"/>
          <p:cNvSpPr txBox="1"/>
          <p:nvPr/>
        </p:nvSpPr>
        <p:spPr>
          <a:xfrm>
            <a:off x="1271588" y="5519275"/>
            <a:ext cx="8729662" cy="2585323"/>
          </a:xfrm>
          <a:prstGeom prst="rect">
            <a:avLst/>
          </a:prstGeom>
          <a:noFill/>
        </p:spPr>
        <p:txBody>
          <a:bodyPr wrap="square" rtlCol="0">
            <a:spAutoFit/>
          </a:bodyPr>
          <a:lstStyle/>
          <a:p>
            <a:r>
              <a:rPr lang="nb-NO" sz="5400" dirty="0">
                <a:solidFill>
                  <a:schemeClr val="bg1"/>
                </a:solidFill>
                <a:latin typeface="Montserrat Black" pitchFamily="2" charset="0"/>
              </a:rPr>
              <a:t>The river promenade is an </a:t>
            </a:r>
            <a:r>
              <a:rPr lang="nb-NO" sz="5400" dirty="0" err="1">
                <a:solidFill>
                  <a:schemeClr val="bg1"/>
                </a:solidFill>
                <a:latin typeface="Montserrat Black" pitchFamily="2" charset="0"/>
              </a:rPr>
              <a:t>important</a:t>
            </a:r>
            <a:r>
              <a:rPr lang="nb-NO" sz="5400" dirty="0">
                <a:solidFill>
                  <a:schemeClr val="bg1"/>
                </a:solidFill>
                <a:latin typeface="Montserrat Black" pitchFamily="2" charset="0"/>
              </a:rPr>
              <a:t> part </a:t>
            </a:r>
            <a:r>
              <a:rPr lang="nb-NO" sz="5400" dirty="0" err="1">
                <a:solidFill>
                  <a:schemeClr val="bg1"/>
                </a:solidFill>
                <a:latin typeface="Montserrat Black" pitchFamily="2" charset="0"/>
              </a:rPr>
              <a:t>of</a:t>
            </a:r>
            <a:r>
              <a:rPr lang="nb-NO" sz="5400" dirty="0">
                <a:solidFill>
                  <a:schemeClr val="bg1"/>
                </a:solidFill>
                <a:latin typeface="Montserrat Black" pitchFamily="2" charset="0"/>
              </a:rPr>
              <a:t> </a:t>
            </a:r>
            <a:r>
              <a:rPr lang="nb-NO" sz="5400" dirty="0" err="1">
                <a:solidFill>
                  <a:schemeClr val="bg1"/>
                </a:solidFill>
                <a:latin typeface="Montserrat Black" pitchFamily="2" charset="0"/>
              </a:rPr>
              <a:t>the</a:t>
            </a:r>
            <a:r>
              <a:rPr lang="nb-NO" sz="5400" dirty="0">
                <a:solidFill>
                  <a:schemeClr val="bg1"/>
                </a:solidFill>
                <a:latin typeface="Montserrat Black" pitchFamily="2" charset="0"/>
              </a:rPr>
              <a:t> green area in </a:t>
            </a:r>
            <a:r>
              <a:rPr lang="nb-NO" sz="5400" dirty="0" err="1">
                <a:solidFill>
                  <a:schemeClr val="bg1"/>
                </a:solidFill>
                <a:latin typeface="Montserrat Black" pitchFamily="2" charset="0"/>
              </a:rPr>
              <a:t>the</a:t>
            </a:r>
            <a:r>
              <a:rPr lang="nb-NO" sz="5400" dirty="0">
                <a:solidFill>
                  <a:schemeClr val="bg1"/>
                </a:solidFill>
                <a:latin typeface="Montserrat Black" pitchFamily="2" charset="0"/>
              </a:rPr>
              <a:t> city </a:t>
            </a:r>
            <a:r>
              <a:rPr lang="nb-NO" sz="5400" dirty="0" err="1">
                <a:solidFill>
                  <a:schemeClr val="bg1"/>
                </a:solidFill>
                <a:latin typeface="Montserrat Black" pitchFamily="2" charset="0"/>
              </a:rPr>
              <a:t>centre</a:t>
            </a:r>
            <a:endParaRPr lang="nb-NO" sz="5400" dirty="0">
              <a:solidFill>
                <a:schemeClr val="bg1"/>
              </a:solidFill>
              <a:latin typeface="Montserrat Black" pitchFamily="2" charset="0"/>
            </a:endParaRPr>
          </a:p>
        </p:txBody>
      </p:sp>
    </p:spTree>
    <p:extLst>
      <p:ext uri="{BB962C8B-B14F-4D97-AF65-F5344CB8AC3E}">
        <p14:creationId xmlns:p14="http://schemas.microsoft.com/office/powerpoint/2010/main" val="251365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191626"/>
            <a:ext cx="17351376"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Plassholder for tekst 1"/>
          <p:cNvSpPr txBox="1">
            <a:spLocks/>
          </p:cNvSpPr>
          <p:nvPr/>
        </p:nvSpPr>
        <p:spPr>
          <a:xfrm>
            <a:off x="1164907" y="3251073"/>
            <a:ext cx="8741093" cy="4896611"/>
          </a:xfrm>
          <a:prstGeom prst="rect">
            <a:avLst/>
          </a:prstGeom>
        </p:spPr>
        <p:txBody>
          <a:bodyPr>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7550" lvl="3" indent="0">
              <a:buNone/>
            </a:pPr>
            <a:endParaRPr lang="nb-NO" sz="2400" dirty="0"/>
          </a:p>
          <a:p>
            <a:pPr marL="1060450" lvl="3" indent="-342900">
              <a:buFontTx/>
              <a:buChar char="-"/>
            </a:pPr>
            <a:r>
              <a:rPr lang="nb-NO" sz="2400" dirty="0"/>
              <a:t>Plans </a:t>
            </a:r>
            <a:r>
              <a:rPr lang="nb-NO" sz="2400" dirty="0" err="1"/>
              <a:t>are</a:t>
            </a:r>
            <a:r>
              <a:rPr lang="nb-NO" sz="2400" dirty="0"/>
              <a:t> </a:t>
            </a:r>
            <a:r>
              <a:rPr lang="nb-NO" sz="2400" dirty="0" err="1"/>
              <a:t>politically</a:t>
            </a:r>
            <a:r>
              <a:rPr lang="nb-NO" sz="2400" dirty="0"/>
              <a:t> </a:t>
            </a:r>
            <a:r>
              <a:rPr lang="nb-NO" sz="2400" dirty="0" err="1"/>
              <a:t>adopted</a:t>
            </a:r>
            <a:endParaRPr lang="en-GB" sz="2400" dirty="0"/>
          </a:p>
          <a:p>
            <a:pPr marL="1060450" lvl="3" indent="-342900">
              <a:buFontTx/>
              <a:buChar char="-"/>
            </a:pPr>
            <a:endParaRPr lang="en-GB" sz="2400" u="sng" dirty="0"/>
          </a:p>
          <a:p>
            <a:pPr marL="1066800" indent="-342900">
              <a:buFontTx/>
              <a:buChar char="-"/>
            </a:pPr>
            <a:r>
              <a:rPr lang="en-GB" sz="2400" dirty="0"/>
              <a:t>Most legally binding plans are adopted at the local level</a:t>
            </a:r>
          </a:p>
          <a:p>
            <a:pPr marL="1066800" indent="-342900">
              <a:buFontTx/>
              <a:buChar char="-"/>
            </a:pPr>
            <a:endParaRPr lang="en-GB" sz="2400" u="sng" dirty="0"/>
          </a:p>
          <a:p>
            <a:r>
              <a:rPr lang="nb-NO" sz="2400" u="sng" dirty="0" err="1"/>
              <a:t>Participation</a:t>
            </a:r>
            <a:r>
              <a:rPr lang="nb-NO" sz="2400" u="sng" dirty="0"/>
              <a:t> in </a:t>
            </a:r>
            <a:r>
              <a:rPr lang="nb-NO" sz="2400" u="sng" dirty="0" err="1"/>
              <a:t>the</a:t>
            </a:r>
            <a:r>
              <a:rPr lang="nb-NO" sz="2400" u="sng" dirty="0"/>
              <a:t> planning </a:t>
            </a:r>
            <a:r>
              <a:rPr lang="nb-NO" sz="2400" u="sng" dirty="0" err="1"/>
              <a:t>process</a:t>
            </a:r>
            <a:endParaRPr lang="nb-NO" sz="2400" u="sng" dirty="0"/>
          </a:p>
          <a:p>
            <a:pPr marL="723900" indent="0">
              <a:buFont typeface="Arial" panose="020B0604020202020204" pitchFamily="34" charset="0"/>
              <a:buNone/>
            </a:pPr>
            <a:r>
              <a:rPr lang="nb-NO" sz="2400" dirty="0"/>
              <a:t>- To </a:t>
            </a:r>
            <a:r>
              <a:rPr lang="nb-NO" sz="2400" dirty="0" err="1"/>
              <a:t>ensure</a:t>
            </a:r>
            <a:r>
              <a:rPr lang="nb-NO" sz="2400" dirty="0"/>
              <a:t> </a:t>
            </a:r>
            <a:r>
              <a:rPr lang="nb-NO" sz="2400" dirty="0" err="1"/>
              <a:t>transparency</a:t>
            </a:r>
            <a:endParaRPr lang="en-US" sz="2400" dirty="0"/>
          </a:p>
          <a:p>
            <a:pPr marL="895350" indent="-171450">
              <a:buFont typeface="Arial" panose="020B0604020202020204" pitchFamily="34" charset="0"/>
              <a:buNone/>
            </a:pPr>
            <a:r>
              <a:rPr lang="en-US" sz="2400" dirty="0"/>
              <a:t>- Participation by different authorities at the regional and national level, by interest </a:t>
            </a:r>
            <a:r>
              <a:rPr lang="en-US" sz="2400" dirty="0" err="1"/>
              <a:t>organisations</a:t>
            </a:r>
            <a:r>
              <a:rPr lang="en-US" sz="2400" dirty="0"/>
              <a:t> and other stakeholders, such as </a:t>
            </a:r>
            <a:r>
              <a:rPr lang="en-US" sz="2400" dirty="0" err="1"/>
              <a:t>neighbours</a:t>
            </a:r>
            <a:endParaRPr lang="en-US" sz="2400" dirty="0"/>
          </a:p>
          <a:p>
            <a:endParaRPr lang="nb-NO" sz="2400" u="sng" dirty="0"/>
          </a:p>
        </p:txBody>
      </p:sp>
      <p:sp>
        <p:nvSpPr>
          <p:cNvPr id="28" name="Tittel 2"/>
          <p:cNvSpPr txBox="1">
            <a:spLocks/>
          </p:cNvSpPr>
          <p:nvPr/>
        </p:nvSpPr>
        <p:spPr>
          <a:xfrm>
            <a:off x="1260157" y="2248460"/>
            <a:ext cx="10081260" cy="55399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en-GB" b="1" dirty="0"/>
              <a:t>Main principles of the planning system</a:t>
            </a:r>
            <a:endParaRPr lang="nb-NO" b="1" dirty="0"/>
          </a:p>
        </p:txBody>
      </p:sp>
      <p:pic>
        <p:nvPicPr>
          <p:cNvPr id="29" name="Picture 2" descr="C:\Users\517275\Desktop\Presentasjon\PB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03317" y="845089"/>
            <a:ext cx="5514975" cy="7822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87506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56744" y="468153"/>
            <a:ext cx="4099034" cy="1250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endParaRPr>
          </a:p>
        </p:txBody>
      </p:sp>
      <p:pic>
        <p:nvPicPr>
          <p:cNvPr id="5" name="Bilde 4"/>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3552"/>
            <a:ext cx="10744200" cy="9800350"/>
          </a:xfrm>
          <a:prstGeom prst="rect">
            <a:avLst/>
          </a:prstGeom>
        </p:spPr>
      </p:pic>
      <p:sp>
        <p:nvSpPr>
          <p:cNvPr id="10" name="Plassholder for tekst 15">
            <a:extLst>
              <a:ext uri="{FF2B5EF4-FFF2-40B4-BE49-F238E27FC236}">
                <a16:creationId xmlns:a16="http://schemas.microsoft.com/office/drawing/2014/main" id="{ECE751D0-E75E-4BF8-9336-162BA209172E}"/>
              </a:ext>
            </a:extLst>
          </p:cNvPr>
          <p:cNvSpPr>
            <a:spLocks noGrp="1"/>
          </p:cNvSpPr>
          <p:nvPr>
            <p:ph type="body" sz="quarter" idx="4294967295"/>
          </p:nvPr>
        </p:nvSpPr>
        <p:spPr>
          <a:xfrm>
            <a:off x="8961042" y="8953257"/>
            <a:ext cx="2560638" cy="344487"/>
          </a:xfrm>
        </p:spPr>
        <p:txBody>
          <a:bodyPr>
            <a:normAutofit/>
          </a:bodyPr>
          <a:lstStyle/>
          <a:p>
            <a:pPr marL="0" indent="0">
              <a:buNone/>
            </a:pPr>
            <a:r>
              <a:rPr lang="nb-NO" sz="1100" dirty="0">
                <a:solidFill>
                  <a:schemeClr val="bg1"/>
                </a:solidFill>
              </a:rPr>
              <a:t>Foto: Elise Brændaas</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44200" y="0"/>
            <a:ext cx="6604000" cy="9268589"/>
          </a:xfrm>
          <a:prstGeom prst="rect">
            <a:avLst/>
          </a:prstGeom>
          <a:noFill/>
          <a:ln w="3175">
            <a:solidFill>
              <a:srgbClr val="B2B4B7"/>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6" name="Rett linje 5"/>
          <p:cNvCxnSpPr/>
          <p:nvPr/>
        </p:nvCxnSpPr>
        <p:spPr>
          <a:xfrm>
            <a:off x="10674350" y="-19050"/>
            <a:ext cx="0" cy="9771063"/>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9220912"/>
            <a:ext cx="17351375"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ittel 2"/>
          <p:cNvSpPr txBox="1">
            <a:spLocks/>
          </p:cNvSpPr>
          <p:nvPr/>
        </p:nvSpPr>
        <p:spPr>
          <a:xfrm>
            <a:off x="-19050" y="6872547"/>
            <a:ext cx="7911766" cy="1929634"/>
          </a:xfrm>
          <a:prstGeom prst="rect">
            <a:avLst/>
          </a:prstGeom>
          <a:solidFill>
            <a:schemeClr val="tx1">
              <a:alpha val="50000"/>
            </a:schemeClr>
          </a:solidFill>
          <a:ln>
            <a:noFill/>
          </a:ln>
        </p:spPr>
        <p:txBody>
          <a:bodyPr vert="horz" lIns="0" tIns="0" rIns="0" bIns="0" rtlCol="0" anchor="t"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endParaRPr lang="nb-NO" sz="2400" dirty="0">
              <a:solidFill>
                <a:prstClr val="white"/>
              </a:solidFill>
            </a:endParaRPr>
          </a:p>
        </p:txBody>
      </p:sp>
      <p:sp>
        <p:nvSpPr>
          <p:cNvPr id="9" name="Tittel 2"/>
          <p:cNvSpPr txBox="1">
            <a:spLocks/>
          </p:cNvSpPr>
          <p:nvPr/>
        </p:nvSpPr>
        <p:spPr>
          <a:xfrm>
            <a:off x="407424" y="6872547"/>
            <a:ext cx="7555139" cy="2687638"/>
          </a:xfrm>
          <a:prstGeom prst="rect">
            <a:avLst/>
          </a:prstGeom>
        </p:spPr>
        <p:txBody>
          <a:bodyPr vert="horz" lIns="0" tIns="0" rIns="0" bIns="0" rtlCol="0" anchor="t"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pPr>
              <a:lnSpc>
                <a:spcPct val="100000"/>
              </a:lnSpc>
            </a:pPr>
            <a:r>
              <a:rPr lang="nb-NO" sz="3200" dirty="0">
                <a:solidFill>
                  <a:prstClr val="white"/>
                </a:solidFill>
                <a:latin typeface="Montserrat ExtraBold" pitchFamily="2" charset="0"/>
              </a:rPr>
              <a:t>Porsgrunn </a:t>
            </a:r>
            <a:r>
              <a:rPr lang="nb-NO" sz="3200" dirty="0" err="1">
                <a:solidFill>
                  <a:prstClr val="white"/>
                </a:solidFill>
                <a:latin typeface="Montserrat ExtraBold" pitchFamily="2" charset="0"/>
              </a:rPr>
              <a:t>was</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one</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of</a:t>
            </a:r>
            <a:r>
              <a:rPr lang="nb-NO" sz="3200" dirty="0">
                <a:solidFill>
                  <a:prstClr val="white"/>
                </a:solidFill>
                <a:latin typeface="Montserrat ExtraBold" pitchFamily="2" charset="0"/>
              </a:rPr>
              <a:t> a finalists for </a:t>
            </a:r>
            <a:r>
              <a:rPr lang="nb-NO" sz="3200" dirty="0" err="1">
                <a:solidFill>
                  <a:prstClr val="white"/>
                </a:solidFill>
                <a:latin typeface="Montserrat ExtraBold" pitchFamily="2" charset="0"/>
              </a:rPr>
              <a:t>the</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Attractive</a:t>
            </a:r>
            <a:r>
              <a:rPr lang="nb-NO" sz="3200" dirty="0">
                <a:solidFill>
                  <a:prstClr val="white"/>
                </a:solidFill>
                <a:latin typeface="Montserrat ExtraBold" pitchFamily="2" charset="0"/>
              </a:rPr>
              <a:t> City </a:t>
            </a:r>
            <a:r>
              <a:rPr lang="nb-NO" sz="3200" dirty="0" err="1">
                <a:solidFill>
                  <a:prstClr val="white"/>
                </a:solidFill>
                <a:latin typeface="Montserrat ExtraBold" pitchFamily="2" charset="0"/>
              </a:rPr>
              <a:t>Award</a:t>
            </a:r>
            <a:r>
              <a:rPr lang="nb-NO" sz="3200" dirty="0">
                <a:solidFill>
                  <a:prstClr val="white"/>
                </a:solidFill>
                <a:latin typeface="Montserrat ExtraBold" pitchFamily="2" charset="0"/>
              </a:rPr>
              <a:t> 2020. Here, Minister for </a:t>
            </a:r>
            <a:r>
              <a:rPr lang="nb-NO" sz="3200" dirty="0" err="1">
                <a:solidFill>
                  <a:prstClr val="white"/>
                </a:solidFill>
                <a:latin typeface="Montserrat ExtraBold" pitchFamily="2" charset="0"/>
              </a:rPr>
              <a:t>Local</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Government</a:t>
            </a:r>
            <a:r>
              <a:rPr lang="nb-NO" sz="3200" dirty="0">
                <a:solidFill>
                  <a:prstClr val="white"/>
                </a:solidFill>
                <a:latin typeface="Montserrat ExtraBold" pitchFamily="2" charset="0"/>
              </a:rPr>
              <a:t> and Regional Development, Nikolai Astrup, </a:t>
            </a:r>
            <a:r>
              <a:rPr lang="nb-NO" sz="3200" dirty="0" err="1">
                <a:solidFill>
                  <a:prstClr val="white"/>
                </a:solidFill>
                <a:latin typeface="Montserrat ExtraBold" pitchFamily="2" charset="0"/>
              </a:rPr>
              <a:t>inspects</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the</a:t>
            </a:r>
            <a:r>
              <a:rPr lang="nb-NO" sz="3200" dirty="0">
                <a:solidFill>
                  <a:prstClr val="white"/>
                </a:solidFill>
                <a:latin typeface="Montserrat ExtraBold" pitchFamily="2" charset="0"/>
              </a:rPr>
              <a:t> city </a:t>
            </a:r>
            <a:r>
              <a:rPr lang="nb-NO" sz="3200" dirty="0" err="1">
                <a:solidFill>
                  <a:prstClr val="white"/>
                </a:solidFill>
                <a:latin typeface="Montserrat ExtraBold" pitchFamily="2" charset="0"/>
              </a:rPr>
              <a:t>together</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with</a:t>
            </a:r>
            <a:r>
              <a:rPr lang="nb-NO" sz="3200" dirty="0">
                <a:solidFill>
                  <a:prstClr val="white"/>
                </a:solidFill>
                <a:latin typeface="Montserrat ExtraBold" pitchFamily="2" charset="0"/>
              </a:rPr>
              <a:t> </a:t>
            </a:r>
            <a:r>
              <a:rPr lang="nb-NO" sz="3200" dirty="0" err="1">
                <a:solidFill>
                  <a:prstClr val="white"/>
                </a:solidFill>
                <a:latin typeface="Montserrat ExtraBold" pitchFamily="2" charset="0"/>
              </a:rPr>
              <a:t>mayor</a:t>
            </a:r>
            <a:r>
              <a:rPr lang="nb-NO" sz="3200" dirty="0">
                <a:solidFill>
                  <a:prstClr val="white"/>
                </a:solidFill>
                <a:latin typeface="Montserrat ExtraBold" pitchFamily="2" charset="0"/>
              </a:rPr>
              <a:t> Robin Kåss</a:t>
            </a:r>
          </a:p>
        </p:txBody>
      </p:sp>
    </p:spTree>
    <p:extLst>
      <p:ext uri="{BB962C8B-B14F-4D97-AF65-F5344CB8AC3E}">
        <p14:creationId xmlns:p14="http://schemas.microsoft.com/office/powerpoint/2010/main" val="193146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63268" y="785814"/>
            <a:ext cx="2977657" cy="5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Bilde 9"/>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56461" y="170481"/>
            <a:ext cx="17348200" cy="9752013"/>
          </a:xfrm>
          <a:prstGeom prst="rect">
            <a:avLst/>
          </a:prstGeom>
        </p:spPr>
      </p:pic>
      <p:sp>
        <p:nvSpPr>
          <p:cNvPr id="6" name="Plassholder for tekst 5"/>
          <p:cNvSpPr>
            <a:spLocks noGrp="1"/>
          </p:cNvSpPr>
          <p:nvPr>
            <p:ph type="body" idx="15"/>
          </p:nvPr>
        </p:nvSpPr>
        <p:spPr/>
        <p:txBody>
          <a:bodyPr/>
          <a:lstStyle/>
          <a:p>
            <a:endParaRPr lang="nb-NO" dirty="0"/>
          </a:p>
        </p:txBody>
      </p:sp>
      <p:sp>
        <p:nvSpPr>
          <p:cNvPr id="15" name="Tittel 1"/>
          <p:cNvSpPr>
            <a:spLocks noGrp="1"/>
          </p:cNvSpPr>
          <p:nvPr>
            <p:ph type="title"/>
          </p:nvPr>
        </p:nvSpPr>
        <p:spPr>
          <a:xfrm>
            <a:off x="974512" y="1048260"/>
            <a:ext cx="7699588" cy="2662486"/>
          </a:xfrm>
        </p:spPr>
        <p:txBody>
          <a:bodyPr anchor="t">
            <a:noAutofit/>
          </a:bodyPr>
          <a:lstStyle/>
          <a:p>
            <a:r>
              <a:rPr lang="nb-NO" sz="4500" b="1" dirty="0">
                <a:solidFill>
                  <a:schemeClr val="tx1"/>
                </a:solidFill>
                <a:latin typeface="Montserrat Black" pitchFamily="2" charset="0"/>
                <a:cs typeface="Calibri" pitchFamily="34" charset="0"/>
              </a:rPr>
              <a:t>The «Node» («Knutepunktet») and </a:t>
            </a:r>
            <a:r>
              <a:rPr lang="nb-NO" sz="4500" b="1" dirty="0" err="1">
                <a:solidFill>
                  <a:schemeClr val="tx1"/>
                </a:solidFill>
                <a:latin typeface="Montserrat Black" pitchFamily="2" charset="0"/>
                <a:cs typeface="Calibri" pitchFamily="34" charset="0"/>
              </a:rPr>
              <a:t>the</a:t>
            </a:r>
            <a:r>
              <a:rPr lang="nb-NO" sz="4500" b="1" dirty="0">
                <a:solidFill>
                  <a:schemeClr val="tx1"/>
                </a:solidFill>
                <a:latin typeface="Montserrat Black" pitchFamily="2" charset="0"/>
                <a:cs typeface="Calibri" pitchFamily="34" charset="0"/>
              </a:rPr>
              <a:t> city </a:t>
            </a:r>
            <a:r>
              <a:rPr lang="nb-NO" sz="4500" b="1" dirty="0" err="1">
                <a:solidFill>
                  <a:schemeClr val="tx1"/>
                </a:solidFill>
                <a:latin typeface="Montserrat Black" pitchFamily="2" charset="0"/>
                <a:cs typeface="Calibri" pitchFamily="34" charset="0"/>
              </a:rPr>
              <a:t>centre</a:t>
            </a:r>
            <a:br>
              <a:rPr lang="nb-NO" sz="4500" b="1" dirty="0">
                <a:solidFill>
                  <a:schemeClr val="tx1"/>
                </a:solidFill>
                <a:latin typeface="Montserrat Black" pitchFamily="2" charset="0"/>
                <a:cs typeface="Calibri" pitchFamily="34" charset="0"/>
              </a:rPr>
            </a:br>
            <a:endParaRPr lang="nb-NO" sz="4500" b="1" i="1" dirty="0">
              <a:solidFill>
                <a:schemeClr val="tx1"/>
              </a:solidFill>
              <a:latin typeface="Montserrat Medium" pitchFamily="2" charset="0"/>
            </a:endParaRPr>
          </a:p>
        </p:txBody>
      </p:sp>
      <p:sp>
        <p:nvSpPr>
          <p:cNvPr id="9" name="Tittel 1"/>
          <p:cNvSpPr txBox="1">
            <a:spLocks/>
          </p:cNvSpPr>
          <p:nvPr/>
        </p:nvSpPr>
        <p:spPr>
          <a:xfrm>
            <a:off x="974512" y="2675744"/>
            <a:ext cx="6433678" cy="1928280"/>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pPr marL="342900" indent="-342900">
              <a:buFontTx/>
              <a:buChar char="-"/>
            </a:pPr>
            <a:r>
              <a:rPr lang="nb-NO" sz="2000" dirty="0">
                <a:solidFill>
                  <a:schemeClr val="tx1"/>
                </a:solidFill>
                <a:latin typeface="Montserrat SemiBold" pitchFamily="2" charset="0"/>
                <a:cs typeface="Calibri" pitchFamily="34" charset="0"/>
              </a:rPr>
              <a:t>New </a:t>
            </a:r>
            <a:r>
              <a:rPr lang="nb-NO" sz="2000" dirty="0" err="1">
                <a:solidFill>
                  <a:schemeClr val="tx1"/>
                </a:solidFill>
                <a:latin typeface="Montserrat SemiBold" pitchFamily="2" charset="0"/>
                <a:cs typeface="Calibri" pitchFamily="34" charset="0"/>
              </a:rPr>
              <a:t>hotel</a:t>
            </a:r>
            <a:r>
              <a:rPr lang="nb-NO" sz="2000" dirty="0">
                <a:solidFill>
                  <a:schemeClr val="tx1"/>
                </a:solidFill>
                <a:latin typeface="Montserrat SemiBold" pitchFamily="2" charset="0"/>
                <a:cs typeface="Calibri" pitchFamily="34" charset="0"/>
              </a:rPr>
              <a:t> and </a:t>
            </a:r>
            <a:r>
              <a:rPr lang="nb-NO" sz="2000" dirty="0" err="1">
                <a:solidFill>
                  <a:schemeClr val="tx1"/>
                </a:solidFill>
                <a:latin typeface="Montserrat SemiBold" pitchFamily="2" charset="0"/>
                <a:cs typeface="Calibri" pitchFamily="34" charset="0"/>
              </a:rPr>
              <a:t>office</a:t>
            </a:r>
            <a:r>
              <a:rPr lang="nb-NO" sz="2000" dirty="0">
                <a:solidFill>
                  <a:schemeClr val="tx1"/>
                </a:solidFill>
                <a:latin typeface="Montserrat SemiBold" pitchFamily="2" charset="0"/>
                <a:cs typeface="Calibri" pitchFamily="34" charset="0"/>
              </a:rPr>
              <a:t> </a:t>
            </a:r>
            <a:r>
              <a:rPr lang="nb-NO" sz="2000" dirty="0" err="1">
                <a:solidFill>
                  <a:schemeClr val="tx1"/>
                </a:solidFill>
                <a:latin typeface="Montserrat SemiBold" pitchFamily="2" charset="0"/>
                <a:cs typeface="Calibri" pitchFamily="34" charset="0"/>
              </a:rPr>
              <a:t>buildings</a:t>
            </a:r>
            <a:r>
              <a:rPr lang="nb-NO" sz="2000" dirty="0">
                <a:solidFill>
                  <a:schemeClr val="tx1"/>
                </a:solidFill>
                <a:latin typeface="Montserrat SemiBold" pitchFamily="2" charset="0"/>
                <a:cs typeface="Calibri" pitchFamily="34" charset="0"/>
              </a:rPr>
              <a:t> </a:t>
            </a:r>
            <a:r>
              <a:rPr lang="nb-NO" sz="2000" dirty="0" err="1">
                <a:solidFill>
                  <a:schemeClr val="tx1"/>
                </a:solidFill>
                <a:latin typeface="Montserrat SemiBold" pitchFamily="2" charset="0"/>
                <a:cs typeface="Calibri" pitchFamily="34" charset="0"/>
              </a:rPr>
              <a:t>on</a:t>
            </a:r>
            <a:r>
              <a:rPr lang="nb-NO" sz="2000" dirty="0">
                <a:solidFill>
                  <a:schemeClr val="tx1"/>
                </a:solidFill>
                <a:latin typeface="Montserrat SemiBold" pitchFamily="2" charset="0"/>
                <a:cs typeface="Calibri" pitchFamily="34" charset="0"/>
              </a:rPr>
              <a:t> Kammerherreløkka</a:t>
            </a:r>
          </a:p>
          <a:p>
            <a:pPr marL="342900" indent="-342900">
              <a:buFontTx/>
              <a:buChar char="-"/>
            </a:pPr>
            <a:r>
              <a:rPr lang="nb-NO" sz="2000" dirty="0">
                <a:solidFill>
                  <a:schemeClr val="tx1"/>
                </a:solidFill>
                <a:latin typeface="Montserrat SemiBold" pitchFamily="2" charset="0"/>
                <a:cs typeface="Calibri" pitchFamily="34" charset="0"/>
              </a:rPr>
              <a:t>Major </a:t>
            </a:r>
            <a:r>
              <a:rPr lang="nb-NO" sz="2000" dirty="0" err="1">
                <a:solidFill>
                  <a:schemeClr val="tx1"/>
                </a:solidFill>
                <a:latin typeface="Montserrat SemiBold" pitchFamily="2" charset="0"/>
                <a:cs typeface="Calibri" pitchFamily="34" charset="0"/>
              </a:rPr>
              <a:t>development</a:t>
            </a:r>
            <a:r>
              <a:rPr lang="nb-NO" sz="2000" dirty="0">
                <a:solidFill>
                  <a:schemeClr val="tx1"/>
                </a:solidFill>
                <a:latin typeface="Montserrat SemiBold" pitchFamily="2" charset="0"/>
                <a:cs typeface="Calibri" pitchFamily="34" charset="0"/>
              </a:rPr>
              <a:t> plans in </a:t>
            </a:r>
            <a:r>
              <a:rPr lang="nb-NO" sz="2000" dirty="0" err="1">
                <a:solidFill>
                  <a:schemeClr val="tx1"/>
                </a:solidFill>
                <a:latin typeface="Montserrat SemiBold" pitchFamily="2" charset="0"/>
                <a:cs typeface="Calibri" pitchFamily="34" charset="0"/>
              </a:rPr>
              <a:t>the</a:t>
            </a:r>
            <a:r>
              <a:rPr lang="nb-NO" sz="2000" dirty="0">
                <a:solidFill>
                  <a:schemeClr val="tx1"/>
                </a:solidFill>
                <a:latin typeface="Montserrat SemiBold" pitchFamily="2" charset="0"/>
                <a:cs typeface="Calibri" pitchFamily="34" charset="0"/>
              </a:rPr>
              <a:t> area </a:t>
            </a:r>
            <a:r>
              <a:rPr lang="nb-NO" sz="2000" dirty="0" err="1">
                <a:solidFill>
                  <a:schemeClr val="tx1"/>
                </a:solidFill>
                <a:latin typeface="Montserrat SemiBold" pitchFamily="2" charset="0"/>
                <a:cs typeface="Calibri" pitchFamily="34" charset="0"/>
              </a:rPr>
              <a:t>known</a:t>
            </a:r>
            <a:r>
              <a:rPr lang="nb-NO" sz="2000" dirty="0">
                <a:solidFill>
                  <a:schemeClr val="tx1"/>
                </a:solidFill>
                <a:latin typeface="Montserrat SemiBold" pitchFamily="2" charset="0"/>
                <a:cs typeface="Calibri" pitchFamily="34" charset="0"/>
              </a:rPr>
              <a:t> as «</a:t>
            </a:r>
            <a:r>
              <a:rPr lang="nb-NO" sz="2000" dirty="0" err="1">
                <a:solidFill>
                  <a:schemeClr val="tx1"/>
                </a:solidFill>
                <a:latin typeface="Montserrat SemiBold" pitchFamily="2" charset="0"/>
                <a:cs typeface="Calibri" pitchFamily="34" charset="0"/>
              </a:rPr>
              <a:t>the</a:t>
            </a:r>
            <a:r>
              <a:rPr lang="nb-NO" sz="2000" dirty="0">
                <a:solidFill>
                  <a:schemeClr val="tx1"/>
                </a:solidFill>
                <a:latin typeface="Montserrat SemiBold" pitchFamily="2" charset="0"/>
                <a:cs typeface="Calibri" pitchFamily="34" charset="0"/>
              </a:rPr>
              <a:t> node» («knutepunktet»)</a:t>
            </a:r>
          </a:p>
          <a:p>
            <a:pPr marL="342900" indent="-342900">
              <a:buFontTx/>
              <a:buChar char="-"/>
            </a:pPr>
            <a:r>
              <a:rPr lang="nb-NO" sz="2000" dirty="0" err="1">
                <a:solidFill>
                  <a:schemeClr val="tx1"/>
                </a:solidFill>
                <a:latin typeface="Montserrat SemiBold" pitchFamily="2" charset="0"/>
                <a:cs typeface="Calibri" pitchFamily="34" charset="0"/>
              </a:rPr>
              <a:t>Ongoing</a:t>
            </a:r>
            <a:r>
              <a:rPr lang="nb-NO" sz="2000" dirty="0">
                <a:solidFill>
                  <a:schemeClr val="tx1"/>
                </a:solidFill>
                <a:latin typeface="Montserrat SemiBold" pitchFamily="2" charset="0"/>
                <a:cs typeface="Calibri" pitchFamily="34" charset="0"/>
              </a:rPr>
              <a:t> </a:t>
            </a:r>
            <a:r>
              <a:rPr lang="nb-NO" sz="2000" dirty="0" err="1">
                <a:solidFill>
                  <a:schemeClr val="tx1"/>
                </a:solidFill>
                <a:latin typeface="Montserrat SemiBold" pitchFamily="2" charset="0"/>
                <a:cs typeface="Calibri" pitchFamily="34" charset="0"/>
              </a:rPr>
              <a:t>development</a:t>
            </a:r>
            <a:r>
              <a:rPr lang="nb-NO" sz="2000" dirty="0">
                <a:solidFill>
                  <a:schemeClr val="tx1"/>
                </a:solidFill>
                <a:latin typeface="Montserrat SemiBold" pitchFamily="2" charset="0"/>
                <a:cs typeface="Calibri" pitchFamily="34" charset="0"/>
              </a:rPr>
              <a:t> and </a:t>
            </a:r>
            <a:r>
              <a:rPr lang="nb-NO" sz="2000" dirty="0" err="1">
                <a:solidFill>
                  <a:schemeClr val="tx1"/>
                </a:solidFill>
                <a:latin typeface="Montserrat SemiBold" pitchFamily="2" charset="0"/>
                <a:cs typeface="Calibri" pitchFamily="34" charset="0"/>
              </a:rPr>
              <a:t>transformation</a:t>
            </a:r>
            <a:r>
              <a:rPr lang="nb-NO" sz="2000" dirty="0">
                <a:solidFill>
                  <a:schemeClr val="tx1"/>
                </a:solidFill>
                <a:latin typeface="Montserrat SemiBold" pitchFamily="2" charset="0"/>
                <a:cs typeface="Calibri" pitchFamily="34" charset="0"/>
              </a:rPr>
              <a:t> </a:t>
            </a:r>
            <a:r>
              <a:rPr lang="nb-NO" sz="2000" dirty="0" err="1">
                <a:solidFill>
                  <a:schemeClr val="tx1"/>
                </a:solidFill>
                <a:latin typeface="Montserrat SemiBold" pitchFamily="2" charset="0"/>
                <a:cs typeface="Calibri" pitchFamily="34" charset="0"/>
              </a:rPr>
              <a:t>processes</a:t>
            </a:r>
            <a:r>
              <a:rPr lang="nb-NO" sz="2000" dirty="0">
                <a:solidFill>
                  <a:schemeClr val="tx1"/>
                </a:solidFill>
                <a:latin typeface="Montserrat SemiBold" pitchFamily="2" charset="0"/>
                <a:cs typeface="Calibri" pitchFamily="34" charset="0"/>
              </a:rPr>
              <a:t> </a:t>
            </a:r>
            <a:r>
              <a:rPr lang="nb-NO" sz="2000" dirty="0" err="1">
                <a:solidFill>
                  <a:schemeClr val="tx1"/>
                </a:solidFill>
                <a:latin typeface="Montserrat SemiBold" pitchFamily="2" charset="0"/>
                <a:cs typeface="Calibri" pitchFamily="34" charset="0"/>
              </a:rPr>
              <a:t>along</a:t>
            </a:r>
            <a:r>
              <a:rPr lang="nb-NO" sz="2000" dirty="0">
                <a:solidFill>
                  <a:schemeClr val="tx1"/>
                </a:solidFill>
                <a:latin typeface="Montserrat SemiBold" pitchFamily="2" charset="0"/>
                <a:cs typeface="Calibri" pitchFamily="34" charset="0"/>
              </a:rPr>
              <a:t> </a:t>
            </a:r>
            <a:r>
              <a:rPr lang="nb-NO" sz="2000" dirty="0" err="1">
                <a:solidFill>
                  <a:schemeClr val="tx1"/>
                </a:solidFill>
                <a:latin typeface="Montserrat SemiBold" pitchFamily="2" charset="0"/>
                <a:cs typeface="Calibri" pitchFamily="34" charset="0"/>
              </a:rPr>
              <a:t>the</a:t>
            </a:r>
            <a:r>
              <a:rPr lang="nb-NO" sz="2000" dirty="0">
                <a:solidFill>
                  <a:schemeClr val="tx1"/>
                </a:solidFill>
                <a:latin typeface="Montserrat SemiBold" pitchFamily="2" charset="0"/>
                <a:cs typeface="Calibri" pitchFamily="34" charset="0"/>
              </a:rPr>
              <a:t> riverbanks</a:t>
            </a:r>
            <a:endParaRPr lang="nb-NO" sz="2000" dirty="0">
              <a:solidFill>
                <a:schemeClr val="tx1"/>
              </a:solidFill>
              <a:latin typeface="Montserrat SemiBold" pitchFamily="2" charset="0"/>
            </a:endParaRPr>
          </a:p>
        </p:txBody>
      </p:sp>
      <p:sp>
        <p:nvSpPr>
          <p:cNvPr id="3" name="Plassholder for dato 2"/>
          <p:cNvSpPr>
            <a:spLocks noGrp="1"/>
          </p:cNvSpPr>
          <p:nvPr>
            <p:ph type="dt" sz="half" idx="10"/>
          </p:nvPr>
        </p:nvSpPr>
        <p:spPr/>
        <p:txBody>
          <a:bodyPr/>
          <a:lstStyle/>
          <a:p>
            <a:endParaRPr lang="nb-NO">
              <a:solidFill>
                <a:prstClr val="black"/>
              </a:solidFill>
            </a:endParaRPr>
          </a:p>
        </p:txBody>
      </p:sp>
      <p:sp>
        <p:nvSpPr>
          <p:cNvPr id="12" name="Plassholder for tekst 15">
            <a:extLst>
              <a:ext uri="{FF2B5EF4-FFF2-40B4-BE49-F238E27FC236}">
                <a16:creationId xmlns:a16="http://schemas.microsoft.com/office/drawing/2014/main" id="{ECE751D0-E75E-4BF8-9336-162BA209172E}"/>
              </a:ext>
            </a:extLst>
          </p:cNvPr>
          <p:cNvSpPr>
            <a:spLocks noGrp="1"/>
          </p:cNvSpPr>
          <p:nvPr>
            <p:ph type="body" sz="quarter" idx="10"/>
          </p:nvPr>
        </p:nvSpPr>
        <p:spPr>
          <a:xfrm>
            <a:off x="15483051" y="8729328"/>
            <a:ext cx="4507420" cy="505913"/>
          </a:xfrm>
        </p:spPr>
        <p:txBody>
          <a:bodyPr>
            <a:normAutofit/>
          </a:bodyPr>
          <a:lstStyle/>
          <a:p>
            <a:r>
              <a:rPr lang="nb-NO" sz="1100" dirty="0">
                <a:solidFill>
                  <a:schemeClr val="tx1"/>
                </a:solidFill>
              </a:rPr>
              <a:t>Illustrasjon: Byutvikling</a:t>
            </a:r>
          </a:p>
        </p:txBody>
      </p:sp>
      <p:sp>
        <p:nvSpPr>
          <p:cNvPr id="16" name="Tittel 1"/>
          <p:cNvSpPr txBox="1">
            <a:spLocks/>
          </p:cNvSpPr>
          <p:nvPr/>
        </p:nvSpPr>
        <p:spPr>
          <a:xfrm>
            <a:off x="4880822" y="6213923"/>
            <a:ext cx="2216659" cy="644076"/>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1400" b="1" dirty="0">
                <a:solidFill>
                  <a:prstClr val="black"/>
                </a:solidFill>
                <a:latin typeface="Montserrat ExtraBold" pitchFamily="2" charset="0"/>
                <a:cs typeface="Calibri" pitchFamily="34" charset="0"/>
              </a:rPr>
              <a:t>Down Town</a:t>
            </a:r>
            <a:br>
              <a:rPr lang="nb-NO" sz="1400" b="1" i="1" dirty="0">
                <a:solidFill>
                  <a:prstClr val="black"/>
                </a:solidFill>
                <a:latin typeface="Montserrat SemiBold" pitchFamily="2" charset="0"/>
                <a:cs typeface="Calibri" pitchFamily="34" charset="0"/>
              </a:rPr>
            </a:br>
            <a:r>
              <a:rPr lang="nb-NO" sz="1400" i="1" dirty="0">
                <a:solidFill>
                  <a:prstClr val="black"/>
                </a:solidFill>
                <a:latin typeface="Montserrat Light" pitchFamily="2" charset="0"/>
                <a:cs typeface="Calibri" pitchFamily="34" charset="0"/>
              </a:rPr>
              <a:t>kjøpesenter</a:t>
            </a:r>
            <a:endParaRPr lang="nb-NO" sz="1400" i="1" dirty="0">
              <a:solidFill>
                <a:prstClr val="black"/>
              </a:solidFill>
              <a:latin typeface="Montserrat Light" pitchFamily="2" charset="0"/>
            </a:endParaRPr>
          </a:p>
        </p:txBody>
      </p:sp>
    </p:spTree>
    <p:extLst>
      <p:ext uri="{BB962C8B-B14F-4D97-AF65-F5344CB8AC3E}">
        <p14:creationId xmlns:p14="http://schemas.microsoft.com/office/powerpoint/2010/main" val="25148004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e 7"/>
          <p:cNvPicPr>
            <a:picLocks noChangeAspect="1"/>
          </p:cNvPicPr>
          <p:nvPr/>
        </p:nvPicPr>
        <p:blipFill rotWithShape="1">
          <a:blip r:embed="rId3">
            <a:extLst>
              <a:ext uri="{28A0092B-C50C-407E-A947-70E740481C1C}">
                <a14:useLocalDpi xmlns:a14="http://schemas.microsoft.com/office/drawing/2010/main" val="0"/>
              </a:ext>
            </a:extLst>
          </a:blip>
          <a:srcRect l="1349" t="8408" b="7203"/>
          <a:stretch/>
        </p:blipFill>
        <p:spPr>
          <a:xfrm>
            <a:off x="-19050" y="-413544"/>
            <a:ext cx="17348200" cy="9885363"/>
          </a:xfrm>
          <a:prstGeom prst="rect">
            <a:avLst/>
          </a:prstGeom>
        </p:spPr>
      </p:pic>
      <p:pic>
        <p:nvPicPr>
          <p:cNvPr id="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1626"/>
            <a:ext cx="173513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7838" y="780414"/>
            <a:ext cx="3074781" cy="60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Plassholder for tekst 15">
            <a:extLst>
              <a:ext uri="{FF2B5EF4-FFF2-40B4-BE49-F238E27FC236}">
                <a16:creationId xmlns:a16="http://schemas.microsoft.com/office/drawing/2014/main" id="{ECE751D0-E75E-4BF8-9336-162BA209172E}"/>
              </a:ext>
            </a:extLst>
          </p:cNvPr>
          <p:cNvSpPr txBox="1">
            <a:spLocks/>
          </p:cNvSpPr>
          <p:nvPr/>
        </p:nvSpPr>
        <p:spPr>
          <a:xfrm>
            <a:off x="15775482" y="8824493"/>
            <a:ext cx="2561191" cy="343891"/>
          </a:xfrm>
          <a:prstGeom prst="rect">
            <a:avLst/>
          </a:prstGeom>
        </p:spPr>
        <p:txBody>
          <a:bodyPr vert="horz" lIns="0" tIns="0" rIns="0" bIns="0" rtlCol="0" anchor="ctr">
            <a:normAutofit/>
          </a:bodyPr>
          <a:lstStyle>
            <a:defPPr>
              <a:defRPr lang="nb-NO"/>
            </a:defPPr>
            <a:lvl1pPr marL="0" algn="l" defTabSz="1300734" rtl="0" eaLnBrk="1" latinLnBrk="0" hangingPunct="1">
              <a:defRPr sz="1400" kern="1200">
                <a:solidFill>
                  <a:schemeClr val="dk1"/>
                </a:solidFill>
                <a:latin typeface="+mn-lt"/>
                <a:ea typeface="+mn-ea"/>
                <a:cs typeface="+mn-cs"/>
              </a:defRPr>
            </a:lvl1pPr>
            <a:lvl2pPr marL="650367" algn="l" defTabSz="1300734" rtl="0" eaLnBrk="1" latinLnBrk="0" hangingPunct="1">
              <a:defRPr sz="2561" kern="1200">
                <a:solidFill>
                  <a:schemeClr val="tx1"/>
                </a:solidFill>
                <a:latin typeface="+mn-lt"/>
                <a:ea typeface="+mn-ea"/>
                <a:cs typeface="+mn-cs"/>
              </a:defRPr>
            </a:lvl2pPr>
            <a:lvl3pPr marL="1300734" algn="l" defTabSz="1300734" rtl="0" eaLnBrk="1" latinLnBrk="0" hangingPunct="1">
              <a:defRPr sz="2561" kern="1200">
                <a:solidFill>
                  <a:schemeClr val="tx1"/>
                </a:solidFill>
                <a:latin typeface="+mn-lt"/>
                <a:ea typeface="+mn-ea"/>
                <a:cs typeface="+mn-cs"/>
              </a:defRPr>
            </a:lvl3pPr>
            <a:lvl4pPr marL="1951101" algn="l" defTabSz="1300734" rtl="0" eaLnBrk="1" latinLnBrk="0" hangingPunct="1">
              <a:defRPr sz="2561" kern="1200">
                <a:solidFill>
                  <a:schemeClr val="tx1"/>
                </a:solidFill>
                <a:latin typeface="+mn-lt"/>
                <a:ea typeface="+mn-ea"/>
                <a:cs typeface="+mn-cs"/>
              </a:defRPr>
            </a:lvl4pPr>
            <a:lvl5pPr marL="2601468" algn="l" defTabSz="1300734" rtl="0" eaLnBrk="1" latinLnBrk="0" hangingPunct="1">
              <a:defRPr sz="2561" kern="1200">
                <a:solidFill>
                  <a:schemeClr val="tx1"/>
                </a:solidFill>
                <a:latin typeface="+mn-lt"/>
                <a:ea typeface="+mn-ea"/>
                <a:cs typeface="+mn-cs"/>
              </a:defRPr>
            </a:lvl5pPr>
            <a:lvl6pPr marL="3251835" algn="l" defTabSz="1300734" rtl="0" eaLnBrk="1" latinLnBrk="0" hangingPunct="1">
              <a:defRPr sz="2561" kern="1200">
                <a:solidFill>
                  <a:schemeClr val="tx1"/>
                </a:solidFill>
                <a:latin typeface="+mn-lt"/>
                <a:ea typeface="+mn-ea"/>
                <a:cs typeface="+mn-cs"/>
              </a:defRPr>
            </a:lvl6pPr>
            <a:lvl7pPr marL="3902202" algn="l" defTabSz="1300734" rtl="0" eaLnBrk="1" latinLnBrk="0" hangingPunct="1">
              <a:defRPr sz="2561" kern="1200">
                <a:solidFill>
                  <a:schemeClr val="tx1"/>
                </a:solidFill>
                <a:latin typeface="+mn-lt"/>
                <a:ea typeface="+mn-ea"/>
                <a:cs typeface="+mn-cs"/>
              </a:defRPr>
            </a:lvl7pPr>
            <a:lvl8pPr marL="4552569" algn="l" defTabSz="1300734" rtl="0" eaLnBrk="1" latinLnBrk="0" hangingPunct="1">
              <a:defRPr sz="2561" kern="1200">
                <a:solidFill>
                  <a:schemeClr val="tx1"/>
                </a:solidFill>
                <a:latin typeface="+mn-lt"/>
                <a:ea typeface="+mn-ea"/>
                <a:cs typeface="+mn-cs"/>
              </a:defRPr>
            </a:lvl8pPr>
            <a:lvl9pPr marL="5202936" algn="l" defTabSz="1300734" rtl="0" eaLnBrk="1" latinLnBrk="0" hangingPunct="1">
              <a:defRPr sz="2561" kern="1200">
                <a:solidFill>
                  <a:schemeClr val="tx1"/>
                </a:solidFill>
                <a:latin typeface="+mn-lt"/>
                <a:ea typeface="+mn-ea"/>
                <a:cs typeface="+mn-cs"/>
              </a:defRPr>
            </a:lvl9pPr>
          </a:lstStyle>
          <a:p>
            <a:r>
              <a:rPr lang="nb-NO" sz="1100" dirty="0">
                <a:solidFill>
                  <a:schemeClr val="bg1"/>
                </a:solidFill>
              </a:rPr>
              <a:t>Foto: Dag Jenssen</a:t>
            </a:r>
          </a:p>
        </p:txBody>
      </p:sp>
      <p:sp>
        <p:nvSpPr>
          <p:cNvPr id="10" name="Rektangel 9"/>
          <p:cNvSpPr/>
          <p:nvPr/>
        </p:nvSpPr>
        <p:spPr>
          <a:xfrm>
            <a:off x="-19050" y="5583338"/>
            <a:ext cx="10248900" cy="2919874"/>
          </a:xfrm>
          <a:prstGeom prst="rect">
            <a:avLst/>
          </a:prstGeom>
          <a:solidFill>
            <a:schemeClr val="tx1">
              <a:alpha val="2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a:p>
            <a:pPr algn="ctr"/>
            <a:r>
              <a:rPr lang="nb-NO" dirty="0"/>
              <a:t>Town Hall Park</a:t>
            </a:r>
          </a:p>
        </p:txBody>
      </p:sp>
    </p:spTree>
    <p:extLst>
      <p:ext uri="{BB962C8B-B14F-4D97-AF65-F5344CB8AC3E}">
        <p14:creationId xmlns:p14="http://schemas.microsoft.com/office/powerpoint/2010/main" val="3863496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ssholder for tekst 5"/>
          <p:cNvSpPr>
            <a:spLocks noGrp="1"/>
          </p:cNvSpPr>
          <p:nvPr>
            <p:ph type="body" idx="15"/>
          </p:nvPr>
        </p:nvSpPr>
        <p:spPr/>
        <p:txBody>
          <a:bodyPr/>
          <a:lstStyle/>
          <a:p>
            <a:endParaRPr lang="nb-NO" dirty="0"/>
          </a:p>
        </p:txBody>
      </p:sp>
      <p:pic>
        <p:nvPicPr>
          <p:cNvPr id="7" name="Bilde 6"/>
          <p:cNvPicPr>
            <a:picLocks noChangeAspect="1"/>
          </p:cNvPicPr>
          <p:nvPr/>
        </p:nvPicPr>
        <p:blipFill>
          <a:blip r:embed="rId2"/>
          <a:stretch>
            <a:fillRect/>
          </a:stretch>
        </p:blipFill>
        <p:spPr>
          <a:xfrm>
            <a:off x="-117094" y="-108575"/>
            <a:ext cx="17582388" cy="9315527"/>
          </a:xfrm>
          <a:prstGeom prst="rect">
            <a:avLst/>
          </a:prstGeom>
        </p:spPr>
      </p:pic>
      <p:sp>
        <p:nvSpPr>
          <p:cNvPr id="8" name="TekstSylinder 7"/>
          <p:cNvSpPr txBox="1"/>
          <p:nvPr/>
        </p:nvSpPr>
        <p:spPr>
          <a:xfrm>
            <a:off x="780861" y="1784291"/>
            <a:ext cx="4959387" cy="869994"/>
          </a:xfrm>
          <a:prstGeom prst="rect">
            <a:avLst/>
          </a:prstGeom>
          <a:noFill/>
        </p:spPr>
        <p:txBody>
          <a:bodyPr wrap="none" lIns="130056" tIns="65030" rIns="130056" bIns="65030" rtlCol="0">
            <a:spAutoFit/>
          </a:bodyPr>
          <a:lstStyle/>
          <a:p>
            <a:pPr defTabSz="1300572"/>
            <a:r>
              <a:rPr lang="nb-NO" sz="2400" dirty="0">
                <a:solidFill>
                  <a:srgbClr val="E7E6E6"/>
                </a:solidFill>
              </a:rPr>
              <a:t>The Cultural  Quarter </a:t>
            </a:r>
            <a:r>
              <a:rPr lang="nb-NO" sz="2400" dirty="0" err="1">
                <a:solidFill>
                  <a:srgbClr val="E7E6E6"/>
                </a:solidFill>
              </a:rPr>
              <a:t>functions</a:t>
            </a:r>
            <a:r>
              <a:rPr lang="nb-NO" sz="2400" dirty="0">
                <a:solidFill>
                  <a:srgbClr val="E7E6E6"/>
                </a:solidFill>
              </a:rPr>
              <a:t> as a</a:t>
            </a:r>
          </a:p>
          <a:p>
            <a:pPr defTabSz="1300572"/>
            <a:r>
              <a:rPr lang="nb-NO" sz="2400" dirty="0" err="1">
                <a:solidFill>
                  <a:srgbClr val="E7E6E6"/>
                </a:solidFill>
              </a:rPr>
              <a:t>communal</a:t>
            </a:r>
            <a:r>
              <a:rPr lang="nb-NO" sz="2400" dirty="0">
                <a:solidFill>
                  <a:srgbClr val="E7E6E6"/>
                </a:solidFill>
              </a:rPr>
              <a:t> </a:t>
            </a:r>
            <a:r>
              <a:rPr lang="nb-NO" sz="2400" dirty="0" err="1">
                <a:solidFill>
                  <a:srgbClr val="E7E6E6"/>
                </a:solidFill>
              </a:rPr>
              <a:t>space</a:t>
            </a:r>
            <a:r>
              <a:rPr lang="nb-NO" sz="2400" dirty="0">
                <a:solidFill>
                  <a:srgbClr val="E7E6E6"/>
                </a:solidFill>
              </a:rPr>
              <a:t> </a:t>
            </a:r>
            <a:r>
              <a:rPr lang="nb-NO" sz="2400" dirty="0" err="1">
                <a:solidFill>
                  <a:srgbClr val="E7E6E6"/>
                </a:solidFill>
              </a:rPr>
              <a:t>throughout</a:t>
            </a:r>
            <a:r>
              <a:rPr lang="nb-NO" sz="2400" dirty="0">
                <a:solidFill>
                  <a:srgbClr val="E7E6E6"/>
                </a:solidFill>
              </a:rPr>
              <a:t> </a:t>
            </a:r>
            <a:r>
              <a:rPr lang="nb-NO" sz="2400" dirty="0" err="1">
                <a:solidFill>
                  <a:srgbClr val="E7E6E6"/>
                </a:solidFill>
              </a:rPr>
              <a:t>the</a:t>
            </a:r>
            <a:r>
              <a:rPr lang="nb-NO" sz="2400" dirty="0">
                <a:solidFill>
                  <a:srgbClr val="E7E6E6"/>
                </a:solidFill>
              </a:rPr>
              <a:t> </a:t>
            </a:r>
            <a:r>
              <a:rPr lang="nb-NO" sz="2400" dirty="0" err="1">
                <a:solidFill>
                  <a:srgbClr val="E7E6E6"/>
                </a:solidFill>
              </a:rPr>
              <a:t>year</a:t>
            </a:r>
            <a:endParaRPr lang="nb-NO" sz="2400" dirty="0">
              <a:solidFill>
                <a:srgbClr val="E7E6E6"/>
              </a:solidFill>
            </a:endParaRPr>
          </a:p>
        </p:txBody>
      </p:sp>
    </p:spTree>
    <p:extLst>
      <p:ext uri="{BB962C8B-B14F-4D97-AF65-F5344CB8AC3E}">
        <p14:creationId xmlns:p14="http://schemas.microsoft.com/office/powerpoint/2010/main" val="36557012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p:cNvPicPr>
            <a:picLocks noChangeAspect="1"/>
          </p:cNvPicPr>
          <p:nvPr/>
        </p:nvPicPr>
        <p:blipFill rotWithShape="1">
          <a:blip r:embed="rId2">
            <a:extLst>
              <a:ext uri="{28A0092B-C50C-407E-A947-70E740481C1C}">
                <a14:useLocalDpi xmlns:a14="http://schemas.microsoft.com/office/drawing/2010/main" val="0"/>
              </a:ext>
            </a:extLst>
          </a:blip>
          <a:srcRect t="13199" b="6536"/>
          <a:stretch/>
        </p:blipFill>
        <p:spPr>
          <a:xfrm>
            <a:off x="8651534" y="0"/>
            <a:ext cx="8696666" cy="9752013"/>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91626"/>
            <a:ext cx="173513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Plassholder for tekst 15">
            <a:extLst>
              <a:ext uri="{FF2B5EF4-FFF2-40B4-BE49-F238E27FC236}">
                <a16:creationId xmlns:a16="http://schemas.microsoft.com/office/drawing/2014/main" id="{ECE751D0-E75E-4BF8-9336-162BA209172E}"/>
              </a:ext>
            </a:extLst>
          </p:cNvPr>
          <p:cNvSpPr txBox="1">
            <a:spLocks/>
          </p:cNvSpPr>
          <p:nvPr/>
        </p:nvSpPr>
        <p:spPr>
          <a:xfrm>
            <a:off x="15675555" y="8823952"/>
            <a:ext cx="1696798" cy="343891"/>
          </a:xfrm>
          <a:prstGeom prst="rect">
            <a:avLst/>
          </a:prstGeom>
        </p:spPr>
        <p:txBody>
          <a:bodyPr vert="horz" lIns="0" tIns="0" rIns="0" bIns="0" rtlCol="0" anchor="ctr">
            <a:normAutofit/>
          </a:bodyPr>
          <a:lstStyle>
            <a:defPPr>
              <a:defRPr lang="nb-NO"/>
            </a:defPPr>
            <a:lvl1pPr marL="0" algn="l" defTabSz="1300734" rtl="0" eaLnBrk="1" latinLnBrk="0" hangingPunct="1">
              <a:defRPr sz="1400" kern="1200">
                <a:solidFill>
                  <a:schemeClr val="dk1"/>
                </a:solidFill>
                <a:latin typeface="+mn-lt"/>
                <a:ea typeface="+mn-ea"/>
                <a:cs typeface="+mn-cs"/>
              </a:defRPr>
            </a:lvl1pPr>
            <a:lvl2pPr marL="650367" algn="l" defTabSz="1300734" rtl="0" eaLnBrk="1" latinLnBrk="0" hangingPunct="1">
              <a:defRPr sz="2561" kern="1200">
                <a:solidFill>
                  <a:schemeClr val="tx1"/>
                </a:solidFill>
                <a:latin typeface="+mn-lt"/>
                <a:ea typeface="+mn-ea"/>
                <a:cs typeface="+mn-cs"/>
              </a:defRPr>
            </a:lvl2pPr>
            <a:lvl3pPr marL="1300734" algn="l" defTabSz="1300734" rtl="0" eaLnBrk="1" latinLnBrk="0" hangingPunct="1">
              <a:defRPr sz="2561" kern="1200">
                <a:solidFill>
                  <a:schemeClr val="tx1"/>
                </a:solidFill>
                <a:latin typeface="+mn-lt"/>
                <a:ea typeface="+mn-ea"/>
                <a:cs typeface="+mn-cs"/>
              </a:defRPr>
            </a:lvl3pPr>
            <a:lvl4pPr marL="1951101" algn="l" defTabSz="1300734" rtl="0" eaLnBrk="1" latinLnBrk="0" hangingPunct="1">
              <a:defRPr sz="2561" kern="1200">
                <a:solidFill>
                  <a:schemeClr val="tx1"/>
                </a:solidFill>
                <a:latin typeface="+mn-lt"/>
                <a:ea typeface="+mn-ea"/>
                <a:cs typeface="+mn-cs"/>
              </a:defRPr>
            </a:lvl4pPr>
            <a:lvl5pPr marL="2601468" algn="l" defTabSz="1300734" rtl="0" eaLnBrk="1" latinLnBrk="0" hangingPunct="1">
              <a:defRPr sz="2561" kern="1200">
                <a:solidFill>
                  <a:schemeClr val="tx1"/>
                </a:solidFill>
                <a:latin typeface="+mn-lt"/>
                <a:ea typeface="+mn-ea"/>
                <a:cs typeface="+mn-cs"/>
              </a:defRPr>
            </a:lvl5pPr>
            <a:lvl6pPr marL="3251835" algn="l" defTabSz="1300734" rtl="0" eaLnBrk="1" latinLnBrk="0" hangingPunct="1">
              <a:defRPr sz="2561" kern="1200">
                <a:solidFill>
                  <a:schemeClr val="tx1"/>
                </a:solidFill>
                <a:latin typeface="+mn-lt"/>
                <a:ea typeface="+mn-ea"/>
                <a:cs typeface="+mn-cs"/>
              </a:defRPr>
            </a:lvl6pPr>
            <a:lvl7pPr marL="3902202" algn="l" defTabSz="1300734" rtl="0" eaLnBrk="1" latinLnBrk="0" hangingPunct="1">
              <a:defRPr sz="2561" kern="1200">
                <a:solidFill>
                  <a:schemeClr val="tx1"/>
                </a:solidFill>
                <a:latin typeface="+mn-lt"/>
                <a:ea typeface="+mn-ea"/>
                <a:cs typeface="+mn-cs"/>
              </a:defRPr>
            </a:lvl7pPr>
            <a:lvl8pPr marL="4552569" algn="l" defTabSz="1300734" rtl="0" eaLnBrk="1" latinLnBrk="0" hangingPunct="1">
              <a:defRPr sz="2561" kern="1200">
                <a:solidFill>
                  <a:schemeClr val="tx1"/>
                </a:solidFill>
                <a:latin typeface="+mn-lt"/>
                <a:ea typeface="+mn-ea"/>
                <a:cs typeface="+mn-cs"/>
              </a:defRPr>
            </a:lvl8pPr>
            <a:lvl9pPr marL="5202936" algn="l" defTabSz="1300734" rtl="0" eaLnBrk="1" latinLnBrk="0" hangingPunct="1">
              <a:defRPr sz="2561" kern="1200">
                <a:solidFill>
                  <a:schemeClr val="tx1"/>
                </a:solidFill>
                <a:latin typeface="+mn-lt"/>
                <a:ea typeface="+mn-ea"/>
                <a:cs typeface="+mn-cs"/>
              </a:defRPr>
            </a:lvl9pPr>
          </a:lstStyle>
          <a:p>
            <a:r>
              <a:rPr lang="nb-NO" sz="1100" dirty="0">
                <a:solidFill>
                  <a:prstClr val="white"/>
                </a:solidFill>
              </a:rPr>
              <a:t>Foto: Elise Brændaas</a:t>
            </a:r>
          </a:p>
        </p:txBody>
      </p:sp>
      <p:sp>
        <p:nvSpPr>
          <p:cNvPr id="11" name="Tittel 1"/>
          <p:cNvSpPr txBox="1">
            <a:spLocks/>
          </p:cNvSpPr>
          <p:nvPr/>
        </p:nvSpPr>
        <p:spPr>
          <a:xfrm>
            <a:off x="1217223" y="4241597"/>
            <a:ext cx="7166363" cy="27540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4500" dirty="0">
                <a:solidFill>
                  <a:srgbClr val="B2B4B7">
                    <a:lumMod val="50000"/>
                  </a:srgbClr>
                </a:solidFill>
                <a:latin typeface="Montserrat SemiBold" pitchFamily="2" charset="0"/>
              </a:rPr>
              <a:t>The river is </a:t>
            </a:r>
            <a:r>
              <a:rPr lang="nb-NO" sz="4500" dirty="0" err="1">
                <a:solidFill>
                  <a:srgbClr val="B2B4B7">
                    <a:lumMod val="50000"/>
                  </a:srgbClr>
                </a:solidFill>
                <a:latin typeface="Montserrat SemiBold" pitchFamily="2" charset="0"/>
              </a:rPr>
              <a:t>important</a:t>
            </a:r>
            <a:r>
              <a:rPr lang="nb-NO" sz="4500" dirty="0">
                <a:solidFill>
                  <a:srgbClr val="B2B4B7">
                    <a:lumMod val="50000"/>
                  </a:srgbClr>
                </a:solidFill>
                <a:latin typeface="Montserrat SemiBold" pitchFamily="2" charset="0"/>
              </a:rPr>
              <a:t> to </a:t>
            </a:r>
            <a:r>
              <a:rPr lang="nb-NO" sz="4500" dirty="0" err="1">
                <a:solidFill>
                  <a:srgbClr val="B2B4B7">
                    <a:lumMod val="50000"/>
                  </a:srgbClr>
                </a:solidFill>
                <a:latin typeface="Montserrat SemiBold" pitchFamily="2" charset="0"/>
              </a:rPr>
              <a:t>the</a:t>
            </a:r>
            <a:r>
              <a:rPr lang="nb-NO" sz="4500" dirty="0">
                <a:solidFill>
                  <a:srgbClr val="B2B4B7">
                    <a:lumMod val="50000"/>
                  </a:srgbClr>
                </a:solidFill>
                <a:latin typeface="Montserrat SemiBold" pitchFamily="2" charset="0"/>
              </a:rPr>
              <a:t> city. And </a:t>
            </a:r>
            <a:r>
              <a:rPr lang="nb-NO" sz="4500" dirty="0" err="1">
                <a:solidFill>
                  <a:srgbClr val="B2B4B7">
                    <a:lumMod val="50000"/>
                  </a:srgbClr>
                </a:solidFill>
                <a:latin typeface="Montserrat SemiBold" pitchFamily="2" charset="0"/>
              </a:rPr>
              <a:t>the</a:t>
            </a:r>
            <a:r>
              <a:rPr lang="nb-NO" sz="4500" dirty="0">
                <a:solidFill>
                  <a:srgbClr val="B2B4B7">
                    <a:lumMod val="50000"/>
                  </a:srgbClr>
                </a:solidFill>
                <a:latin typeface="Montserrat SemiBold" pitchFamily="2" charset="0"/>
              </a:rPr>
              <a:t> river promenade is </a:t>
            </a:r>
            <a:r>
              <a:rPr lang="nb-NO" sz="4500" dirty="0" err="1">
                <a:solidFill>
                  <a:srgbClr val="B2B4B7">
                    <a:lumMod val="50000"/>
                  </a:srgbClr>
                </a:solidFill>
                <a:latin typeface="Montserrat SemiBold" pitchFamily="2" charset="0"/>
              </a:rPr>
              <a:t>important</a:t>
            </a:r>
            <a:r>
              <a:rPr lang="nb-NO" sz="4500" dirty="0">
                <a:solidFill>
                  <a:srgbClr val="B2B4B7">
                    <a:lumMod val="50000"/>
                  </a:srgbClr>
                </a:solidFill>
                <a:latin typeface="Montserrat SemiBold" pitchFamily="2" charset="0"/>
              </a:rPr>
              <a:t> to </a:t>
            </a:r>
            <a:r>
              <a:rPr lang="nb-NO" sz="4500" dirty="0" err="1">
                <a:solidFill>
                  <a:srgbClr val="B2B4B7">
                    <a:lumMod val="50000"/>
                  </a:srgbClr>
                </a:solidFill>
                <a:latin typeface="Montserrat SemiBold" pitchFamily="2" charset="0"/>
              </a:rPr>
              <a:t>the</a:t>
            </a:r>
            <a:r>
              <a:rPr lang="nb-NO" sz="4500" dirty="0">
                <a:solidFill>
                  <a:srgbClr val="B2B4B7">
                    <a:lumMod val="50000"/>
                  </a:srgbClr>
                </a:solidFill>
                <a:latin typeface="Montserrat SemiBold" pitchFamily="2" charset="0"/>
              </a:rPr>
              <a:t> </a:t>
            </a:r>
            <a:r>
              <a:rPr lang="nb-NO" sz="4500" dirty="0" err="1">
                <a:solidFill>
                  <a:srgbClr val="B2B4B7">
                    <a:lumMod val="50000"/>
                  </a:srgbClr>
                </a:solidFill>
                <a:latin typeface="Montserrat SemiBold" pitchFamily="2" charset="0"/>
              </a:rPr>
              <a:t>inhabitants</a:t>
            </a:r>
            <a:r>
              <a:rPr lang="nb-NO" sz="4500" dirty="0">
                <a:solidFill>
                  <a:srgbClr val="B2B4B7">
                    <a:lumMod val="50000"/>
                  </a:srgbClr>
                </a:solidFill>
                <a:latin typeface="Montserrat SemiBold" pitchFamily="2" charset="0"/>
              </a:rPr>
              <a:t>.</a:t>
            </a:r>
            <a:endParaRPr lang="nb-NO" sz="2000" dirty="0">
              <a:solidFill>
                <a:srgbClr val="B2B4B7">
                  <a:lumMod val="50000"/>
                </a:srgbClr>
              </a:solidFill>
              <a:latin typeface="Montserrat SemiBold" pitchFamily="2" charset="0"/>
              <a:cs typeface="Calibri" pitchFamily="34" charset="0"/>
            </a:endParaRPr>
          </a:p>
        </p:txBody>
      </p:sp>
    </p:spTree>
    <p:extLst>
      <p:ext uri="{BB962C8B-B14F-4D97-AF65-F5344CB8AC3E}">
        <p14:creationId xmlns:p14="http://schemas.microsoft.com/office/powerpoint/2010/main" val="837302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Bilde 11"/>
          <p:cNvPicPr>
            <a:picLocks noChangeAspect="1"/>
          </p:cNvPicPr>
          <p:nvPr/>
        </p:nvPicPr>
        <p:blipFill rotWithShape="1">
          <a:blip r:embed="rId2">
            <a:extLst>
              <a:ext uri="{28A0092B-C50C-407E-A947-70E740481C1C}">
                <a14:useLocalDpi xmlns:a14="http://schemas.microsoft.com/office/drawing/2010/main" val="0"/>
              </a:ext>
            </a:extLst>
          </a:blip>
          <a:srcRect l="1499" b="1555"/>
          <a:stretch/>
        </p:blipFill>
        <p:spPr>
          <a:xfrm>
            <a:off x="1586" y="0"/>
            <a:ext cx="17346614" cy="9752013"/>
          </a:xfrm>
          <a:prstGeom prst="rect">
            <a:avLst/>
          </a:prstGeom>
        </p:spPr>
      </p:pic>
      <p:pic>
        <p:nvPicPr>
          <p:cNvPr id="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9191626"/>
            <a:ext cx="17351375"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ktangel 7"/>
          <p:cNvSpPr/>
          <p:nvPr/>
        </p:nvSpPr>
        <p:spPr>
          <a:xfrm>
            <a:off x="1586" y="5803519"/>
            <a:ext cx="8970963" cy="245343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00656"/>
            <a:endParaRPr lang="nb-NO" sz="2700">
              <a:solidFill>
                <a:prstClr val="white"/>
              </a:solidFill>
            </a:endParaRPr>
          </a:p>
        </p:txBody>
      </p:sp>
      <p:sp>
        <p:nvSpPr>
          <p:cNvPr id="7" name="Tittel 1"/>
          <p:cNvSpPr txBox="1">
            <a:spLocks/>
          </p:cNvSpPr>
          <p:nvPr/>
        </p:nvSpPr>
        <p:spPr>
          <a:xfrm>
            <a:off x="1255324" y="6226807"/>
            <a:ext cx="7166363" cy="275405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4500" dirty="0">
                <a:solidFill>
                  <a:prstClr val="white"/>
                </a:solidFill>
              </a:rPr>
              <a:t>The riverbank is </a:t>
            </a:r>
            <a:r>
              <a:rPr lang="nb-NO" sz="4500" dirty="0" err="1">
                <a:solidFill>
                  <a:prstClr val="white"/>
                </a:solidFill>
              </a:rPr>
              <a:t>long</a:t>
            </a:r>
            <a:r>
              <a:rPr lang="nb-NO" sz="4500" dirty="0">
                <a:solidFill>
                  <a:prstClr val="white"/>
                </a:solidFill>
              </a:rPr>
              <a:t>, and </a:t>
            </a:r>
            <a:r>
              <a:rPr lang="nb-NO" sz="4500" dirty="0" err="1">
                <a:solidFill>
                  <a:prstClr val="white"/>
                </a:solidFill>
              </a:rPr>
              <a:t>its</a:t>
            </a:r>
            <a:r>
              <a:rPr lang="nb-NO" sz="4500" dirty="0">
                <a:solidFill>
                  <a:prstClr val="white"/>
                </a:solidFill>
              </a:rPr>
              <a:t> </a:t>
            </a:r>
            <a:r>
              <a:rPr lang="nb-NO" sz="4500" dirty="0" err="1">
                <a:solidFill>
                  <a:prstClr val="white"/>
                </a:solidFill>
              </a:rPr>
              <a:t>development</a:t>
            </a:r>
            <a:r>
              <a:rPr lang="nb-NO" sz="4500" dirty="0">
                <a:solidFill>
                  <a:prstClr val="white"/>
                </a:solidFill>
              </a:rPr>
              <a:t> has </a:t>
            </a:r>
            <a:r>
              <a:rPr lang="nb-NO" sz="4500" dirty="0" err="1">
                <a:solidFill>
                  <a:prstClr val="white"/>
                </a:solidFill>
              </a:rPr>
              <a:t>been</a:t>
            </a:r>
            <a:r>
              <a:rPr lang="nb-NO" sz="4500" dirty="0">
                <a:solidFill>
                  <a:prstClr val="white"/>
                </a:solidFill>
              </a:rPr>
              <a:t> </a:t>
            </a:r>
            <a:r>
              <a:rPr lang="nb-NO" sz="4500" dirty="0" err="1">
                <a:solidFill>
                  <a:prstClr val="white"/>
                </a:solidFill>
              </a:rPr>
              <a:t>accomplished</a:t>
            </a:r>
            <a:r>
              <a:rPr lang="nb-NO" sz="4500" dirty="0">
                <a:solidFill>
                  <a:prstClr val="white"/>
                </a:solidFill>
              </a:rPr>
              <a:t> in stages</a:t>
            </a:r>
            <a:endParaRPr lang="nb-NO" sz="2000" dirty="0">
              <a:solidFill>
                <a:prstClr val="white"/>
              </a:solidFill>
              <a:latin typeface="Montserrat SemiBold" pitchFamily="2" charset="0"/>
              <a:cs typeface="Calibri" pitchFamily="34" charset="0"/>
            </a:endParaRPr>
          </a:p>
        </p:txBody>
      </p:sp>
      <p:sp>
        <p:nvSpPr>
          <p:cNvPr id="9" name="Plassholder for tekst 15">
            <a:extLst>
              <a:ext uri="{FF2B5EF4-FFF2-40B4-BE49-F238E27FC236}">
                <a16:creationId xmlns:a16="http://schemas.microsoft.com/office/drawing/2014/main" id="{ECE751D0-E75E-4BF8-9336-162BA209172E}"/>
              </a:ext>
            </a:extLst>
          </p:cNvPr>
          <p:cNvSpPr txBox="1">
            <a:spLocks/>
          </p:cNvSpPr>
          <p:nvPr/>
        </p:nvSpPr>
        <p:spPr>
          <a:xfrm>
            <a:off x="15675555" y="8823952"/>
            <a:ext cx="1696798" cy="343891"/>
          </a:xfrm>
          <a:prstGeom prst="rect">
            <a:avLst/>
          </a:prstGeom>
        </p:spPr>
        <p:txBody>
          <a:bodyPr vert="horz" lIns="0" tIns="0" rIns="0" bIns="0" rtlCol="0" anchor="ctr">
            <a:normAutofit/>
          </a:bodyPr>
          <a:lstStyle>
            <a:defPPr>
              <a:defRPr lang="nb-NO"/>
            </a:defPPr>
            <a:lvl1pPr marL="0" algn="l" defTabSz="1300734" rtl="0" eaLnBrk="1" latinLnBrk="0" hangingPunct="1">
              <a:defRPr sz="1400" kern="1200">
                <a:solidFill>
                  <a:schemeClr val="dk1"/>
                </a:solidFill>
                <a:latin typeface="+mn-lt"/>
                <a:ea typeface="+mn-ea"/>
                <a:cs typeface="+mn-cs"/>
              </a:defRPr>
            </a:lvl1pPr>
            <a:lvl2pPr marL="650367" algn="l" defTabSz="1300734" rtl="0" eaLnBrk="1" latinLnBrk="0" hangingPunct="1">
              <a:defRPr sz="2561" kern="1200">
                <a:solidFill>
                  <a:schemeClr val="tx1"/>
                </a:solidFill>
                <a:latin typeface="+mn-lt"/>
                <a:ea typeface="+mn-ea"/>
                <a:cs typeface="+mn-cs"/>
              </a:defRPr>
            </a:lvl2pPr>
            <a:lvl3pPr marL="1300734" algn="l" defTabSz="1300734" rtl="0" eaLnBrk="1" latinLnBrk="0" hangingPunct="1">
              <a:defRPr sz="2561" kern="1200">
                <a:solidFill>
                  <a:schemeClr val="tx1"/>
                </a:solidFill>
                <a:latin typeface="+mn-lt"/>
                <a:ea typeface="+mn-ea"/>
                <a:cs typeface="+mn-cs"/>
              </a:defRPr>
            </a:lvl3pPr>
            <a:lvl4pPr marL="1951101" algn="l" defTabSz="1300734" rtl="0" eaLnBrk="1" latinLnBrk="0" hangingPunct="1">
              <a:defRPr sz="2561" kern="1200">
                <a:solidFill>
                  <a:schemeClr val="tx1"/>
                </a:solidFill>
                <a:latin typeface="+mn-lt"/>
                <a:ea typeface="+mn-ea"/>
                <a:cs typeface="+mn-cs"/>
              </a:defRPr>
            </a:lvl4pPr>
            <a:lvl5pPr marL="2601468" algn="l" defTabSz="1300734" rtl="0" eaLnBrk="1" latinLnBrk="0" hangingPunct="1">
              <a:defRPr sz="2561" kern="1200">
                <a:solidFill>
                  <a:schemeClr val="tx1"/>
                </a:solidFill>
                <a:latin typeface="+mn-lt"/>
                <a:ea typeface="+mn-ea"/>
                <a:cs typeface="+mn-cs"/>
              </a:defRPr>
            </a:lvl5pPr>
            <a:lvl6pPr marL="3251835" algn="l" defTabSz="1300734" rtl="0" eaLnBrk="1" latinLnBrk="0" hangingPunct="1">
              <a:defRPr sz="2561" kern="1200">
                <a:solidFill>
                  <a:schemeClr val="tx1"/>
                </a:solidFill>
                <a:latin typeface="+mn-lt"/>
                <a:ea typeface="+mn-ea"/>
                <a:cs typeface="+mn-cs"/>
              </a:defRPr>
            </a:lvl6pPr>
            <a:lvl7pPr marL="3902202" algn="l" defTabSz="1300734" rtl="0" eaLnBrk="1" latinLnBrk="0" hangingPunct="1">
              <a:defRPr sz="2561" kern="1200">
                <a:solidFill>
                  <a:schemeClr val="tx1"/>
                </a:solidFill>
                <a:latin typeface="+mn-lt"/>
                <a:ea typeface="+mn-ea"/>
                <a:cs typeface="+mn-cs"/>
              </a:defRPr>
            </a:lvl7pPr>
            <a:lvl8pPr marL="4552569" algn="l" defTabSz="1300734" rtl="0" eaLnBrk="1" latinLnBrk="0" hangingPunct="1">
              <a:defRPr sz="2561" kern="1200">
                <a:solidFill>
                  <a:schemeClr val="tx1"/>
                </a:solidFill>
                <a:latin typeface="+mn-lt"/>
                <a:ea typeface="+mn-ea"/>
                <a:cs typeface="+mn-cs"/>
              </a:defRPr>
            </a:lvl8pPr>
            <a:lvl9pPr marL="5202936" algn="l" defTabSz="1300734" rtl="0" eaLnBrk="1" latinLnBrk="0" hangingPunct="1">
              <a:defRPr sz="2561" kern="1200">
                <a:solidFill>
                  <a:schemeClr val="tx1"/>
                </a:solidFill>
                <a:latin typeface="+mn-lt"/>
                <a:ea typeface="+mn-ea"/>
                <a:cs typeface="+mn-cs"/>
              </a:defRPr>
            </a:lvl9pPr>
          </a:lstStyle>
          <a:p>
            <a:r>
              <a:rPr lang="nb-NO" sz="1100" dirty="0">
                <a:solidFill>
                  <a:prstClr val="white"/>
                </a:solidFill>
              </a:rPr>
              <a:t>Foto: Elise Brændaas</a:t>
            </a:r>
          </a:p>
        </p:txBody>
      </p:sp>
      <p:pic>
        <p:nvPicPr>
          <p:cNvPr id="13"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47838" y="780414"/>
            <a:ext cx="3074781" cy="60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21323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e 8"/>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26943" y="-27133"/>
            <a:ext cx="17348200" cy="4961886"/>
          </a:xfrm>
          <a:prstGeom prst="rect">
            <a:avLst/>
          </a:prstGeom>
        </p:spPr>
      </p:pic>
      <p:pic>
        <p:nvPicPr>
          <p:cNvPr id="5" name="Bild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9" y="4961885"/>
            <a:ext cx="8674099" cy="4790127"/>
          </a:xfrm>
          <a:prstGeom prst="rect">
            <a:avLst/>
          </a:prstGeom>
        </p:spPr>
      </p:pic>
      <p:pic>
        <p:nvPicPr>
          <p:cNvPr id="8" name="Bilde 7"/>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8677278" y="5033044"/>
            <a:ext cx="8674099" cy="4743214"/>
          </a:xfrm>
          <a:prstGeom prst="rect">
            <a:avLst/>
          </a:prstGeom>
        </p:spPr>
      </p:pic>
      <p:pic>
        <p:nvPicPr>
          <p:cNvPr id="10" name="Picture 2"/>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263268" y="785814"/>
            <a:ext cx="2977657" cy="588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Rett linje 10"/>
          <p:cNvCxnSpPr/>
          <p:nvPr/>
        </p:nvCxnSpPr>
        <p:spPr>
          <a:xfrm>
            <a:off x="8675687" y="4961885"/>
            <a:ext cx="0" cy="4539221"/>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Rett linje 11"/>
          <p:cNvCxnSpPr/>
          <p:nvPr/>
        </p:nvCxnSpPr>
        <p:spPr>
          <a:xfrm flipH="1">
            <a:off x="-1" y="4961885"/>
            <a:ext cx="17351377" cy="0"/>
          </a:xfrm>
          <a:prstGeom prst="line">
            <a:avLst/>
          </a:prstGeom>
          <a:ln w="1270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8"/>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0" y="9220912"/>
            <a:ext cx="17351375" cy="560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ittel 1"/>
          <p:cNvSpPr txBox="1">
            <a:spLocks/>
          </p:cNvSpPr>
          <p:nvPr/>
        </p:nvSpPr>
        <p:spPr>
          <a:xfrm>
            <a:off x="6289075" y="427816"/>
            <a:ext cx="8074028" cy="1893333"/>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3600" b="1" dirty="0">
                <a:solidFill>
                  <a:prstClr val="white"/>
                </a:solidFill>
                <a:cs typeface="Calibri" pitchFamily="34" charset="0"/>
              </a:rPr>
              <a:t>Porsgrunn </a:t>
            </a:r>
            <a:r>
              <a:rPr lang="nb-NO" sz="3600" b="1" dirty="0" err="1">
                <a:solidFill>
                  <a:prstClr val="white"/>
                </a:solidFill>
                <a:cs typeface="Calibri" pitchFamily="34" charset="0"/>
              </a:rPr>
              <a:t>Mechanical</a:t>
            </a:r>
            <a:r>
              <a:rPr lang="nb-NO" sz="3600" b="1" dirty="0">
                <a:solidFill>
                  <a:prstClr val="white"/>
                </a:solidFill>
                <a:cs typeface="Calibri" pitchFamily="34" charset="0"/>
              </a:rPr>
              <a:t> Yard</a:t>
            </a:r>
          </a:p>
          <a:p>
            <a:r>
              <a:rPr lang="nb-NO" sz="3600" b="1" dirty="0">
                <a:solidFill>
                  <a:prstClr val="white"/>
                </a:solidFill>
                <a:cs typeface="Calibri" pitchFamily="34" charset="0"/>
              </a:rPr>
              <a:t>Former </a:t>
            </a:r>
            <a:r>
              <a:rPr lang="nb-NO" sz="3600" b="1" dirty="0" err="1">
                <a:solidFill>
                  <a:prstClr val="white"/>
                </a:solidFill>
                <a:cs typeface="Calibri" pitchFamily="34" charset="0"/>
              </a:rPr>
              <a:t>industrial</a:t>
            </a:r>
            <a:r>
              <a:rPr lang="nb-NO" sz="3600" b="1" dirty="0">
                <a:solidFill>
                  <a:prstClr val="white"/>
                </a:solidFill>
                <a:cs typeface="Calibri" pitchFamily="34" charset="0"/>
              </a:rPr>
              <a:t> </a:t>
            </a:r>
            <a:r>
              <a:rPr lang="nb-NO" sz="3600" b="1" dirty="0" err="1">
                <a:solidFill>
                  <a:prstClr val="white"/>
                </a:solidFill>
                <a:cs typeface="Calibri" pitchFamily="34" charset="0"/>
              </a:rPr>
              <a:t>space</a:t>
            </a:r>
            <a:r>
              <a:rPr lang="nb-NO" sz="3600" b="1" dirty="0">
                <a:solidFill>
                  <a:prstClr val="white"/>
                </a:solidFill>
                <a:cs typeface="Calibri" pitchFamily="34" charset="0"/>
              </a:rPr>
              <a:t> in </a:t>
            </a:r>
            <a:r>
              <a:rPr lang="nb-NO" sz="3600" b="1" dirty="0" err="1">
                <a:solidFill>
                  <a:prstClr val="white"/>
                </a:solidFill>
                <a:cs typeface="Calibri" pitchFamily="34" charset="0"/>
              </a:rPr>
              <a:t>attractive</a:t>
            </a:r>
            <a:r>
              <a:rPr lang="nb-NO" sz="3600" b="1" dirty="0">
                <a:solidFill>
                  <a:prstClr val="white"/>
                </a:solidFill>
                <a:cs typeface="Calibri" pitchFamily="34" charset="0"/>
              </a:rPr>
              <a:t>, </a:t>
            </a:r>
            <a:r>
              <a:rPr lang="nb-NO" sz="3600" b="1" dirty="0" err="1">
                <a:solidFill>
                  <a:prstClr val="white"/>
                </a:solidFill>
                <a:cs typeface="Calibri" pitchFamily="34" charset="0"/>
              </a:rPr>
              <a:t>central</a:t>
            </a:r>
            <a:r>
              <a:rPr lang="nb-NO" sz="3600" b="1" dirty="0">
                <a:solidFill>
                  <a:prstClr val="white"/>
                </a:solidFill>
                <a:cs typeface="Calibri" pitchFamily="34" charset="0"/>
              </a:rPr>
              <a:t> areas </a:t>
            </a:r>
            <a:r>
              <a:rPr lang="nb-NO" sz="3600" b="1" dirty="0" err="1">
                <a:solidFill>
                  <a:prstClr val="white"/>
                </a:solidFill>
                <a:cs typeface="Calibri" pitchFamily="34" charset="0"/>
              </a:rPr>
              <a:t>along</a:t>
            </a:r>
            <a:r>
              <a:rPr lang="nb-NO" sz="3600" b="1" dirty="0">
                <a:solidFill>
                  <a:prstClr val="white"/>
                </a:solidFill>
                <a:cs typeface="Calibri" pitchFamily="34" charset="0"/>
              </a:rPr>
              <a:t> </a:t>
            </a:r>
            <a:r>
              <a:rPr lang="nb-NO" sz="3600" b="1" dirty="0" err="1">
                <a:solidFill>
                  <a:prstClr val="white"/>
                </a:solidFill>
                <a:cs typeface="Calibri" pitchFamily="34" charset="0"/>
              </a:rPr>
              <a:t>the</a:t>
            </a:r>
            <a:r>
              <a:rPr lang="nb-NO" sz="3600" b="1" dirty="0">
                <a:solidFill>
                  <a:prstClr val="white"/>
                </a:solidFill>
                <a:cs typeface="Calibri" pitchFamily="34" charset="0"/>
              </a:rPr>
              <a:t> river </a:t>
            </a:r>
            <a:r>
              <a:rPr lang="nb-NO" sz="3600" b="1" dirty="0" err="1">
                <a:solidFill>
                  <a:prstClr val="white"/>
                </a:solidFill>
                <a:cs typeface="Calibri" pitchFamily="34" charset="0"/>
              </a:rPr>
              <a:t>being</a:t>
            </a:r>
            <a:r>
              <a:rPr lang="nb-NO" sz="3600" b="1" dirty="0">
                <a:solidFill>
                  <a:prstClr val="white"/>
                </a:solidFill>
                <a:cs typeface="Calibri" pitchFamily="34" charset="0"/>
              </a:rPr>
              <a:t> </a:t>
            </a:r>
            <a:r>
              <a:rPr lang="nb-NO" sz="3600" b="1" dirty="0" err="1">
                <a:solidFill>
                  <a:prstClr val="white"/>
                </a:solidFill>
                <a:cs typeface="Calibri" pitchFamily="34" charset="0"/>
              </a:rPr>
              <a:t>transformed</a:t>
            </a:r>
            <a:endParaRPr lang="nb-NO" sz="3600" b="1" dirty="0">
              <a:solidFill>
                <a:prstClr val="white"/>
              </a:solidFill>
              <a:cs typeface="Calibri" pitchFamily="34" charset="0"/>
            </a:endParaRPr>
          </a:p>
        </p:txBody>
      </p:sp>
      <p:sp>
        <p:nvSpPr>
          <p:cNvPr id="18" name="Plassholder for tekst 15">
            <a:extLst>
              <a:ext uri="{FF2B5EF4-FFF2-40B4-BE49-F238E27FC236}">
                <a16:creationId xmlns:a16="http://schemas.microsoft.com/office/drawing/2014/main" id="{ECE751D0-E75E-4BF8-9336-162BA209172E}"/>
              </a:ext>
            </a:extLst>
          </p:cNvPr>
          <p:cNvSpPr txBox="1">
            <a:spLocks/>
          </p:cNvSpPr>
          <p:nvPr/>
        </p:nvSpPr>
        <p:spPr>
          <a:xfrm>
            <a:off x="232152" y="8934348"/>
            <a:ext cx="5711448" cy="286564"/>
          </a:xfrm>
          <a:prstGeom prst="rect">
            <a:avLst/>
          </a:prstGeom>
        </p:spPr>
        <p:txBody>
          <a:bodyPr vert="horz" lIns="0" tIns="0" rIns="0" bIns="0" rtlCol="0" anchor="t">
            <a:normAutofit/>
          </a:bodyPr>
          <a:lstStyle>
            <a:defPPr>
              <a:defRPr lang="nb-NO"/>
            </a:defPPr>
            <a:lvl1pPr marL="0" algn="l" defTabSz="1300734" rtl="0" eaLnBrk="1" latinLnBrk="0" hangingPunct="1">
              <a:defRPr sz="1400" kern="1200">
                <a:solidFill>
                  <a:schemeClr val="dk1"/>
                </a:solidFill>
                <a:latin typeface="+mn-lt"/>
                <a:ea typeface="+mn-ea"/>
                <a:cs typeface="+mn-cs"/>
              </a:defRPr>
            </a:lvl1pPr>
            <a:lvl2pPr marL="650367" algn="l" defTabSz="1300734" rtl="0" eaLnBrk="1" latinLnBrk="0" hangingPunct="1">
              <a:defRPr sz="2561" kern="1200">
                <a:solidFill>
                  <a:schemeClr val="tx1"/>
                </a:solidFill>
                <a:latin typeface="+mn-lt"/>
                <a:ea typeface="+mn-ea"/>
                <a:cs typeface="+mn-cs"/>
              </a:defRPr>
            </a:lvl2pPr>
            <a:lvl3pPr marL="1300734" algn="l" defTabSz="1300734" rtl="0" eaLnBrk="1" latinLnBrk="0" hangingPunct="1">
              <a:defRPr sz="2561" kern="1200">
                <a:solidFill>
                  <a:schemeClr val="tx1"/>
                </a:solidFill>
                <a:latin typeface="+mn-lt"/>
                <a:ea typeface="+mn-ea"/>
                <a:cs typeface="+mn-cs"/>
              </a:defRPr>
            </a:lvl3pPr>
            <a:lvl4pPr marL="1951101" algn="l" defTabSz="1300734" rtl="0" eaLnBrk="1" latinLnBrk="0" hangingPunct="1">
              <a:defRPr sz="2561" kern="1200">
                <a:solidFill>
                  <a:schemeClr val="tx1"/>
                </a:solidFill>
                <a:latin typeface="+mn-lt"/>
                <a:ea typeface="+mn-ea"/>
                <a:cs typeface="+mn-cs"/>
              </a:defRPr>
            </a:lvl4pPr>
            <a:lvl5pPr marL="2601468" algn="l" defTabSz="1300734" rtl="0" eaLnBrk="1" latinLnBrk="0" hangingPunct="1">
              <a:defRPr sz="2561" kern="1200">
                <a:solidFill>
                  <a:schemeClr val="tx1"/>
                </a:solidFill>
                <a:latin typeface="+mn-lt"/>
                <a:ea typeface="+mn-ea"/>
                <a:cs typeface="+mn-cs"/>
              </a:defRPr>
            </a:lvl5pPr>
            <a:lvl6pPr marL="3251835" algn="l" defTabSz="1300734" rtl="0" eaLnBrk="1" latinLnBrk="0" hangingPunct="1">
              <a:defRPr sz="2561" kern="1200">
                <a:solidFill>
                  <a:schemeClr val="tx1"/>
                </a:solidFill>
                <a:latin typeface="+mn-lt"/>
                <a:ea typeface="+mn-ea"/>
                <a:cs typeface="+mn-cs"/>
              </a:defRPr>
            </a:lvl6pPr>
            <a:lvl7pPr marL="3902202" algn="l" defTabSz="1300734" rtl="0" eaLnBrk="1" latinLnBrk="0" hangingPunct="1">
              <a:defRPr sz="2561" kern="1200">
                <a:solidFill>
                  <a:schemeClr val="tx1"/>
                </a:solidFill>
                <a:latin typeface="+mn-lt"/>
                <a:ea typeface="+mn-ea"/>
                <a:cs typeface="+mn-cs"/>
              </a:defRPr>
            </a:lvl7pPr>
            <a:lvl8pPr marL="4552569" algn="l" defTabSz="1300734" rtl="0" eaLnBrk="1" latinLnBrk="0" hangingPunct="1">
              <a:defRPr sz="2561" kern="1200">
                <a:solidFill>
                  <a:schemeClr val="tx1"/>
                </a:solidFill>
                <a:latin typeface="+mn-lt"/>
                <a:ea typeface="+mn-ea"/>
                <a:cs typeface="+mn-cs"/>
              </a:defRPr>
            </a:lvl8pPr>
            <a:lvl9pPr marL="5202936" algn="l" defTabSz="1300734" rtl="0" eaLnBrk="1" latinLnBrk="0" hangingPunct="1">
              <a:defRPr sz="2561" kern="1200">
                <a:solidFill>
                  <a:schemeClr val="tx1"/>
                </a:solidFill>
                <a:latin typeface="+mn-lt"/>
                <a:ea typeface="+mn-ea"/>
                <a:cs typeface="+mn-cs"/>
              </a:defRPr>
            </a:lvl9pPr>
          </a:lstStyle>
          <a:p>
            <a:r>
              <a:rPr lang="nb-NO" sz="1100" dirty="0">
                <a:solidFill>
                  <a:prstClr val="white"/>
                </a:solidFill>
              </a:rPr>
              <a:t>Illustrasjoner: Børve Borchsenius Arkitekter AS</a:t>
            </a:r>
          </a:p>
        </p:txBody>
      </p:sp>
    </p:spTree>
    <p:extLst>
      <p:ext uri="{BB962C8B-B14F-4D97-AF65-F5344CB8AC3E}">
        <p14:creationId xmlns:p14="http://schemas.microsoft.com/office/powerpoint/2010/main" val="37225776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C:\Users\517275\Desktop\Presentasjon\thank-you_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4904" y="1853926"/>
            <a:ext cx="7632700" cy="635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6877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7" name="Picture 7" descr="C:\Users\517275\Desktop\Presentasjon\foeringer.jpg"/>
          <p:cNvPicPr>
            <a:picLocks noChangeAspect="1" noChangeArrowheads="1"/>
          </p:cNvPicPr>
          <p:nvPr/>
        </p:nvPicPr>
        <p:blipFill rotWithShape="1">
          <a:blip r:embed="rId3">
            <a:extLst>
              <a:ext uri="{28A0092B-C50C-407E-A947-70E740481C1C}">
                <a14:useLocalDpi xmlns:a14="http://schemas.microsoft.com/office/drawing/2010/main" val="0"/>
              </a:ext>
            </a:extLst>
          </a:blip>
          <a:srcRect l="22894" r="8220"/>
          <a:stretch/>
        </p:blipFill>
        <p:spPr bwMode="auto">
          <a:xfrm>
            <a:off x="13226124" y="55061"/>
            <a:ext cx="4052226" cy="356443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191626"/>
            <a:ext cx="17351376"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kstSylinder 2"/>
          <p:cNvSpPr txBox="1"/>
          <p:nvPr/>
        </p:nvSpPr>
        <p:spPr>
          <a:xfrm>
            <a:off x="1322082" y="3371850"/>
            <a:ext cx="3863333" cy="1046440"/>
          </a:xfrm>
          <a:prstGeom prst="rect">
            <a:avLst/>
          </a:prstGeom>
          <a:ln w="381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spcBef>
                <a:spcPts val="600"/>
              </a:spcBef>
            </a:pPr>
            <a:endParaRPr lang="nb-NO" sz="1800" dirty="0"/>
          </a:p>
          <a:p>
            <a:pPr algn="ctr"/>
            <a:r>
              <a:rPr lang="nb-NO" sz="2600" dirty="0"/>
              <a:t>National</a:t>
            </a:r>
          </a:p>
          <a:p>
            <a:pPr algn="ctr"/>
            <a:endParaRPr lang="nb-NO" sz="1800" i="1" dirty="0"/>
          </a:p>
        </p:txBody>
      </p:sp>
      <p:sp>
        <p:nvSpPr>
          <p:cNvPr id="15" name="TekstSylinder 14"/>
          <p:cNvSpPr txBox="1"/>
          <p:nvPr/>
        </p:nvSpPr>
        <p:spPr>
          <a:xfrm>
            <a:off x="1322081" y="5391150"/>
            <a:ext cx="3863333" cy="1046440"/>
          </a:xfrm>
          <a:prstGeom prst="rect">
            <a:avLst/>
          </a:prstGeom>
          <a:ln w="381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nb-NO" sz="1800" dirty="0"/>
          </a:p>
          <a:p>
            <a:pPr algn="ctr"/>
            <a:r>
              <a:rPr lang="nb-NO" sz="2600" dirty="0"/>
              <a:t>Regional</a:t>
            </a:r>
          </a:p>
          <a:p>
            <a:pPr algn="ctr"/>
            <a:endParaRPr lang="nb-NO" sz="1800" dirty="0"/>
          </a:p>
        </p:txBody>
      </p:sp>
      <p:sp>
        <p:nvSpPr>
          <p:cNvPr id="16" name="TekstSylinder 15"/>
          <p:cNvSpPr txBox="1"/>
          <p:nvPr/>
        </p:nvSpPr>
        <p:spPr>
          <a:xfrm>
            <a:off x="1322083" y="7429500"/>
            <a:ext cx="3863333" cy="1046440"/>
          </a:xfrm>
          <a:prstGeom prst="rect">
            <a:avLst/>
          </a:prstGeom>
          <a:ln w="38100">
            <a:solidFill>
              <a:schemeClr val="accent4">
                <a:lumMod val="75000"/>
              </a:schemeClr>
            </a:solidFill>
          </a:ln>
        </p:spPr>
        <p:style>
          <a:lnRef idx="2">
            <a:schemeClr val="accent4"/>
          </a:lnRef>
          <a:fillRef idx="1">
            <a:schemeClr val="lt1"/>
          </a:fillRef>
          <a:effectRef idx="0">
            <a:schemeClr val="accent4"/>
          </a:effectRef>
          <a:fontRef idx="minor">
            <a:schemeClr val="dk1"/>
          </a:fontRef>
        </p:style>
        <p:txBody>
          <a:bodyPr wrap="square" rtlCol="0">
            <a:spAutoFit/>
          </a:bodyPr>
          <a:lstStyle/>
          <a:p>
            <a:pPr algn="ctr"/>
            <a:endParaRPr lang="nb-NO" sz="1800" dirty="0"/>
          </a:p>
          <a:p>
            <a:pPr algn="ctr"/>
            <a:r>
              <a:rPr lang="nb-NO" sz="2600" dirty="0" err="1"/>
              <a:t>Municipal</a:t>
            </a:r>
            <a:endParaRPr lang="nb-NO" sz="2600" dirty="0"/>
          </a:p>
          <a:p>
            <a:pPr algn="ctr"/>
            <a:endParaRPr lang="nb-NO" sz="1800" dirty="0"/>
          </a:p>
        </p:txBody>
      </p:sp>
      <p:sp>
        <p:nvSpPr>
          <p:cNvPr id="18" name="Plassholder for tekst 1"/>
          <p:cNvSpPr txBox="1">
            <a:spLocks/>
          </p:cNvSpPr>
          <p:nvPr/>
        </p:nvSpPr>
        <p:spPr>
          <a:xfrm>
            <a:off x="11235683" y="5272137"/>
            <a:ext cx="4100205" cy="1433464"/>
          </a:xfrm>
          <a:prstGeom prst="rect">
            <a:avLst/>
          </a:prstGeom>
        </p:spPr>
        <p:txBody>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GB" sz="2400" dirty="0"/>
              <a:t>regional planning strategy</a:t>
            </a:r>
          </a:p>
          <a:p>
            <a:pPr>
              <a:buFontTx/>
              <a:buChar char="-"/>
            </a:pPr>
            <a:r>
              <a:rPr lang="en-GB" sz="2400" dirty="0"/>
              <a:t>regional plan</a:t>
            </a:r>
          </a:p>
          <a:p>
            <a:pPr>
              <a:buFontTx/>
              <a:buChar char="-"/>
            </a:pPr>
            <a:r>
              <a:rPr lang="en-GB" sz="2400" dirty="0"/>
              <a:t>regional planning provision</a:t>
            </a:r>
            <a:endParaRPr lang="nb-NO" sz="2400" i="1" dirty="0">
              <a:latin typeface="Montserrat Black"/>
            </a:endParaRPr>
          </a:p>
        </p:txBody>
      </p:sp>
      <p:sp>
        <p:nvSpPr>
          <p:cNvPr id="19" name="Plassholder for tekst 1"/>
          <p:cNvSpPr txBox="1">
            <a:spLocks/>
          </p:cNvSpPr>
          <p:nvPr/>
        </p:nvSpPr>
        <p:spPr>
          <a:xfrm>
            <a:off x="11235684" y="7448551"/>
            <a:ext cx="4899666" cy="1543050"/>
          </a:xfrm>
          <a:prstGeom prst="rect">
            <a:avLst/>
          </a:prstGeom>
        </p:spPr>
        <p:txBody>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nb-NO" sz="2400" dirty="0" err="1">
                <a:latin typeface="Montserrat Black"/>
              </a:rPr>
              <a:t>municipal</a:t>
            </a:r>
            <a:r>
              <a:rPr lang="nb-NO" sz="2400" dirty="0">
                <a:latin typeface="Montserrat Black"/>
              </a:rPr>
              <a:t> master plan</a:t>
            </a:r>
          </a:p>
          <a:p>
            <a:pPr>
              <a:buFontTx/>
              <a:buChar char="-"/>
            </a:pPr>
            <a:r>
              <a:rPr lang="nb-NO" sz="2400" dirty="0" err="1">
                <a:latin typeface="Montserrat Black"/>
              </a:rPr>
              <a:t>legally</a:t>
            </a:r>
            <a:r>
              <a:rPr lang="nb-NO" sz="2400" dirty="0">
                <a:latin typeface="Montserrat Black"/>
              </a:rPr>
              <a:t> binding </a:t>
            </a:r>
            <a:r>
              <a:rPr lang="nb-NO" sz="2400" dirty="0" err="1">
                <a:latin typeface="Montserrat Black"/>
              </a:rPr>
              <a:t>zoning</a:t>
            </a:r>
            <a:r>
              <a:rPr lang="nb-NO" sz="2400" dirty="0">
                <a:latin typeface="Montserrat Black"/>
              </a:rPr>
              <a:t> plans</a:t>
            </a:r>
          </a:p>
        </p:txBody>
      </p:sp>
      <p:sp>
        <p:nvSpPr>
          <p:cNvPr id="11" name="Plassholder for tekst 1"/>
          <p:cNvSpPr txBox="1">
            <a:spLocks/>
          </p:cNvSpPr>
          <p:nvPr/>
        </p:nvSpPr>
        <p:spPr>
          <a:xfrm>
            <a:off x="11235683" y="3234744"/>
            <a:ext cx="4100205" cy="1433464"/>
          </a:xfrm>
          <a:prstGeom prst="rect">
            <a:avLst/>
          </a:prstGeom>
        </p:spPr>
        <p:txBody>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a:buNone/>
            </a:pPr>
            <a:r>
              <a:rPr lang="nb-NO" sz="2400" dirty="0">
                <a:latin typeface="Montserrat Black"/>
              </a:rPr>
              <a:t>- </a:t>
            </a:r>
            <a:r>
              <a:rPr lang="nb-NO" sz="2400" dirty="0" err="1">
                <a:latin typeface="Montserrat Black"/>
              </a:rPr>
              <a:t>framework</a:t>
            </a:r>
            <a:r>
              <a:rPr lang="nb-NO" sz="2400" dirty="0">
                <a:latin typeface="Montserrat Black"/>
              </a:rPr>
              <a:t> and guidelines </a:t>
            </a:r>
            <a:r>
              <a:rPr lang="en-US" sz="2400" dirty="0">
                <a:latin typeface="Montserrat Black"/>
              </a:rPr>
              <a:t>for planning at regional and municipal level</a:t>
            </a:r>
            <a:endParaRPr lang="nb-NO" sz="2400" dirty="0">
              <a:latin typeface="Montserrat Black"/>
            </a:endParaRPr>
          </a:p>
        </p:txBody>
      </p:sp>
      <p:sp>
        <p:nvSpPr>
          <p:cNvPr id="13" name="Tittel 2"/>
          <p:cNvSpPr txBox="1">
            <a:spLocks/>
          </p:cNvSpPr>
          <p:nvPr/>
        </p:nvSpPr>
        <p:spPr>
          <a:xfrm>
            <a:off x="1260157" y="2248460"/>
            <a:ext cx="10081260" cy="553998"/>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en-GB" b="1" dirty="0"/>
              <a:t>Division of planning tasks</a:t>
            </a:r>
            <a:endParaRPr lang="nb-NO" dirty="0"/>
          </a:p>
        </p:txBody>
      </p:sp>
      <p:sp>
        <p:nvSpPr>
          <p:cNvPr id="20" name="Plassholder for tekst 15">
            <a:extLst>
              <a:ext uri="{FF2B5EF4-FFF2-40B4-BE49-F238E27FC236}">
                <a16:creationId xmlns:a16="http://schemas.microsoft.com/office/drawing/2014/main" id="{ECE751D0-E75E-4BF8-9336-162BA209172E}"/>
              </a:ext>
            </a:extLst>
          </p:cNvPr>
          <p:cNvSpPr txBox="1">
            <a:spLocks/>
          </p:cNvSpPr>
          <p:nvPr/>
        </p:nvSpPr>
        <p:spPr>
          <a:xfrm>
            <a:off x="14572303" y="9002140"/>
            <a:ext cx="3031094"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a:t>
            </a:r>
            <a:r>
              <a:rPr lang="nb-NO" sz="1100" dirty="0" err="1"/>
              <a:t>adapted</a:t>
            </a:r>
            <a:r>
              <a:rPr lang="nb-NO" sz="1100" dirty="0"/>
              <a:t> from regjeringen.no</a:t>
            </a:r>
          </a:p>
        </p:txBody>
      </p:sp>
      <p:pic>
        <p:nvPicPr>
          <p:cNvPr id="16387" name="Picture 3" descr="C:\Users\517275\Desktop\Presentasjon\slide_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00787" y="2995446"/>
            <a:ext cx="4467557" cy="59745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0496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4" descr="C:\Users\516247\Desktop\Porsgrunn 2030\20190119-skoytebanen-1250.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0" y="0"/>
            <a:ext cx="17348200" cy="9752014"/>
          </a:xfrm>
          <a:prstGeom prst="rect">
            <a:avLst/>
          </a:prstGeom>
          <a:noFill/>
          <a:extLst>
            <a:ext uri="{909E8E84-426E-40DD-AFC4-6F175D3DCCD1}">
              <a14:hiddenFill xmlns:a14="http://schemas.microsoft.com/office/drawing/2010/main">
                <a:solidFill>
                  <a:srgbClr val="FFFFFF"/>
                </a:solidFill>
              </a14:hiddenFill>
            </a:ext>
          </a:extLst>
        </p:spPr>
      </p:pic>
      <p:sp>
        <p:nvSpPr>
          <p:cNvPr id="14" name="Plassholder for tekst 15">
            <a:extLst>
              <a:ext uri="{FF2B5EF4-FFF2-40B4-BE49-F238E27FC236}">
                <a16:creationId xmlns:a16="http://schemas.microsoft.com/office/drawing/2014/main" id="{ECE751D0-E75E-4BF8-9336-162BA209172E}"/>
              </a:ext>
            </a:extLst>
          </p:cNvPr>
          <p:cNvSpPr>
            <a:spLocks noGrp="1"/>
          </p:cNvSpPr>
          <p:nvPr>
            <p:ph type="body" sz="quarter" idx="14"/>
          </p:nvPr>
        </p:nvSpPr>
        <p:spPr>
          <a:xfrm>
            <a:off x="15849009" y="8994011"/>
            <a:ext cx="1696798" cy="343891"/>
          </a:xfrm>
        </p:spPr>
        <p:txBody>
          <a:bodyPr>
            <a:normAutofit/>
          </a:bodyPr>
          <a:lstStyle/>
          <a:p>
            <a:r>
              <a:rPr lang="nb-NO" sz="1100" dirty="0">
                <a:solidFill>
                  <a:schemeClr val="tx1"/>
                </a:solidFill>
              </a:rPr>
              <a:t>Foto: Dag Jenssen</a:t>
            </a:r>
          </a:p>
        </p:txBody>
      </p:sp>
      <p:sp>
        <p:nvSpPr>
          <p:cNvPr id="9" name="Plassholder for tekst 8">
            <a:extLst>
              <a:ext uri="{FF2B5EF4-FFF2-40B4-BE49-F238E27FC236}">
                <a16:creationId xmlns:a16="http://schemas.microsoft.com/office/drawing/2014/main" id="{D9558F94-7C80-41D5-AC5B-5C2E18997550}"/>
              </a:ext>
            </a:extLst>
          </p:cNvPr>
          <p:cNvSpPr>
            <a:spLocks noGrp="1"/>
          </p:cNvSpPr>
          <p:nvPr>
            <p:ph type="body" idx="15"/>
          </p:nvPr>
        </p:nvSpPr>
        <p:spPr/>
        <p:txBody>
          <a:bodyPr/>
          <a:lstStyle/>
          <a:p>
            <a:endParaRPr lang="nb-NO" dirty="0"/>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38" y="780414"/>
            <a:ext cx="3074781" cy="607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ktangel 5"/>
          <p:cNvSpPr/>
          <p:nvPr/>
        </p:nvSpPr>
        <p:spPr>
          <a:xfrm>
            <a:off x="0" y="5676900"/>
            <a:ext cx="7677150" cy="264894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Tittel 1"/>
          <p:cNvSpPr txBox="1">
            <a:spLocks/>
          </p:cNvSpPr>
          <p:nvPr/>
        </p:nvSpPr>
        <p:spPr>
          <a:xfrm>
            <a:off x="0" y="6493950"/>
            <a:ext cx="7747382" cy="4100511"/>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5400" dirty="0">
                <a:solidFill>
                  <a:schemeClr val="bg1"/>
                </a:solidFill>
              </a:rPr>
              <a:t>  </a:t>
            </a:r>
            <a:r>
              <a:rPr lang="nb-NO" sz="5400" dirty="0" err="1">
                <a:solidFill>
                  <a:schemeClr val="bg1"/>
                </a:solidFill>
              </a:rPr>
              <a:t>Municipal</a:t>
            </a:r>
            <a:r>
              <a:rPr lang="nb-NO" sz="5400" dirty="0">
                <a:solidFill>
                  <a:schemeClr val="bg1"/>
                </a:solidFill>
              </a:rPr>
              <a:t> planning</a:t>
            </a:r>
          </a:p>
        </p:txBody>
      </p:sp>
    </p:spTree>
    <p:extLst>
      <p:ext uri="{BB962C8B-B14F-4D97-AF65-F5344CB8AC3E}">
        <p14:creationId xmlns:p14="http://schemas.microsoft.com/office/powerpoint/2010/main" val="489684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l høyre 1"/>
          <p:cNvSpPr/>
          <p:nvPr/>
        </p:nvSpPr>
        <p:spPr>
          <a:xfrm>
            <a:off x="9198590" y="4463285"/>
            <a:ext cx="982639" cy="560327"/>
          </a:xfrm>
          <a:prstGeom prst="rightArrow">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Plassholder for tekst 15">
            <a:extLst>
              <a:ext uri="{FF2B5EF4-FFF2-40B4-BE49-F238E27FC236}">
                <a16:creationId xmlns:a16="http://schemas.microsoft.com/office/drawing/2014/main" id="{ECE751D0-E75E-4BF8-9336-162BA209172E}"/>
              </a:ext>
            </a:extLst>
          </p:cNvPr>
          <p:cNvSpPr txBox="1">
            <a:spLocks/>
          </p:cNvSpPr>
          <p:nvPr/>
        </p:nvSpPr>
        <p:spPr>
          <a:xfrm>
            <a:off x="14572303" y="8842103"/>
            <a:ext cx="3031094"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a:t>
            </a:r>
            <a:r>
              <a:rPr lang="nb-NO" sz="1100" dirty="0" err="1"/>
              <a:t>adapted</a:t>
            </a:r>
            <a:r>
              <a:rPr lang="nb-NO" sz="1100" dirty="0"/>
              <a:t> from regjeringen.no</a:t>
            </a:r>
            <a:br>
              <a:rPr lang="nb-NO" sz="1100" dirty="0"/>
            </a:br>
            <a:r>
              <a:rPr lang="nb-NO" sz="1100" dirty="0"/>
              <a:t>	 Porsgrunn kommune</a:t>
            </a:r>
          </a:p>
        </p:txBody>
      </p:sp>
      <p:pic>
        <p:nvPicPr>
          <p:cNvPr id="1026" name="Picture 2" descr="C:\Users\517275\Desktop\Presentasjon\slide_06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3295" y="1719279"/>
            <a:ext cx="7663125" cy="7295067"/>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517275\Desktop\Presentasjon\slide_06_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70762" y="2743653"/>
            <a:ext cx="2833368" cy="40072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C:\Users\517275\Desktop\Presentasjon\slide_06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783910" y="2743653"/>
            <a:ext cx="2833368" cy="40072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5852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tekst 15">
            <a:extLst>
              <a:ext uri="{FF2B5EF4-FFF2-40B4-BE49-F238E27FC236}">
                <a16:creationId xmlns:a16="http://schemas.microsoft.com/office/drawing/2014/main" id="{ECE751D0-E75E-4BF8-9336-162BA209172E}"/>
              </a:ext>
            </a:extLst>
          </p:cNvPr>
          <p:cNvSpPr txBox="1">
            <a:spLocks/>
          </p:cNvSpPr>
          <p:nvPr/>
        </p:nvSpPr>
        <p:spPr>
          <a:xfrm>
            <a:off x="14572303" y="9002140"/>
            <a:ext cx="3031094"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a:t>
            </a:r>
            <a:r>
              <a:rPr lang="nb-NO" sz="1100" dirty="0" err="1"/>
              <a:t>adapted</a:t>
            </a:r>
            <a:r>
              <a:rPr lang="nb-NO" sz="1100" dirty="0"/>
              <a:t> from regjeringen.no</a:t>
            </a:r>
          </a:p>
        </p:txBody>
      </p:sp>
      <p:pic>
        <p:nvPicPr>
          <p:cNvPr id="2050" name="Picture 2" descr="C:\Users\517275\Desktop\Presentasjon\slide_07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121" y="2058649"/>
            <a:ext cx="16685648" cy="6533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7534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tekst 1"/>
          <p:cNvSpPr txBox="1">
            <a:spLocks/>
          </p:cNvSpPr>
          <p:nvPr/>
        </p:nvSpPr>
        <p:spPr>
          <a:xfrm>
            <a:off x="1913581" y="4876006"/>
            <a:ext cx="11436824" cy="1031196"/>
          </a:xfrm>
          <a:prstGeom prst="rect">
            <a:avLst/>
          </a:prstGeom>
        </p:spPr>
        <p:txBody>
          <a:bodyPr>
            <a:no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i="1" dirty="0"/>
              <a:t>The municipal master plan is the municipality’s overriding governing document. It provides the framework for the development of the municipal community and management of the land use resources.</a:t>
            </a:r>
          </a:p>
        </p:txBody>
      </p:sp>
      <p:sp>
        <p:nvSpPr>
          <p:cNvPr id="11" name="Tittel 2"/>
          <p:cNvSpPr>
            <a:spLocks noGrp="1"/>
          </p:cNvSpPr>
          <p:nvPr>
            <p:ph type="title"/>
          </p:nvPr>
        </p:nvSpPr>
        <p:spPr>
          <a:xfrm>
            <a:off x="2048923" y="2087427"/>
            <a:ext cx="10081260" cy="1821204"/>
          </a:xfrm>
        </p:spPr>
        <p:txBody>
          <a:bodyPr>
            <a:normAutofit/>
          </a:bodyPr>
          <a:lstStyle/>
          <a:p>
            <a:r>
              <a:rPr lang="en-US" sz="4400" dirty="0">
                <a:solidFill>
                  <a:srgbClr val="B2B4B7"/>
                </a:solidFill>
              </a:rPr>
              <a:t>The land-use element of </a:t>
            </a:r>
            <a:br>
              <a:rPr lang="en-US" sz="4400" dirty="0">
                <a:solidFill>
                  <a:srgbClr val="B2B4B7"/>
                </a:solidFill>
              </a:rPr>
            </a:br>
            <a:r>
              <a:rPr lang="en-US" sz="4400" dirty="0">
                <a:solidFill>
                  <a:srgbClr val="B2B4B7"/>
                </a:solidFill>
              </a:rPr>
              <a:t>the municipal master plan</a:t>
            </a:r>
            <a:endParaRPr lang="nb-NO" sz="3200" i="1" dirty="0">
              <a:solidFill>
                <a:srgbClr val="B2B4B7"/>
              </a:solidFill>
            </a:endParaRPr>
          </a:p>
        </p:txBody>
      </p:sp>
    </p:spTree>
    <p:extLst>
      <p:ext uri="{BB962C8B-B14F-4D97-AF65-F5344CB8AC3E}">
        <p14:creationId xmlns:p14="http://schemas.microsoft.com/office/powerpoint/2010/main" val="18189597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descr="C:\Users\517275\Desktop\Presentasjon\slide_09_7.jpg"/>
          <p:cNvPicPr>
            <a:picLocks noChangeAspect="1" noChangeArrowheads="1"/>
          </p:cNvPicPr>
          <p:nvPr/>
        </p:nvPicPr>
        <p:blipFill rotWithShape="1">
          <a:blip r:embed="rId3">
            <a:extLst>
              <a:ext uri="{28A0092B-C50C-407E-A947-70E740481C1C}">
                <a14:useLocalDpi xmlns:a14="http://schemas.microsoft.com/office/drawing/2010/main" val="0"/>
              </a:ext>
            </a:extLst>
          </a:blip>
          <a:srcRect b="5079"/>
          <a:stretch/>
        </p:blipFill>
        <p:spPr bwMode="auto">
          <a:xfrm>
            <a:off x="2619092" y="388852"/>
            <a:ext cx="8768780" cy="86605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517275\Desktop\Presentasjon\slide_09_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532" y="231775"/>
            <a:ext cx="3137326" cy="36544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sers\517275\Desktop\Presentasjon\slide_06_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82499" y="388851"/>
            <a:ext cx="3556031" cy="502937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Plassholder for tekst 15">
            <a:extLst>
              <a:ext uri="{FF2B5EF4-FFF2-40B4-BE49-F238E27FC236}">
                <a16:creationId xmlns:a16="http://schemas.microsoft.com/office/drawing/2014/main" id="{ECE751D0-E75E-4BF8-9336-162BA209172E}"/>
              </a:ext>
            </a:extLst>
          </p:cNvPr>
          <p:cNvSpPr txBox="1">
            <a:spLocks/>
          </p:cNvSpPr>
          <p:nvPr/>
        </p:nvSpPr>
        <p:spPr>
          <a:xfrm>
            <a:off x="15031088" y="9014015"/>
            <a:ext cx="2560638" cy="344487"/>
          </a:xfrm>
          <a:prstGeom prst="rect">
            <a:avLst/>
          </a:prstGeom>
        </p:spPr>
        <p:txBody>
          <a:bodyPr vert="horz" lIns="0" tIns="0" rIns="0" bIns="0" rtlCol="0">
            <a:norm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Image </a:t>
            </a:r>
            <a:r>
              <a:rPr lang="nb-NO" sz="1100" dirty="0" err="1"/>
              <a:t>source</a:t>
            </a:r>
            <a:r>
              <a:rPr lang="nb-NO" sz="1100" dirty="0"/>
              <a:t>: Porsgrunn kommune</a:t>
            </a:r>
          </a:p>
        </p:txBody>
      </p:sp>
      <p:pic>
        <p:nvPicPr>
          <p:cNvPr id="9" name="Picture 5" descr="C:\Users\517275\Desktop\Presentasjon\slide_09_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382499" y="5662400"/>
            <a:ext cx="4155529" cy="323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99402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ssholder for tekst 1"/>
          <p:cNvSpPr txBox="1">
            <a:spLocks/>
          </p:cNvSpPr>
          <p:nvPr/>
        </p:nvSpPr>
        <p:spPr>
          <a:xfrm>
            <a:off x="3201965" y="5043990"/>
            <a:ext cx="10081260" cy="1625727"/>
          </a:xfrm>
          <a:prstGeom prst="rect">
            <a:avLst/>
          </a:prstGeom>
        </p:spPr>
        <p:txBody>
          <a:bodyPr>
            <a:noAutofit/>
          </a:bodyPr>
          <a:lstStyle>
            <a:lvl1pPr marL="252000" indent="-252000" algn="l" defTabSz="914400" rtl="0" eaLnBrk="1" latinLnBrk="0" hangingPunct="1">
              <a:lnSpc>
                <a:spcPct val="100000"/>
              </a:lnSpc>
              <a:spcBef>
                <a:spcPts val="500"/>
              </a:spcBef>
              <a:buFont typeface="Arial" panose="020B0604020202020204" pitchFamily="34" charset="0"/>
              <a:buChar char="•"/>
              <a:defRPr sz="2500" kern="1200">
                <a:solidFill>
                  <a:schemeClr val="tx1"/>
                </a:solidFill>
                <a:latin typeface="+mn-lt"/>
                <a:ea typeface="+mn-ea"/>
                <a:cs typeface="+mn-cs"/>
              </a:defRPr>
            </a:lvl1pPr>
            <a:lvl2pPr marL="504000" indent="-2520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756000" indent="-2520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008000" indent="-2520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1260000" indent="-252000" algn="l" defTabSz="914400" rtl="0" eaLnBrk="1" latinLnBrk="0" hangingPunct="1">
              <a:lnSpc>
                <a:spcPct val="10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i="1" dirty="0"/>
              <a:t>Zoning plan is a detailed land use plan with associated provisions that regulate the use and protection of land, watercourses, sea areas, buildings and the external environment in specific areas in the municipality.</a:t>
            </a:r>
          </a:p>
        </p:txBody>
      </p:sp>
      <p:sp>
        <p:nvSpPr>
          <p:cNvPr id="4" name="Tittel 2"/>
          <p:cNvSpPr txBox="1">
            <a:spLocks/>
          </p:cNvSpPr>
          <p:nvPr/>
        </p:nvSpPr>
        <p:spPr>
          <a:xfrm>
            <a:off x="3201965" y="2560050"/>
            <a:ext cx="10081260" cy="1821204"/>
          </a:xfrm>
          <a:prstGeom prst="rect">
            <a:avLst/>
          </a:prstGeom>
        </p:spPr>
        <p:txBody>
          <a:bodyPr vert="horz" lIns="0" tIns="0" rIns="0" bIns="0" rtlCol="0" anchor="b" anchorCtr="0">
            <a:normAutofit/>
          </a:bodyPr>
          <a:lstStyle>
            <a:lvl1pPr algn="l" defTabSz="914400" rtl="0" eaLnBrk="1" latinLnBrk="0" hangingPunct="1">
              <a:lnSpc>
                <a:spcPct val="90000"/>
              </a:lnSpc>
              <a:spcBef>
                <a:spcPct val="0"/>
              </a:spcBef>
              <a:buNone/>
              <a:defRPr sz="4000" b="0" kern="1200">
                <a:solidFill>
                  <a:schemeClr val="dk2"/>
                </a:solidFill>
                <a:latin typeface="+mj-lt"/>
                <a:ea typeface="+mj-ea"/>
                <a:cs typeface="+mj-cs"/>
              </a:defRPr>
            </a:lvl1pPr>
          </a:lstStyle>
          <a:p>
            <a:r>
              <a:rPr lang="nb-NO" sz="4400" dirty="0" err="1">
                <a:solidFill>
                  <a:srgbClr val="ADAFAF"/>
                </a:solidFill>
              </a:rPr>
              <a:t>Zoning</a:t>
            </a:r>
            <a:r>
              <a:rPr lang="nb-NO" sz="4400" dirty="0">
                <a:solidFill>
                  <a:srgbClr val="ADAFAF"/>
                </a:solidFill>
              </a:rPr>
              <a:t> plan</a:t>
            </a:r>
            <a:br>
              <a:rPr lang="nb-NO" dirty="0">
                <a:solidFill>
                  <a:srgbClr val="ADAFAF"/>
                </a:solidFill>
              </a:rPr>
            </a:br>
            <a:br>
              <a:rPr lang="nb-NO" sz="900" dirty="0">
                <a:solidFill>
                  <a:srgbClr val="ADAFAF"/>
                </a:solidFill>
              </a:rPr>
            </a:br>
            <a:endParaRPr lang="nb-NO" sz="3200" i="1" dirty="0">
              <a:solidFill>
                <a:srgbClr val="ADAFAF"/>
              </a:solidFill>
            </a:endParaRPr>
          </a:p>
        </p:txBody>
      </p:sp>
    </p:spTree>
    <p:extLst>
      <p:ext uri="{BB962C8B-B14F-4D97-AF65-F5344CB8AC3E}">
        <p14:creationId xmlns:p14="http://schemas.microsoft.com/office/powerpoint/2010/main" val="320159970"/>
      </p:ext>
    </p:extLst>
  </p:cSld>
  <p:clrMapOvr>
    <a:masterClrMapping/>
  </p:clrMapOvr>
</p:sld>
</file>

<file path=ppt/theme/theme1.xml><?xml version="1.0" encoding="utf-8"?>
<a:theme xmlns:a="http://schemas.openxmlformats.org/drawingml/2006/main" name="KMD besøk Porsgrunn attraktiv by 30.06.20">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10.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Porsgrunn kommune">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3.xml><?xml version="1.0" encoding="utf-8"?>
<a:theme xmlns:a="http://schemas.openxmlformats.org/drawingml/2006/main" name="1_Porsgrunn kommune">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4.xml><?xml version="1.0" encoding="utf-8"?>
<a:theme xmlns:a="http://schemas.openxmlformats.org/drawingml/2006/main" name="1_KMD besøk Porsgrunn attraktiv by 30.06.20">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5.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KMD besøk Porsgrunn attraktiv by 30.06.20">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7.xml><?xml version="1.0" encoding="utf-8"?>
<a:theme xmlns:a="http://schemas.openxmlformats.org/drawingml/2006/main" name="3_KMD besøk Porsgrunn attraktiv by 30.06.20">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8.xml><?xml version="1.0" encoding="utf-8"?>
<a:theme xmlns:a="http://schemas.openxmlformats.org/drawingml/2006/main" name="4_KMD besøk Porsgrunn attraktiv by 30.06.20">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ppt/theme/theme9.xml><?xml version="1.0" encoding="utf-8"?>
<a:theme xmlns:a="http://schemas.openxmlformats.org/drawingml/2006/main" name="5_KMD besøk Porsgrunn attraktiv by 30.06.20">
  <a:themeElements>
    <a:clrScheme name="Porsgrunn Kommune">
      <a:dk1>
        <a:sysClr val="windowText" lastClr="000000"/>
      </a:dk1>
      <a:lt1>
        <a:sysClr val="window" lastClr="FFFFFF"/>
      </a:lt1>
      <a:dk2>
        <a:srgbClr val="B2B4B7"/>
      </a:dk2>
      <a:lt2>
        <a:srgbClr val="E7E6E6"/>
      </a:lt2>
      <a:accent1>
        <a:srgbClr val="1D3176"/>
      </a:accent1>
      <a:accent2>
        <a:srgbClr val="DC8945"/>
      </a:accent2>
      <a:accent3>
        <a:srgbClr val="E1507C"/>
      </a:accent3>
      <a:accent4>
        <a:srgbClr val="0080C4"/>
      </a:accent4>
      <a:accent5>
        <a:srgbClr val="53A0B6"/>
      </a:accent5>
      <a:accent6>
        <a:srgbClr val="A6C5E9"/>
      </a:accent6>
      <a:hlink>
        <a:srgbClr val="0563C1"/>
      </a:hlink>
      <a:folHlink>
        <a:srgbClr val="954F72"/>
      </a:folHlink>
    </a:clrScheme>
    <a:fontScheme name="Porsgrunn kommune">
      <a:majorFont>
        <a:latin typeface="Montserrat Black"/>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l_PorsgrunnKommune.potx" id="{BFEF60A1-15C5-4BF7-BAB7-1E974158E994}" vid="{D0BCF121-9511-4898-8E43-1D4567B9C9F0}"/>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kument" ma:contentTypeID="0x010100D982FC97A4EB864EBF6B6ADD443A67CC" ma:contentTypeVersion="10" ma:contentTypeDescription="Opprett et nytt dokument." ma:contentTypeScope="" ma:versionID="e2de20b73390c1f17a6a6cd99c1b3ba8">
  <xsd:schema xmlns:xsd="http://www.w3.org/2001/XMLSchema" xmlns:xs="http://www.w3.org/2001/XMLSchema" xmlns:p="http://schemas.microsoft.com/office/2006/metadata/properties" xmlns:ns2="3b00a67f-9791-437e-b702-303a706ea042" targetNamespace="http://schemas.microsoft.com/office/2006/metadata/properties" ma:root="true" ma:fieldsID="09cedbcf6ee9081862e1a738c4a92628" ns2:_="">
    <xsd:import namespace="3b00a67f-9791-437e-b702-303a706ea042"/>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AutoKeyPoints" minOccurs="0"/>
                <xsd:element ref="ns2:MediaServiceKeyPoint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b00a67f-9791-437e-b702-303a706ea04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holdstype"/>
        <xsd:element ref="dc:title" minOccurs="0" maxOccurs="1" ma:index="4"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7D679E-E652-4CBC-BDF6-0FA0E7FEEEBC}">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0DEE13CC-57A4-4600-A15C-2D978ACAE09E}">
  <ds:schemaRefs>
    <ds:schemaRef ds:uri="http://schemas.microsoft.com/sharepoint/v3/contenttype/forms"/>
  </ds:schemaRefs>
</ds:datastoreItem>
</file>

<file path=customXml/itemProps3.xml><?xml version="1.0" encoding="utf-8"?>
<ds:datastoreItem xmlns:ds="http://schemas.openxmlformats.org/officeDocument/2006/customXml" ds:itemID="{64C80F90-2FC0-4E71-BA3E-BED08286D06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b00a67f-9791-437e-b702-303a706ea0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5338</TotalTime>
  <Words>2502</Words>
  <Application>Microsoft Office PowerPoint</Application>
  <PresentationFormat>Egendefinert</PresentationFormat>
  <Paragraphs>185</Paragraphs>
  <Slides>27</Slides>
  <Notes>18</Notes>
  <HiddenSlides>0</HiddenSlides>
  <MMClips>0</MMClips>
  <ScaleCrop>false</ScaleCrop>
  <HeadingPairs>
    <vt:vector size="6" baseType="variant">
      <vt:variant>
        <vt:lpstr>Brukte skrifter</vt:lpstr>
      </vt:variant>
      <vt:variant>
        <vt:i4>9</vt:i4>
      </vt:variant>
      <vt:variant>
        <vt:lpstr>Tema</vt:lpstr>
      </vt:variant>
      <vt:variant>
        <vt:i4>9</vt:i4>
      </vt:variant>
      <vt:variant>
        <vt:lpstr>Lysbildetitler</vt:lpstr>
      </vt:variant>
      <vt:variant>
        <vt:i4>27</vt:i4>
      </vt:variant>
    </vt:vector>
  </HeadingPairs>
  <TitlesOfParts>
    <vt:vector size="45" baseType="lpstr">
      <vt:lpstr>Arial</vt:lpstr>
      <vt:lpstr>Calibri</vt:lpstr>
      <vt:lpstr>Calibri Light</vt:lpstr>
      <vt:lpstr>Montserrat</vt:lpstr>
      <vt:lpstr>Montserrat Black</vt:lpstr>
      <vt:lpstr>Montserrat ExtraBold</vt:lpstr>
      <vt:lpstr>Montserrat Light</vt:lpstr>
      <vt:lpstr>Montserrat Medium</vt:lpstr>
      <vt:lpstr>Montserrat SemiBold</vt:lpstr>
      <vt:lpstr>KMD besøk Porsgrunn attraktiv by 30.06.20</vt:lpstr>
      <vt:lpstr>Porsgrunn kommune</vt:lpstr>
      <vt:lpstr>1_Porsgrunn kommune</vt:lpstr>
      <vt:lpstr>1_KMD besøk Porsgrunn attraktiv by 30.06.20</vt:lpstr>
      <vt:lpstr>Office-tema</vt:lpstr>
      <vt:lpstr>2_KMD besøk Porsgrunn attraktiv by 30.06.20</vt:lpstr>
      <vt:lpstr>3_KMD besøk Porsgrunn attraktiv by 30.06.20</vt:lpstr>
      <vt:lpstr>4_KMD besøk Porsgrunn attraktiv by 30.06.20</vt:lpstr>
      <vt:lpstr>5_KMD besøk Porsgrunn attraktiv by 30.06.20</vt:lpstr>
      <vt:lpstr>PowerPoint-presentasjon</vt:lpstr>
      <vt:lpstr>PowerPoint-presentasjon</vt:lpstr>
      <vt:lpstr>PowerPoint-presentasjon</vt:lpstr>
      <vt:lpstr>PowerPoint-presentasjon</vt:lpstr>
      <vt:lpstr>PowerPoint-presentasjon</vt:lpstr>
      <vt:lpstr>PowerPoint-presentasjon</vt:lpstr>
      <vt:lpstr>The land-use element of  the municipal master plan</vt:lpstr>
      <vt:lpstr>PowerPoint-presentasjon</vt:lpstr>
      <vt:lpstr>PowerPoint-presentasjon</vt:lpstr>
      <vt:lpstr>Detailed zoning plan</vt:lpstr>
      <vt:lpstr>PowerPoint-presentasjon</vt:lpstr>
      <vt:lpstr>PowerPoint-presentasjon</vt:lpstr>
      <vt:lpstr>PowerPoint-presentasjon</vt:lpstr>
      <vt:lpstr>Municipal sub-plan</vt:lpstr>
      <vt:lpstr>PowerPoint-presentasjon</vt:lpstr>
      <vt:lpstr>PowerPoint-presentasjon</vt:lpstr>
      <vt:lpstr>PowerPoint-presentasjon</vt:lpstr>
      <vt:lpstr>PowerPoint-presentasjon</vt:lpstr>
      <vt:lpstr>PowerPoint-presentasjon</vt:lpstr>
      <vt:lpstr>PowerPoint-presentasjon</vt:lpstr>
      <vt:lpstr>The «Node» («Knutepunktet») and the city centre </vt:lpstr>
      <vt:lpstr>PowerPoint-presentasjon</vt:lpstr>
      <vt:lpstr>PowerPoint-presentasjon</vt:lpstr>
      <vt:lpstr>PowerPoint-presentasjon</vt:lpstr>
      <vt:lpstr>PowerPoint-presentasjon</vt:lpstr>
      <vt:lpstr>PowerPoint-presentasjon</vt:lpstr>
      <vt:lpstr>PowerPoint-presentasjon</vt:lpstr>
    </vt:vector>
  </TitlesOfParts>
  <Company>Porsgrunn Kommune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PowerPoint-presentasjon</dc:title>
  <dc:creator>Elise Brændaas</dc:creator>
  <cp:lastModifiedBy>Christian Larsen</cp:lastModifiedBy>
  <cp:revision>689</cp:revision>
  <cp:lastPrinted>2020-08-26T09:36:00Z</cp:lastPrinted>
  <dcterms:created xsi:type="dcterms:W3CDTF">2020-06-23T08:43:41Z</dcterms:created>
  <dcterms:modified xsi:type="dcterms:W3CDTF">2020-10-01T14:33:39Z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0x010100D982FC97A4EB864EBF6B6ADD443A67CC</vt:lpwstr>
  </property>
</Properties>
</file>