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24.xml" ContentType="application/vnd.openxmlformats-officedocument.drawingml.diagramStyle+xml"/>
  <Override PartName="/ppt/diagrams/drawing25.xml" ContentType="application/vnd.ms-office.drawingml.diagramDrawing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diagrams/layout24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rawing8.xml" ContentType="application/vnd.ms-office.drawingml.diagramDrawing+xml"/>
  <Override PartName="/ppt/diagrams/layout25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layout23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1506" r:id="rId2"/>
    <p:sldId id="1504" r:id="rId3"/>
    <p:sldId id="1509" r:id="rId4"/>
    <p:sldId id="1510" r:id="rId5"/>
    <p:sldId id="1511" r:id="rId6"/>
    <p:sldId id="1512" r:id="rId7"/>
    <p:sldId id="1514" r:id="rId8"/>
    <p:sldId id="1513" r:id="rId9"/>
    <p:sldId id="1515" r:id="rId10"/>
    <p:sldId id="1516" r:id="rId11"/>
    <p:sldId id="1517" r:id="rId12"/>
    <p:sldId id="1518" r:id="rId13"/>
    <p:sldId id="1519" r:id="rId14"/>
    <p:sldId id="1520" r:id="rId15"/>
    <p:sldId id="1521" r:id="rId16"/>
    <p:sldId id="1522" r:id="rId17"/>
    <p:sldId id="1523" r:id="rId18"/>
    <p:sldId id="1526" r:id="rId19"/>
    <p:sldId id="1527" r:id="rId20"/>
    <p:sldId id="1528" r:id="rId21"/>
    <p:sldId id="1529" r:id="rId22"/>
    <p:sldId id="1530" r:id="rId23"/>
    <p:sldId id="1532" r:id="rId24"/>
    <p:sldId id="1533" r:id="rId25"/>
    <p:sldId id="1534" r:id="rId26"/>
    <p:sldId id="1535" r:id="rId27"/>
    <p:sldId id="1536" r:id="rId2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ek Wójcik" initials="ZPP" lastIdx="0" clrIdx="0"/>
  <p:cmAuthor id="1" name="Monika" initials="M" lastIdx="2" clrIdx="1">
    <p:extLst>
      <p:ext uri="{19B8F6BF-5375-455C-9EA6-DF929625EA0E}">
        <p15:presenceInfo xmlns:p15="http://schemas.microsoft.com/office/powerpoint/2012/main" xmlns="" userId="Monika" providerId="None"/>
      </p:ext>
    </p:extLst>
  </p:cmAuthor>
  <p:cmAuthor id="2" name="Marek Wójcik" initials="MW" lastIdx="2" clrIdx="2">
    <p:extLst>
      <p:ext uri="{19B8F6BF-5375-455C-9EA6-DF929625EA0E}">
        <p15:presenceInfo xmlns:p15="http://schemas.microsoft.com/office/powerpoint/2012/main" xmlns="" userId="S-1-5-21-3800102314-3551089344-340174336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99"/>
    <a:srgbClr val="FFFF00"/>
    <a:srgbClr val="008000"/>
    <a:srgbClr val="006600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 jasny 3 — Ak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Styl jasny 3 — Ak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505E3EF-67EA-436B-97B2-0124C06EBD24}" styleName="Styl pośredni 4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Styl pośredni 1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 jasny 3 — Ak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Styl pośredni 3 — 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D083AE6-46FA-4A59-8FB0-9F97EB10719F}" styleName="Styl jasny 3 — Ak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yl jasny 2 — Ak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Styl ciemny 2 - Akcent 3/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Styl pośredni 3 — 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Styl pośredni 3 — Ak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Styl z motywem 2 — Ak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7843" autoAdjust="0"/>
  </p:normalViewPr>
  <p:slideViewPr>
    <p:cSldViewPr>
      <p:cViewPr varScale="1">
        <p:scale>
          <a:sx n="69" d="100"/>
          <a:sy n="69" d="100"/>
        </p:scale>
        <p:origin x="-1220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594"/>
    </p:cViewPr>
  </p:sorterViewPr>
  <p:notesViewPr>
    <p:cSldViewPr>
      <p:cViewPr varScale="1">
        <p:scale>
          <a:sx n="50" d="100"/>
          <a:sy n="50" d="100"/>
        </p:scale>
        <p:origin x="-276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266276-BC13-4F9D-9E06-6AE22B774A7C}" type="doc">
      <dgm:prSet loTypeId="urn:microsoft.com/office/officeart/2005/8/layout/default#26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2548E3B6-34CB-4D7A-A8F7-CCEA9A8917D6}">
      <dgm:prSet phldrT="[Tekst]"/>
      <dgm:spPr/>
      <dgm:t>
        <a:bodyPr/>
        <a:lstStyle/>
        <a:p>
          <a:r>
            <a:rPr lang="pl-PL" dirty="0"/>
            <a:t>Do tej pory w Polsce funkcjonowały</a:t>
          </a:r>
          <a:br>
            <a:rPr lang="pl-PL" dirty="0"/>
          </a:br>
          <a:r>
            <a:rPr lang="pl-PL" dirty="0"/>
            <a:t>3 strefy – zielona, żółta </a:t>
          </a:r>
          <a:br>
            <a:rPr lang="pl-PL" dirty="0"/>
          </a:br>
          <a:r>
            <a:rPr lang="pl-PL" dirty="0"/>
            <a:t>i czerwona. </a:t>
          </a:r>
          <a:br>
            <a:rPr lang="pl-PL" dirty="0"/>
          </a:br>
          <a:r>
            <a:rPr lang="pl-PL" dirty="0"/>
            <a:t>W tych dwóch ostatnich obowiązywały dodatkowe zasady bezpieczeństwa. </a:t>
          </a:r>
        </a:p>
      </dgm:t>
    </dgm:pt>
    <dgm:pt modelId="{DA44B05C-2983-4ECE-AC52-FDA24085B521}" type="parTrans" cxnId="{C7745337-5C54-4FEC-858F-8D349F3F18D7}">
      <dgm:prSet/>
      <dgm:spPr/>
      <dgm:t>
        <a:bodyPr/>
        <a:lstStyle/>
        <a:p>
          <a:endParaRPr lang="pl-PL"/>
        </a:p>
      </dgm:t>
    </dgm:pt>
    <dgm:pt modelId="{584ECDAD-1ED6-4FE7-96AE-3C939B048C6D}" type="sibTrans" cxnId="{C7745337-5C54-4FEC-858F-8D349F3F18D7}">
      <dgm:prSet/>
      <dgm:spPr/>
      <dgm:t>
        <a:bodyPr/>
        <a:lstStyle/>
        <a:p>
          <a:endParaRPr lang="pl-PL"/>
        </a:p>
      </dgm:t>
    </dgm:pt>
    <dgm:pt modelId="{2EE0AF8D-DA66-45E2-9E31-DE4C8300F891}">
      <dgm:prSet phldrT="[Tekst]"/>
      <dgm:spPr/>
      <dgm:t>
        <a:bodyPr/>
        <a:lstStyle/>
        <a:p>
          <a:r>
            <a:rPr lang="pl-PL" dirty="0"/>
            <a:t>Od 10 października 2020 r. obostrzenia ze stref żółtych zostają rozszerzone </a:t>
          </a:r>
          <a:br>
            <a:rPr lang="pl-PL" dirty="0"/>
          </a:br>
          <a:r>
            <a:rPr lang="pl-PL" dirty="0"/>
            <a:t>na cały kraj. </a:t>
          </a:r>
        </a:p>
      </dgm:t>
    </dgm:pt>
    <dgm:pt modelId="{5E3A596D-812F-4DE5-BFF5-E08036DCF1C0}" type="parTrans" cxnId="{4B932B7B-263F-4FCA-9C90-46F0E1E70C86}">
      <dgm:prSet/>
      <dgm:spPr/>
      <dgm:t>
        <a:bodyPr/>
        <a:lstStyle/>
        <a:p>
          <a:endParaRPr lang="pl-PL"/>
        </a:p>
      </dgm:t>
    </dgm:pt>
    <dgm:pt modelId="{C0581C3A-B280-4BDD-A4B1-372B0CD0A90A}" type="sibTrans" cxnId="{4B932B7B-263F-4FCA-9C90-46F0E1E70C86}">
      <dgm:prSet/>
      <dgm:spPr/>
      <dgm:t>
        <a:bodyPr/>
        <a:lstStyle/>
        <a:p>
          <a:endParaRPr lang="pl-PL"/>
        </a:p>
      </dgm:t>
    </dgm:pt>
    <dgm:pt modelId="{1F89BA4B-D9B9-4097-B2CF-EC24193B9631}">
      <dgm:prSet phldrT="[Tekst]"/>
      <dgm:spPr/>
      <dgm:t>
        <a:bodyPr/>
        <a:lstStyle/>
        <a:p>
          <a:r>
            <a:rPr lang="pl-PL" dirty="0"/>
            <a:t>Tak jak dotychczas istnieje strefa czerwona </a:t>
          </a:r>
          <a:br>
            <a:rPr lang="pl-PL" dirty="0"/>
          </a:br>
          <a:r>
            <a:rPr lang="pl-PL" dirty="0"/>
            <a:t>ze specjalnymi zasadami.</a:t>
          </a:r>
        </a:p>
      </dgm:t>
    </dgm:pt>
    <dgm:pt modelId="{F0B411D1-9826-49E8-944D-8CCF66CA10BA}" type="parTrans" cxnId="{8C1BFCC7-78A0-49D3-A0A8-70CFF1F767E3}">
      <dgm:prSet/>
      <dgm:spPr/>
      <dgm:t>
        <a:bodyPr/>
        <a:lstStyle/>
        <a:p>
          <a:endParaRPr lang="pl-PL"/>
        </a:p>
      </dgm:t>
    </dgm:pt>
    <dgm:pt modelId="{D571019C-0219-4373-AF37-709DB73CE1F8}" type="sibTrans" cxnId="{8C1BFCC7-78A0-49D3-A0A8-70CFF1F767E3}">
      <dgm:prSet/>
      <dgm:spPr/>
      <dgm:t>
        <a:bodyPr/>
        <a:lstStyle/>
        <a:p>
          <a:endParaRPr lang="pl-PL"/>
        </a:p>
      </dgm:t>
    </dgm:pt>
    <dgm:pt modelId="{5E76C682-F438-40B9-A9D9-BDC60F9DAA68}" type="pres">
      <dgm:prSet presAssocID="{51266276-BC13-4F9D-9E06-6AE22B774A7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3D1AFB0-599C-4FD1-89E3-35C0E1E6DFA4}" type="pres">
      <dgm:prSet presAssocID="{2548E3B6-34CB-4D7A-A8F7-CCEA9A8917D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6B2D0D8-EF7B-4B5A-BDB7-37CC9C78EE86}" type="pres">
      <dgm:prSet presAssocID="{584ECDAD-1ED6-4FE7-96AE-3C939B048C6D}" presName="sibTrans" presStyleCnt="0"/>
      <dgm:spPr/>
    </dgm:pt>
    <dgm:pt modelId="{F1A863A3-9022-4C4C-8EA4-92FB6D68F7E6}" type="pres">
      <dgm:prSet presAssocID="{2EE0AF8D-DA66-45E2-9E31-DE4C8300F89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14B873-DAB3-4BF0-A7DC-9643346492BB}" type="pres">
      <dgm:prSet presAssocID="{C0581C3A-B280-4BDD-A4B1-372B0CD0A90A}" presName="sibTrans" presStyleCnt="0"/>
      <dgm:spPr/>
    </dgm:pt>
    <dgm:pt modelId="{7DDBB754-4426-4887-BC1B-D014BF998157}" type="pres">
      <dgm:prSet presAssocID="{1F89BA4B-D9B9-4097-B2CF-EC24193B9631}" presName="node" presStyleLbl="node1" presStyleIdx="2" presStyleCnt="3" custScaleX="208520" custScaleY="3568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1DAF0F3-6021-4FE1-8CB0-051A3B4BFCA3}" type="presOf" srcId="{1F89BA4B-D9B9-4097-B2CF-EC24193B9631}" destId="{7DDBB754-4426-4887-BC1B-D014BF998157}" srcOrd="0" destOrd="0" presId="urn:microsoft.com/office/officeart/2005/8/layout/default#26"/>
    <dgm:cxn modelId="{C7745337-5C54-4FEC-858F-8D349F3F18D7}" srcId="{51266276-BC13-4F9D-9E06-6AE22B774A7C}" destId="{2548E3B6-34CB-4D7A-A8F7-CCEA9A8917D6}" srcOrd="0" destOrd="0" parTransId="{DA44B05C-2983-4ECE-AC52-FDA24085B521}" sibTransId="{584ECDAD-1ED6-4FE7-96AE-3C939B048C6D}"/>
    <dgm:cxn modelId="{292843F8-6689-4A9D-B901-53E111611E7C}" type="presOf" srcId="{51266276-BC13-4F9D-9E06-6AE22B774A7C}" destId="{5E76C682-F438-40B9-A9D9-BDC60F9DAA68}" srcOrd="0" destOrd="0" presId="urn:microsoft.com/office/officeart/2005/8/layout/default#26"/>
    <dgm:cxn modelId="{FED37495-F836-4A09-9973-DE9B703BCF1A}" type="presOf" srcId="{2EE0AF8D-DA66-45E2-9E31-DE4C8300F891}" destId="{F1A863A3-9022-4C4C-8EA4-92FB6D68F7E6}" srcOrd="0" destOrd="0" presId="urn:microsoft.com/office/officeart/2005/8/layout/default#26"/>
    <dgm:cxn modelId="{8C1BFCC7-78A0-49D3-A0A8-70CFF1F767E3}" srcId="{51266276-BC13-4F9D-9E06-6AE22B774A7C}" destId="{1F89BA4B-D9B9-4097-B2CF-EC24193B9631}" srcOrd="2" destOrd="0" parTransId="{F0B411D1-9826-49E8-944D-8CCF66CA10BA}" sibTransId="{D571019C-0219-4373-AF37-709DB73CE1F8}"/>
    <dgm:cxn modelId="{4B932B7B-263F-4FCA-9C90-46F0E1E70C86}" srcId="{51266276-BC13-4F9D-9E06-6AE22B774A7C}" destId="{2EE0AF8D-DA66-45E2-9E31-DE4C8300F891}" srcOrd="1" destOrd="0" parTransId="{5E3A596D-812F-4DE5-BFF5-E08036DCF1C0}" sibTransId="{C0581C3A-B280-4BDD-A4B1-372B0CD0A90A}"/>
    <dgm:cxn modelId="{694BC5F3-B571-452C-B84F-979B6E3CCF10}" type="presOf" srcId="{2548E3B6-34CB-4D7A-A8F7-CCEA9A8917D6}" destId="{F3D1AFB0-599C-4FD1-89E3-35C0E1E6DFA4}" srcOrd="0" destOrd="0" presId="urn:microsoft.com/office/officeart/2005/8/layout/default#26"/>
    <dgm:cxn modelId="{1B92C231-EC95-4B35-904D-C7C38084CA51}" type="presParOf" srcId="{5E76C682-F438-40B9-A9D9-BDC60F9DAA68}" destId="{F3D1AFB0-599C-4FD1-89E3-35C0E1E6DFA4}" srcOrd="0" destOrd="0" presId="urn:microsoft.com/office/officeart/2005/8/layout/default#26"/>
    <dgm:cxn modelId="{507EECFE-B401-4E42-93BC-30B5D93D453D}" type="presParOf" srcId="{5E76C682-F438-40B9-A9D9-BDC60F9DAA68}" destId="{86B2D0D8-EF7B-4B5A-BDB7-37CC9C78EE86}" srcOrd="1" destOrd="0" presId="urn:microsoft.com/office/officeart/2005/8/layout/default#26"/>
    <dgm:cxn modelId="{21092682-6768-42E8-B200-0C1A57A7350B}" type="presParOf" srcId="{5E76C682-F438-40B9-A9D9-BDC60F9DAA68}" destId="{F1A863A3-9022-4C4C-8EA4-92FB6D68F7E6}" srcOrd="2" destOrd="0" presId="urn:microsoft.com/office/officeart/2005/8/layout/default#26"/>
    <dgm:cxn modelId="{BB70EE98-E4C0-4717-90A7-472FD5B132BE}" type="presParOf" srcId="{5E76C682-F438-40B9-A9D9-BDC60F9DAA68}" destId="{3D14B873-DAB3-4BF0-A7DC-9643346492BB}" srcOrd="3" destOrd="0" presId="urn:microsoft.com/office/officeart/2005/8/layout/default#26"/>
    <dgm:cxn modelId="{BAF7C192-C015-467F-8BAE-BF48D278BBEE}" type="presParOf" srcId="{5E76C682-F438-40B9-A9D9-BDC60F9DAA68}" destId="{7DDBB754-4426-4887-BC1B-D014BF998157}" srcOrd="4" destOrd="0" presId="urn:microsoft.com/office/officeart/2005/8/layout/default#2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03F34E4-7317-47D2-A54D-E5B1414EFEF5}" type="doc">
      <dgm:prSet loTypeId="urn:microsoft.com/office/officeart/2005/8/layout/default#35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50AAF067-A92D-486B-9F84-2ADD478EBF20}">
      <dgm:prSet phldrT="[Tekst]" custT="1"/>
      <dgm:spPr/>
      <dgm:t>
        <a:bodyPr/>
        <a:lstStyle/>
        <a:p>
          <a:r>
            <a:rPr lang="pl-PL" sz="1800" dirty="0"/>
            <a:t>Ograniczenie dotyczy: przejazdów zbiorowym transportem publicznym.</a:t>
          </a:r>
        </a:p>
      </dgm:t>
    </dgm:pt>
    <dgm:pt modelId="{CEB6F609-2F81-4260-9406-7475D704D4B2}" type="parTrans" cxnId="{80483F7D-2005-4630-99A6-1E4973B43F70}">
      <dgm:prSet/>
      <dgm:spPr/>
      <dgm:t>
        <a:bodyPr/>
        <a:lstStyle/>
        <a:p>
          <a:endParaRPr lang="pl-PL"/>
        </a:p>
      </dgm:t>
    </dgm:pt>
    <dgm:pt modelId="{5F25BB0E-899D-41AA-BEF9-09DC0AFBDDB2}" type="sibTrans" cxnId="{80483F7D-2005-4630-99A6-1E4973B43F70}">
      <dgm:prSet/>
      <dgm:spPr/>
      <dgm:t>
        <a:bodyPr/>
        <a:lstStyle/>
        <a:p>
          <a:endParaRPr lang="pl-PL"/>
        </a:p>
      </dgm:t>
    </dgm:pt>
    <dgm:pt modelId="{423F79EF-2992-4259-9A79-D258BBCBB263}">
      <dgm:prSet custT="1"/>
      <dgm:spPr/>
      <dgm:t>
        <a:bodyPr/>
        <a:lstStyle/>
        <a:p>
          <a:r>
            <a:rPr lang="pl-PL" sz="1800" dirty="0"/>
            <a:t> Środkami transportu zbiorowego może podróżować ograniczona liczba osób.</a:t>
          </a:r>
        </a:p>
      </dgm:t>
    </dgm:pt>
    <dgm:pt modelId="{D729ABCA-D444-4062-A8FE-F88C4CA272F3}" type="parTrans" cxnId="{D422C2C0-8798-48C3-B21D-64BC8A8CD64B}">
      <dgm:prSet/>
      <dgm:spPr/>
      <dgm:t>
        <a:bodyPr/>
        <a:lstStyle/>
        <a:p>
          <a:endParaRPr lang="pl-PL"/>
        </a:p>
      </dgm:t>
    </dgm:pt>
    <dgm:pt modelId="{4E2E7D6D-D574-434E-AE1F-A4BBF6489F00}" type="sibTrans" cxnId="{D422C2C0-8798-48C3-B21D-64BC8A8CD64B}">
      <dgm:prSet/>
      <dgm:spPr/>
      <dgm:t>
        <a:bodyPr/>
        <a:lstStyle/>
        <a:p>
          <a:endParaRPr lang="pl-PL"/>
        </a:p>
      </dgm:t>
    </dgm:pt>
    <dgm:pt modelId="{54C46493-3BF3-48C2-AD45-4DEDFF200ACD}">
      <dgm:prSet custT="1"/>
      <dgm:spPr/>
      <dgm:t>
        <a:bodyPr/>
        <a:lstStyle/>
        <a:p>
          <a:r>
            <a:rPr lang="pl-PL" sz="1800" dirty="0"/>
            <a:t>W całym kraju, zarówno w strefie żółtej oraz strefie czerwonej, środkami transportu publicznego można przewozić, w tym samym czasie, nie więcej osób niż wynosi: 50 proc. liczby miejsc siedzących, albo 30 proc. liczby wszystkich miejsc siedzących </a:t>
          </a:r>
          <a:br>
            <a:rPr lang="pl-PL" sz="1800" dirty="0"/>
          </a:br>
          <a:r>
            <a:rPr lang="pl-PL" sz="1800" dirty="0"/>
            <a:t>i stojących, przy jednoczesnym pozostawieniu w pojeździe co najmniej </a:t>
          </a:r>
          <a:br>
            <a:rPr lang="pl-PL" sz="1800" dirty="0"/>
          </a:br>
          <a:r>
            <a:rPr lang="pl-PL" sz="1800" dirty="0"/>
            <a:t>50 proc. miejsc siedzących niezajętych.</a:t>
          </a:r>
        </a:p>
      </dgm:t>
    </dgm:pt>
    <dgm:pt modelId="{422B2D86-4E9C-46BA-99F7-F59908F315E8}" type="parTrans" cxnId="{82CE15DA-2757-402F-A9A1-5C4334638B04}">
      <dgm:prSet/>
      <dgm:spPr/>
      <dgm:t>
        <a:bodyPr/>
        <a:lstStyle/>
        <a:p>
          <a:endParaRPr lang="pl-PL"/>
        </a:p>
      </dgm:t>
    </dgm:pt>
    <dgm:pt modelId="{9AE7DC70-7633-4FDC-A9A1-9B0D52B7278D}" type="sibTrans" cxnId="{82CE15DA-2757-402F-A9A1-5C4334638B04}">
      <dgm:prSet/>
      <dgm:spPr/>
      <dgm:t>
        <a:bodyPr/>
        <a:lstStyle/>
        <a:p>
          <a:endParaRPr lang="pl-PL"/>
        </a:p>
      </dgm:t>
    </dgm:pt>
    <dgm:pt modelId="{79AB6D51-B42F-4893-A136-2EF160F74454}">
      <dgm:prSet custT="1"/>
      <dgm:spPr/>
      <dgm:t>
        <a:bodyPr/>
        <a:lstStyle/>
        <a:p>
          <a:r>
            <a:rPr lang="pl-PL" sz="1800" dirty="0"/>
            <a:t>Limity nie dotyczą transportu dla uczniów organizowanego przez jednostki samorządu terytorialnego. </a:t>
          </a:r>
          <a:br>
            <a:rPr lang="pl-PL" sz="1800" dirty="0"/>
          </a:br>
          <a:r>
            <a:rPr lang="pl-PL" sz="1800" dirty="0"/>
            <a:t>W czasie transportu uczniów obowiązkowe jest jednak zakrywanie ust i nosa.</a:t>
          </a:r>
        </a:p>
      </dgm:t>
    </dgm:pt>
    <dgm:pt modelId="{9CCDE66E-359F-4E05-B758-5883854C8406}" type="parTrans" cxnId="{463354A0-FE2C-498E-9C55-0C852EFA0567}">
      <dgm:prSet/>
      <dgm:spPr/>
      <dgm:t>
        <a:bodyPr/>
        <a:lstStyle/>
        <a:p>
          <a:endParaRPr lang="pl-PL"/>
        </a:p>
      </dgm:t>
    </dgm:pt>
    <dgm:pt modelId="{51C27E38-EA47-4F77-BD50-63AFD83502AF}" type="sibTrans" cxnId="{463354A0-FE2C-498E-9C55-0C852EFA0567}">
      <dgm:prSet/>
      <dgm:spPr/>
      <dgm:t>
        <a:bodyPr/>
        <a:lstStyle/>
        <a:p>
          <a:endParaRPr lang="pl-PL"/>
        </a:p>
      </dgm:t>
    </dgm:pt>
    <dgm:pt modelId="{D758ACB9-08F2-4C89-A663-BBACEBB5A8A1}" type="pres">
      <dgm:prSet presAssocID="{303F34E4-7317-47D2-A54D-E5B1414EFEF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19385E9-A9D9-4A31-AB43-E51A6358A448}" type="pres">
      <dgm:prSet presAssocID="{50AAF067-A92D-486B-9F84-2ADD478EBF20}" presName="node" presStyleLbl="node1" presStyleIdx="0" presStyleCnt="4" custScaleY="6064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D6B3958-5791-49C0-907A-AA15B66ED990}" type="pres">
      <dgm:prSet presAssocID="{5F25BB0E-899D-41AA-BEF9-09DC0AFBDDB2}" presName="sibTrans" presStyleCnt="0"/>
      <dgm:spPr/>
    </dgm:pt>
    <dgm:pt modelId="{A23F7525-B0D0-4E1D-83B1-6B6CBA95C90C}" type="pres">
      <dgm:prSet presAssocID="{423F79EF-2992-4259-9A79-D258BBCBB263}" presName="node" presStyleLbl="node1" presStyleIdx="1" presStyleCnt="4" custScaleY="6547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BB9855E-934E-4080-A132-FFF15F72D477}" type="pres">
      <dgm:prSet presAssocID="{4E2E7D6D-D574-434E-AE1F-A4BBF6489F00}" presName="sibTrans" presStyleCnt="0"/>
      <dgm:spPr/>
    </dgm:pt>
    <dgm:pt modelId="{03054D8D-EC46-4707-B841-F912E22056FC}" type="pres">
      <dgm:prSet presAssocID="{54C46493-3BF3-48C2-AD45-4DEDFF200ACD}" presName="node" presStyleLbl="node1" presStyleIdx="2" presStyleCnt="4" custScaleY="11114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8A5BC9F-E74D-4582-89B2-0B18C7611E95}" type="pres">
      <dgm:prSet presAssocID="{9AE7DC70-7633-4FDC-A9A1-9B0D52B7278D}" presName="sibTrans" presStyleCnt="0"/>
      <dgm:spPr/>
    </dgm:pt>
    <dgm:pt modelId="{420BB9FB-09A3-4817-88AA-2FBFE874BF2D}" type="pres">
      <dgm:prSet presAssocID="{79AB6D51-B42F-4893-A136-2EF160F74454}" presName="node" presStyleLbl="node1" presStyleIdx="3" presStyleCnt="4" custScaleY="11114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63354A0-FE2C-498E-9C55-0C852EFA0567}" srcId="{303F34E4-7317-47D2-A54D-E5B1414EFEF5}" destId="{79AB6D51-B42F-4893-A136-2EF160F74454}" srcOrd="3" destOrd="0" parTransId="{9CCDE66E-359F-4E05-B758-5883854C8406}" sibTransId="{51C27E38-EA47-4F77-BD50-63AFD83502AF}"/>
    <dgm:cxn modelId="{CA7E17DD-D1F2-41B7-AA86-9EC87108229B}" type="presOf" srcId="{423F79EF-2992-4259-9A79-D258BBCBB263}" destId="{A23F7525-B0D0-4E1D-83B1-6B6CBA95C90C}" srcOrd="0" destOrd="0" presId="urn:microsoft.com/office/officeart/2005/8/layout/default#35"/>
    <dgm:cxn modelId="{80483F7D-2005-4630-99A6-1E4973B43F70}" srcId="{303F34E4-7317-47D2-A54D-E5B1414EFEF5}" destId="{50AAF067-A92D-486B-9F84-2ADD478EBF20}" srcOrd="0" destOrd="0" parTransId="{CEB6F609-2F81-4260-9406-7475D704D4B2}" sibTransId="{5F25BB0E-899D-41AA-BEF9-09DC0AFBDDB2}"/>
    <dgm:cxn modelId="{E29D59FE-00B8-43DB-8E26-0F4C86308BCE}" type="presOf" srcId="{50AAF067-A92D-486B-9F84-2ADD478EBF20}" destId="{B19385E9-A9D9-4A31-AB43-E51A6358A448}" srcOrd="0" destOrd="0" presId="urn:microsoft.com/office/officeart/2005/8/layout/default#35"/>
    <dgm:cxn modelId="{82CE15DA-2757-402F-A9A1-5C4334638B04}" srcId="{303F34E4-7317-47D2-A54D-E5B1414EFEF5}" destId="{54C46493-3BF3-48C2-AD45-4DEDFF200ACD}" srcOrd="2" destOrd="0" parTransId="{422B2D86-4E9C-46BA-99F7-F59908F315E8}" sibTransId="{9AE7DC70-7633-4FDC-A9A1-9B0D52B7278D}"/>
    <dgm:cxn modelId="{5FFD0497-783E-4B57-9B26-08DF57C12869}" type="presOf" srcId="{54C46493-3BF3-48C2-AD45-4DEDFF200ACD}" destId="{03054D8D-EC46-4707-B841-F912E22056FC}" srcOrd="0" destOrd="0" presId="urn:microsoft.com/office/officeart/2005/8/layout/default#35"/>
    <dgm:cxn modelId="{713B6836-590C-4DD6-9CEB-F83F2A177453}" type="presOf" srcId="{303F34E4-7317-47D2-A54D-E5B1414EFEF5}" destId="{D758ACB9-08F2-4C89-A663-BBACEBB5A8A1}" srcOrd="0" destOrd="0" presId="urn:microsoft.com/office/officeart/2005/8/layout/default#35"/>
    <dgm:cxn modelId="{357F09DE-CEBE-476E-B7BC-77980B8DD9E9}" type="presOf" srcId="{79AB6D51-B42F-4893-A136-2EF160F74454}" destId="{420BB9FB-09A3-4817-88AA-2FBFE874BF2D}" srcOrd="0" destOrd="0" presId="urn:microsoft.com/office/officeart/2005/8/layout/default#35"/>
    <dgm:cxn modelId="{D422C2C0-8798-48C3-B21D-64BC8A8CD64B}" srcId="{303F34E4-7317-47D2-A54D-E5B1414EFEF5}" destId="{423F79EF-2992-4259-9A79-D258BBCBB263}" srcOrd="1" destOrd="0" parTransId="{D729ABCA-D444-4062-A8FE-F88C4CA272F3}" sibTransId="{4E2E7D6D-D574-434E-AE1F-A4BBF6489F00}"/>
    <dgm:cxn modelId="{4F71F600-8B6C-4C01-98DF-02610FE80FE0}" type="presParOf" srcId="{D758ACB9-08F2-4C89-A663-BBACEBB5A8A1}" destId="{B19385E9-A9D9-4A31-AB43-E51A6358A448}" srcOrd="0" destOrd="0" presId="urn:microsoft.com/office/officeart/2005/8/layout/default#35"/>
    <dgm:cxn modelId="{C414823D-56D1-4E1C-8847-68B93AA9DBAF}" type="presParOf" srcId="{D758ACB9-08F2-4C89-A663-BBACEBB5A8A1}" destId="{AD6B3958-5791-49C0-907A-AA15B66ED990}" srcOrd="1" destOrd="0" presId="urn:microsoft.com/office/officeart/2005/8/layout/default#35"/>
    <dgm:cxn modelId="{2DCCE063-4142-4E20-A51B-3F8EBD2D939C}" type="presParOf" srcId="{D758ACB9-08F2-4C89-A663-BBACEBB5A8A1}" destId="{A23F7525-B0D0-4E1D-83B1-6B6CBA95C90C}" srcOrd="2" destOrd="0" presId="urn:microsoft.com/office/officeart/2005/8/layout/default#35"/>
    <dgm:cxn modelId="{6D43C51C-541B-40C3-AF37-C01D87DFB5B8}" type="presParOf" srcId="{D758ACB9-08F2-4C89-A663-BBACEBB5A8A1}" destId="{6BB9855E-934E-4080-A132-FFF15F72D477}" srcOrd="3" destOrd="0" presId="urn:microsoft.com/office/officeart/2005/8/layout/default#35"/>
    <dgm:cxn modelId="{BD767E9E-7506-4119-AAA5-0186646530A8}" type="presParOf" srcId="{D758ACB9-08F2-4C89-A663-BBACEBB5A8A1}" destId="{03054D8D-EC46-4707-B841-F912E22056FC}" srcOrd="4" destOrd="0" presId="urn:microsoft.com/office/officeart/2005/8/layout/default#35"/>
    <dgm:cxn modelId="{7C769CD1-3626-4F09-98F1-D74FAC345636}" type="presParOf" srcId="{D758ACB9-08F2-4C89-A663-BBACEBB5A8A1}" destId="{88A5BC9F-E74D-4582-89B2-0B18C7611E95}" srcOrd="5" destOrd="0" presId="urn:microsoft.com/office/officeart/2005/8/layout/default#35"/>
    <dgm:cxn modelId="{1A7E62EA-627A-4786-917B-69F0B43B64AF}" type="presParOf" srcId="{D758ACB9-08F2-4C89-A663-BBACEBB5A8A1}" destId="{420BB9FB-09A3-4817-88AA-2FBFE874BF2D}" srcOrd="6" destOrd="0" presId="urn:microsoft.com/office/officeart/2005/8/layout/default#3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73966FB-1094-4BDA-B68A-56E5D00CD691}" type="doc">
      <dgm:prSet loTypeId="urn:microsoft.com/office/officeart/2005/8/layout/default#36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53F1CA62-5CAF-4DD0-BA11-A555EB907D2D}">
      <dgm:prSet phldrT="[Tekst]"/>
      <dgm:spPr/>
      <dgm:t>
        <a:bodyPr/>
        <a:lstStyle/>
        <a:p>
          <a:r>
            <a:rPr lang="pl-PL" dirty="0"/>
            <a:t>Ograniczenie dotyczy: udziału w wydarzeniach </a:t>
          </a:r>
          <a:br>
            <a:rPr lang="pl-PL" dirty="0"/>
          </a:br>
          <a:r>
            <a:rPr lang="pl-PL" dirty="0"/>
            <a:t>o charakterze religijnym. </a:t>
          </a:r>
          <a:br>
            <a:rPr lang="pl-PL" dirty="0"/>
          </a:br>
          <a:r>
            <a:rPr lang="pl-PL" dirty="0"/>
            <a:t>W świątyniach i obiektach kultu religijnego obowiązkowe jest zakrywanie ust i nosa.</a:t>
          </a:r>
        </a:p>
      </dgm:t>
    </dgm:pt>
    <dgm:pt modelId="{CEBB3034-0517-46D9-B89A-1C71ADECBF1D}" type="parTrans" cxnId="{133546C3-480C-4FC1-B827-480CC10FC244}">
      <dgm:prSet/>
      <dgm:spPr/>
      <dgm:t>
        <a:bodyPr/>
        <a:lstStyle/>
        <a:p>
          <a:endParaRPr lang="pl-PL"/>
        </a:p>
      </dgm:t>
    </dgm:pt>
    <dgm:pt modelId="{68EE61BF-DED8-4E95-BD96-81579950658C}" type="sibTrans" cxnId="{133546C3-480C-4FC1-B827-480CC10FC244}">
      <dgm:prSet/>
      <dgm:spPr/>
      <dgm:t>
        <a:bodyPr/>
        <a:lstStyle/>
        <a:p>
          <a:endParaRPr lang="pl-PL"/>
        </a:p>
      </dgm:t>
    </dgm:pt>
    <dgm:pt modelId="{53FEDF43-186B-4C85-8A96-1516F2B2B71E}">
      <dgm:prSet/>
      <dgm:spPr/>
      <dgm:t>
        <a:bodyPr/>
        <a:lstStyle/>
        <a:p>
          <a:r>
            <a:rPr lang="pl-PL" dirty="0"/>
            <a:t>W strefie żółtej i czerwonej obowiązuje limit osób, które uczestniczą w uroczystościach religijnych. Obowiązkowe jest również zakrywanie nosa i ust.</a:t>
          </a:r>
        </a:p>
      </dgm:t>
    </dgm:pt>
    <dgm:pt modelId="{6CC68851-464C-46C8-B410-DBBC7FF39043}" type="parTrans" cxnId="{079F27C9-CE4B-4939-A5BE-9073A9594FD1}">
      <dgm:prSet/>
      <dgm:spPr/>
      <dgm:t>
        <a:bodyPr/>
        <a:lstStyle/>
        <a:p>
          <a:endParaRPr lang="pl-PL"/>
        </a:p>
      </dgm:t>
    </dgm:pt>
    <dgm:pt modelId="{64FD9D3B-20DC-4C2E-8F7C-DBC441E2B525}" type="sibTrans" cxnId="{079F27C9-CE4B-4939-A5BE-9073A9594FD1}">
      <dgm:prSet/>
      <dgm:spPr/>
      <dgm:t>
        <a:bodyPr/>
        <a:lstStyle/>
        <a:p>
          <a:endParaRPr lang="pl-PL"/>
        </a:p>
      </dgm:t>
    </dgm:pt>
    <dgm:pt modelId="{D41B0378-FB19-4A63-9467-9B0857FD7AA6}">
      <dgm:prSet/>
      <dgm:spPr/>
      <dgm:t>
        <a:bodyPr/>
        <a:lstStyle/>
        <a:p>
          <a:r>
            <a:rPr lang="pl-PL" dirty="0"/>
            <a:t>W kościołach obowiązuje limit osób: w strefie żółtej –  1 osoba na 4m2, w strefie czerwonej</a:t>
          </a:r>
          <a:br>
            <a:rPr lang="pl-PL" dirty="0"/>
          </a:br>
          <a:r>
            <a:rPr lang="pl-PL" dirty="0"/>
            <a:t> – 1 osoba na 7m2, </a:t>
          </a:r>
          <a:br>
            <a:rPr lang="pl-PL" dirty="0"/>
          </a:br>
          <a:r>
            <a:rPr lang="pl-PL" dirty="0"/>
            <a:t>- przy zachowaniu odległości nie mniejszej niż 1,5 m.</a:t>
          </a:r>
        </a:p>
      </dgm:t>
    </dgm:pt>
    <dgm:pt modelId="{84DC5CE8-BA8A-4D46-81B1-43D59DDA191A}" type="parTrans" cxnId="{7FE5C64A-6A0F-403E-B3A0-F0543D886A07}">
      <dgm:prSet/>
      <dgm:spPr/>
      <dgm:t>
        <a:bodyPr/>
        <a:lstStyle/>
        <a:p>
          <a:endParaRPr lang="pl-PL"/>
        </a:p>
      </dgm:t>
    </dgm:pt>
    <dgm:pt modelId="{93059C5B-1999-4CDA-9BEA-53FF829551B7}" type="sibTrans" cxnId="{7FE5C64A-6A0F-403E-B3A0-F0543D886A07}">
      <dgm:prSet/>
      <dgm:spPr/>
      <dgm:t>
        <a:bodyPr/>
        <a:lstStyle/>
        <a:p>
          <a:endParaRPr lang="pl-PL"/>
        </a:p>
      </dgm:t>
    </dgm:pt>
    <dgm:pt modelId="{651F77F3-9882-418F-A82F-B88CF8B72EF4}">
      <dgm:prSet/>
      <dgm:spPr/>
      <dgm:t>
        <a:bodyPr/>
        <a:lstStyle/>
        <a:p>
          <a:r>
            <a:rPr lang="pl-PL" dirty="0"/>
            <a:t>Jeżeli wydarzenie odbywa się na zewnątrz należy zachować dystans 1,5 m i zakryć usta i nos.</a:t>
          </a:r>
        </a:p>
      </dgm:t>
    </dgm:pt>
    <dgm:pt modelId="{73E54F18-0D87-4E0A-AB87-D1E13E74C42B}" type="parTrans" cxnId="{2E9725EA-CEC1-4FB0-BDC3-FB7FA66BFB0B}">
      <dgm:prSet/>
      <dgm:spPr/>
      <dgm:t>
        <a:bodyPr/>
        <a:lstStyle/>
        <a:p>
          <a:endParaRPr lang="pl-PL"/>
        </a:p>
      </dgm:t>
    </dgm:pt>
    <dgm:pt modelId="{9FCD139C-B5E5-4780-A26E-613205C8EAD2}" type="sibTrans" cxnId="{2E9725EA-CEC1-4FB0-BDC3-FB7FA66BFB0B}">
      <dgm:prSet/>
      <dgm:spPr/>
      <dgm:t>
        <a:bodyPr/>
        <a:lstStyle/>
        <a:p>
          <a:endParaRPr lang="pl-PL"/>
        </a:p>
      </dgm:t>
    </dgm:pt>
    <dgm:pt modelId="{AF251212-BF33-4A7A-97E1-004B2919D1B3}" type="pres">
      <dgm:prSet presAssocID="{C73966FB-1094-4BDA-B68A-56E5D00CD69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889A11F-4C8B-4931-9BE4-28AB6DEDA4A7}" type="pres">
      <dgm:prSet presAssocID="{53F1CA62-5CAF-4DD0-BA11-A555EB907D2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7B980CC-B688-46B7-8AD5-044BF946551F}" type="pres">
      <dgm:prSet presAssocID="{68EE61BF-DED8-4E95-BD96-81579950658C}" presName="sibTrans" presStyleCnt="0"/>
      <dgm:spPr/>
    </dgm:pt>
    <dgm:pt modelId="{BC3ED192-970E-4BF7-930A-A99F4EF7DDA8}" type="pres">
      <dgm:prSet presAssocID="{53FEDF43-186B-4C85-8A96-1516F2B2B71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0FA969C-0EDF-4DA9-B419-3FDA53256555}" type="pres">
      <dgm:prSet presAssocID="{64FD9D3B-20DC-4C2E-8F7C-DBC441E2B525}" presName="sibTrans" presStyleCnt="0"/>
      <dgm:spPr/>
    </dgm:pt>
    <dgm:pt modelId="{24BFFA4D-32A0-4CB6-B60B-F6C621B16253}" type="pres">
      <dgm:prSet presAssocID="{D41B0378-FB19-4A63-9467-9B0857FD7AA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1DDDD5A-AEC5-4590-ADDB-8CA401373A0B}" type="pres">
      <dgm:prSet presAssocID="{93059C5B-1999-4CDA-9BEA-53FF829551B7}" presName="sibTrans" presStyleCnt="0"/>
      <dgm:spPr/>
    </dgm:pt>
    <dgm:pt modelId="{537B5415-6C50-45E9-9F44-D5AAEC96FB9A}" type="pres">
      <dgm:prSet presAssocID="{651F77F3-9882-418F-A82F-B88CF8B72EF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E9725EA-CEC1-4FB0-BDC3-FB7FA66BFB0B}" srcId="{C73966FB-1094-4BDA-B68A-56E5D00CD691}" destId="{651F77F3-9882-418F-A82F-B88CF8B72EF4}" srcOrd="3" destOrd="0" parTransId="{73E54F18-0D87-4E0A-AB87-D1E13E74C42B}" sibTransId="{9FCD139C-B5E5-4780-A26E-613205C8EAD2}"/>
    <dgm:cxn modelId="{68F1E4A2-F92E-4E5A-B8F1-F3500E36F3E0}" type="presOf" srcId="{53F1CA62-5CAF-4DD0-BA11-A555EB907D2D}" destId="{C889A11F-4C8B-4931-9BE4-28AB6DEDA4A7}" srcOrd="0" destOrd="0" presId="urn:microsoft.com/office/officeart/2005/8/layout/default#36"/>
    <dgm:cxn modelId="{079F27C9-CE4B-4939-A5BE-9073A9594FD1}" srcId="{C73966FB-1094-4BDA-B68A-56E5D00CD691}" destId="{53FEDF43-186B-4C85-8A96-1516F2B2B71E}" srcOrd="1" destOrd="0" parTransId="{6CC68851-464C-46C8-B410-DBBC7FF39043}" sibTransId="{64FD9D3B-20DC-4C2E-8F7C-DBC441E2B525}"/>
    <dgm:cxn modelId="{DEEDA550-1BA2-41E6-A69B-A6F536EB0E42}" type="presOf" srcId="{C73966FB-1094-4BDA-B68A-56E5D00CD691}" destId="{AF251212-BF33-4A7A-97E1-004B2919D1B3}" srcOrd="0" destOrd="0" presId="urn:microsoft.com/office/officeart/2005/8/layout/default#36"/>
    <dgm:cxn modelId="{0C95F308-8FD5-43CA-B3A1-CB67BEDBDA97}" type="presOf" srcId="{651F77F3-9882-418F-A82F-B88CF8B72EF4}" destId="{537B5415-6C50-45E9-9F44-D5AAEC96FB9A}" srcOrd="0" destOrd="0" presId="urn:microsoft.com/office/officeart/2005/8/layout/default#36"/>
    <dgm:cxn modelId="{133546C3-480C-4FC1-B827-480CC10FC244}" srcId="{C73966FB-1094-4BDA-B68A-56E5D00CD691}" destId="{53F1CA62-5CAF-4DD0-BA11-A555EB907D2D}" srcOrd="0" destOrd="0" parTransId="{CEBB3034-0517-46D9-B89A-1C71ADECBF1D}" sibTransId="{68EE61BF-DED8-4E95-BD96-81579950658C}"/>
    <dgm:cxn modelId="{7FE5C64A-6A0F-403E-B3A0-F0543D886A07}" srcId="{C73966FB-1094-4BDA-B68A-56E5D00CD691}" destId="{D41B0378-FB19-4A63-9467-9B0857FD7AA6}" srcOrd="2" destOrd="0" parTransId="{84DC5CE8-BA8A-4D46-81B1-43D59DDA191A}" sibTransId="{93059C5B-1999-4CDA-9BEA-53FF829551B7}"/>
    <dgm:cxn modelId="{6BA73AEE-555C-488E-9301-EA0B751C8DFD}" type="presOf" srcId="{D41B0378-FB19-4A63-9467-9B0857FD7AA6}" destId="{24BFFA4D-32A0-4CB6-B60B-F6C621B16253}" srcOrd="0" destOrd="0" presId="urn:microsoft.com/office/officeart/2005/8/layout/default#36"/>
    <dgm:cxn modelId="{52202C94-EEC6-438E-BCFD-7974C30EFA41}" type="presOf" srcId="{53FEDF43-186B-4C85-8A96-1516F2B2B71E}" destId="{BC3ED192-970E-4BF7-930A-A99F4EF7DDA8}" srcOrd="0" destOrd="0" presId="urn:microsoft.com/office/officeart/2005/8/layout/default#36"/>
    <dgm:cxn modelId="{627D2FCB-AAD2-4242-B7C7-DA84D4A639F5}" type="presParOf" srcId="{AF251212-BF33-4A7A-97E1-004B2919D1B3}" destId="{C889A11F-4C8B-4931-9BE4-28AB6DEDA4A7}" srcOrd="0" destOrd="0" presId="urn:microsoft.com/office/officeart/2005/8/layout/default#36"/>
    <dgm:cxn modelId="{7728CE23-7AB8-40FA-80F3-A2B1460F67C5}" type="presParOf" srcId="{AF251212-BF33-4A7A-97E1-004B2919D1B3}" destId="{A7B980CC-B688-46B7-8AD5-044BF946551F}" srcOrd="1" destOrd="0" presId="urn:microsoft.com/office/officeart/2005/8/layout/default#36"/>
    <dgm:cxn modelId="{145764B9-0894-4E54-982F-1A37D50B5292}" type="presParOf" srcId="{AF251212-BF33-4A7A-97E1-004B2919D1B3}" destId="{BC3ED192-970E-4BF7-930A-A99F4EF7DDA8}" srcOrd="2" destOrd="0" presId="urn:microsoft.com/office/officeart/2005/8/layout/default#36"/>
    <dgm:cxn modelId="{23E55F42-8412-440D-8BDC-AF0E4F514D7F}" type="presParOf" srcId="{AF251212-BF33-4A7A-97E1-004B2919D1B3}" destId="{50FA969C-0EDF-4DA9-B419-3FDA53256555}" srcOrd="3" destOrd="0" presId="urn:microsoft.com/office/officeart/2005/8/layout/default#36"/>
    <dgm:cxn modelId="{89352ACF-FF19-4A58-913B-C6457A30ABBC}" type="presParOf" srcId="{AF251212-BF33-4A7A-97E1-004B2919D1B3}" destId="{24BFFA4D-32A0-4CB6-B60B-F6C621B16253}" srcOrd="4" destOrd="0" presId="urn:microsoft.com/office/officeart/2005/8/layout/default#36"/>
    <dgm:cxn modelId="{4CA81347-10DA-497A-9A58-3022C1E2E342}" type="presParOf" srcId="{AF251212-BF33-4A7A-97E1-004B2919D1B3}" destId="{A1DDDD5A-AEC5-4590-ADDB-8CA401373A0B}" srcOrd="5" destOrd="0" presId="urn:microsoft.com/office/officeart/2005/8/layout/default#36"/>
    <dgm:cxn modelId="{51AB1C5E-0C4B-4310-8287-D0DAB67F6B84}" type="presParOf" srcId="{AF251212-BF33-4A7A-97E1-004B2919D1B3}" destId="{537B5415-6C50-45E9-9F44-D5AAEC96FB9A}" srcOrd="6" destOrd="0" presId="urn:microsoft.com/office/officeart/2005/8/layout/default#3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77D0069-2102-43FD-842A-18E58F25C1BA}" type="doc">
      <dgm:prSet loTypeId="urn:microsoft.com/office/officeart/2005/8/layout/default#37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8BB51B11-DD45-4143-95B3-302A718F2B0D}">
      <dgm:prSet phldrT="[Tekst]"/>
      <dgm:spPr/>
      <dgm:t>
        <a:bodyPr/>
        <a:lstStyle/>
        <a:p>
          <a:r>
            <a:rPr lang="pl-PL" dirty="0"/>
            <a:t>Ograniczenie dotyczy: </a:t>
          </a:r>
          <a:br>
            <a:rPr lang="pl-PL" dirty="0"/>
          </a:br>
          <a:r>
            <a:rPr lang="pl-PL" dirty="0"/>
            <a:t>ilości osób uczestniczących </a:t>
          </a:r>
          <a:br>
            <a:rPr lang="pl-PL" dirty="0"/>
          </a:br>
          <a:r>
            <a:rPr lang="pl-PL" dirty="0"/>
            <a:t>w zgromadzeniu.</a:t>
          </a:r>
        </a:p>
      </dgm:t>
    </dgm:pt>
    <dgm:pt modelId="{9962EF0B-9402-4009-9801-45FF9BACCE35}" type="parTrans" cxnId="{C1039F47-5FB9-4801-981E-952BBB39670D}">
      <dgm:prSet/>
      <dgm:spPr/>
      <dgm:t>
        <a:bodyPr/>
        <a:lstStyle/>
        <a:p>
          <a:endParaRPr lang="pl-PL"/>
        </a:p>
      </dgm:t>
    </dgm:pt>
    <dgm:pt modelId="{59F8C3A3-7DDB-41C2-B613-63D9FD1BB6A9}" type="sibTrans" cxnId="{C1039F47-5FB9-4801-981E-952BBB39670D}">
      <dgm:prSet/>
      <dgm:spPr/>
      <dgm:t>
        <a:bodyPr/>
        <a:lstStyle/>
        <a:p>
          <a:endParaRPr lang="pl-PL"/>
        </a:p>
      </dgm:t>
    </dgm:pt>
    <dgm:pt modelId="{6EE8FE4A-BF53-43DC-9161-E079B67C9232}">
      <dgm:prSet/>
      <dgm:spPr/>
      <dgm:t>
        <a:bodyPr/>
        <a:lstStyle/>
        <a:p>
          <a:r>
            <a:rPr lang="pl-PL" dirty="0"/>
            <a:t>W strefie żółtej w zgromadzeniach publicznych może uczestniczyć maksymalnie 25 osób .</a:t>
          </a:r>
        </a:p>
      </dgm:t>
    </dgm:pt>
    <dgm:pt modelId="{ADD71FEB-FBEB-41DB-8883-C2F3FA039F6A}" type="parTrans" cxnId="{02265280-7EC1-4F6C-A291-2AE305E04E4C}">
      <dgm:prSet/>
      <dgm:spPr/>
      <dgm:t>
        <a:bodyPr/>
        <a:lstStyle/>
        <a:p>
          <a:endParaRPr lang="pl-PL"/>
        </a:p>
      </dgm:t>
    </dgm:pt>
    <dgm:pt modelId="{843866B7-42F4-4CCE-B4DE-1D63198CCBE3}" type="sibTrans" cxnId="{02265280-7EC1-4F6C-A291-2AE305E04E4C}">
      <dgm:prSet/>
      <dgm:spPr/>
      <dgm:t>
        <a:bodyPr/>
        <a:lstStyle/>
        <a:p>
          <a:endParaRPr lang="pl-PL"/>
        </a:p>
      </dgm:t>
    </dgm:pt>
    <dgm:pt modelId="{79E0FA80-B823-427C-9620-7C6E3254C791}">
      <dgm:prSet/>
      <dgm:spPr/>
      <dgm:t>
        <a:bodyPr/>
        <a:lstStyle/>
        <a:p>
          <a:r>
            <a:rPr lang="pl-PL" dirty="0"/>
            <a:t>W strefie czerwonej w zgromadzeniach publicznych może uczestniczyć maksymalnie  10 osób.</a:t>
          </a:r>
        </a:p>
      </dgm:t>
    </dgm:pt>
    <dgm:pt modelId="{F2F8D90C-9ED4-4063-A633-6FB31E72DFFD}" type="parTrans" cxnId="{A58DAE34-56A4-4802-B65F-77864DCEA65C}">
      <dgm:prSet/>
      <dgm:spPr/>
      <dgm:t>
        <a:bodyPr/>
        <a:lstStyle/>
        <a:p>
          <a:endParaRPr lang="pl-PL"/>
        </a:p>
      </dgm:t>
    </dgm:pt>
    <dgm:pt modelId="{838616D3-1E31-4147-8988-E5273BC9B621}" type="sibTrans" cxnId="{A58DAE34-56A4-4802-B65F-77864DCEA65C}">
      <dgm:prSet/>
      <dgm:spPr/>
      <dgm:t>
        <a:bodyPr/>
        <a:lstStyle/>
        <a:p>
          <a:endParaRPr lang="pl-PL"/>
        </a:p>
      </dgm:t>
    </dgm:pt>
    <dgm:pt modelId="{5E7D98C6-0F25-4983-B9DB-66459F186EAE}">
      <dgm:prSet/>
      <dgm:spPr/>
      <dgm:t>
        <a:bodyPr/>
        <a:lstStyle/>
        <a:p>
          <a:r>
            <a:rPr lang="pl-PL" dirty="0"/>
            <a:t>Uczestnicy mają obowiązek zakrywania nosa i ust oraz zachowania 1,5 m odległości od innych osób. Ponadto odległość między zgromadzeniami nie może być mniejsza niż 100 m.</a:t>
          </a:r>
        </a:p>
      </dgm:t>
    </dgm:pt>
    <dgm:pt modelId="{68A13DD4-C51B-4BA7-969A-6AF4E0DDDA3E}" type="parTrans" cxnId="{49DFABCA-B53E-4657-9A79-044F117CB7F5}">
      <dgm:prSet/>
      <dgm:spPr/>
      <dgm:t>
        <a:bodyPr/>
        <a:lstStyle/>
        <a:p>
          <a:endParaRPr lang="pl-PL"/>
        </a:p>
      </dgm:t>
    </dgm:pt>
    <dgm:pt modelId="{71ABB855-517C-4356-A816-9A44CD95E6AE}" type="sibTrans" cxnId="{49DFABCA-B53E-4657-9A79-044F117CB7F5}">
      <dgm:prSet/>
      <dgm:spPr/>
      <dgm:t>
        <a:bodyPr/>
        <a:lstStyle/>
        <a:p>
          <a:endParaRPr lang="pl-PL"/>
        </a:p>
      </dgm:t>
    </dgm:pt>
    <dgm:pt modelId="{A46080CE-729D-453D-A993-B820837970EC}" type="pres">
      <dgm:prSet presAssocID="{577D0069-2102-43FD-842A-18E58F25C1B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50A9021-645B-4210-9B2B-657F6AC25AA4}" type="pres">
      <dgm:prSet presAssocID="{8BB51B11-DD45-4143-95B3-302A718F2B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8A4187B-CBCB-4256-83AC-BEA0A5136AE1}" type="pres">
      <dgm:prSet presAssocID="{59F8C3A3-7DDB-41C2-B613-63D9FD1BB6A9}" presName="sibTrans" presStyleCnt="0"/>
      <dgm:spPr/>
    </dgm:pt>
    <dgm:pt modelId="{2324CBFE-F6EA-48C2-96ED-B3AE47BB915F}" type="pres">
      <dgm:prSet presAssocID="{6EE8FE4A-BF53-43DC-9161-E079B67C923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E3562C4-862E-4423-86AA-D55623806D57}" type="pres">
      <dgm:prSet presAssocID="{843866B7-42F4-4CCE-B4DE-1D63198CCBE3}" presName="sibTrans" presStyleCnt="0"/>
      <dgm:spPr/>
    </dgm:pt>
    <dgm:pt modelId="{375D7F8A-0A0F-46EF-A8C3-F1F1AECC344C}" type="pres">
      <dgm:prSet presAssocID="{79E0FA80-B823-427C-9620-7C6E3254C79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ACEBA06-0C68-411B-B58D-A996B23ECF49}" type="pres">
      <dgm:prSet presAssocID="{838616D3-1E31-4147-8988-E5273BC9B621}" presName="sibTrans" presStyleCnt="0"/>
      <dgm:spPr/>
    </dgm:pt>
    <dgm:pt modelId="{72011804-13F7-4215-9D2A-767E44F3648A}" type="pres">
      <dgm:prSet presAssocID="{5E7D98C6-0F25-4983-B9DB-66459F186EA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9DFABCA-B53E-4657-9A79-044F117CB7F5}" srcId="{577D0069-2102-43FD-842A-18E58F25C1BA}" destId="{5E7D98C6-0F25-4983-B9DB-66459F186EAE}" srcOrd="3" destOrd="0" parTransId="{68A13DD4-C51B-4BA7-969A-6AF4E0DDDA3E}" sibTransId="{71ABB855-517C-4356-A816-9A44CD95E6AE}"/>
    <dgm:cxn modelId="{4703D07F-BB5D-47F1-A447-DB830A37FFDF}" type="presOf" srcId="{577D0069-2102-43FD-842A-18E58F25C1BA}" destId="{A46080CE-729D-453D-A993-B820837970EC}" srcOrd="0" destOrd="0" presId="urn:microsoft.com/office/officeart/2005/8/layout/default#37"/>
    <dgm:cxn modelId="{29DA1198-429E-4530-9115-B77BD5DE1B5C}" type="presOf" srcId="{79E0FA80-B823-427C-9620-7C6E3254C791}" destId="{375D7F8A-0A0F-46EF-A8C3-F1F1AECC344C}" srcOrd="0" destOrd="0" presId="urn:microsoft.com/office/officeart/2005/8/layout/default#37"/>
    <dgm:cxn modelId="{3009D49B-0A22-4A74-BA67-8A12FA93A3CD}" type="presOf" srcId="{6EE8FE4A-BF53-43DC-9161-E079B67C9232}" destId="{2324CBFE-F6EA-48C2-96ED-B3AE47BB915F}" srcOrd="0" destOrd="0" presId="urn:microsoft.com/office/officeart/2005/8/layout/default#37"/>
    <dgm:cxn modelId="{02265280-7EC1-4F6C-A291-2AE305E04E4C}" srcId="{577D0069-2102-43FD-842A-18E58F25C1BA}" destId="{6EE8FE4A-BF53-43DC-9161-E079B67C9232}" srcOrd="1" destOrd="0" parTransId="{ADD71FEB-FBEB-41DB-8883-C2F3FA039F6A}" sibTransId="{843866B7-42F4-4CCE-B4DE-1D63198CCBE3}"/>
    <dgm:cxn modelId="{C1039F47-5FB9-4801-981E-952BBB39670D}" srcId="{577D0069-2102-43FD-842A-18E58F25C1BA}" destId="{8BB51B11-DD45-4143-95B3-302A718F2B0D}" srcOrd="0" destOrd="0" parTransId="{9962EF0B-9402-4009-9801-45FF9BACCE35}" sibTransId="{59F8C3A3-7DDB-41C2-B613-63D9FD1BB6A9}"/>
    <dgm:cxn modelId="{965C03A6-CBB0-49CD-ACC8-05ADE0F8A08C}" type="presOf" srcId="{5E7D98C6-0F25-4983-B9DB-66459F186EAE}" destId="{72011804-13F7-4215-9D2A-767E44F3648A}" srcOrd="0" destOrd="0" presId="urn:microsoft.com/office/officeart/2005/8/layout/default#37"/>
    <dgm:cxn modelId="{A58DAE34-56A4-4802-B65F-77864DCEA65C}" srcId="{577D0069-2102-43FD-842A-18E58F25C1BA}" destId="{79E0FA80-B823-427C-9620-7C6E3254C791}" srcOrd="2" destOrd="0" parTransId="{F2F8D90C-9ED4-4063-A633-6FB31E72DFFD}" sibTransId="{838616D3-1E31-4147-8988-E5273BC9B621}"/>
    <dgm:cxn modelId="{E7671B9E-3EC1-4FBA-A6C7-8EB4A3CF7B26}" type="presOf" srcId="{8BB51B11-DD45-4143-95B3-302A718F2B0D}" destId="{550A9021-645B-4210-9B2B-657F6AC25AA4}" srcOrd="0" destOrd="0" presId="urn:microsoft.com/office/officeart/2005/8/layout/default#37"/>
    <dgm:cxn modelId="{32020649-E3E3-4322-8303-502BE7E0F869}" type="presParOf" srcId="{A46080CE-729D-453D-A993-B820837970EC}" destId="{550A9021-645B-4210-9B2B-657F6AC25AA4}" srcOrd="0" destOrd="0" presId="urn:microsoft.com/office/officeart/2005/8/layout/default#37"/>
    <dgm:cxn modelId="{A383CA1E-91DC-416D-9907-6590B25DEC91}" type="presParOf" srcId="{A46080CE-729D-453D-A993-B820837970EC}" destId="{D8A4187B-CBCB-4256-83AC-BEA0A5136AE1}" srcOrd="1" destOrd="0" presId="urn:microsoft.com/office/officeart/2005/8/layout/default#37"/>
    <dgm:cxn modelId="{F7FBEA3F-CC1D-4107-B2EC-2F1392E5EC84}" type="presParOf" srcId="{A46080CE-729D-453D-A993-B820837970EC}" destId="{2324CBFE-F6EA-48C2-96ED-B3AE47BB915F}" srcOrd="2" destOrd="0" presId="urn:microsoft.com/office/officeart/2005/8/layout/default#37"/>
    <dgm:cxn modelId="{6C98B770-34AF-4C07-B30D-3DF50D24B33B}" type="presParOf" srcId="{A46080CE-729D-453D-A993-B820837970EC}" destId="{CE3562C4-862E-4423-86AA-D55623806D57}" srcOrd="3" destOrd="0" presId="urn:microsoft.com/office/officeart/2005/8/layout/default#37"/>
    <dgm:cxn modelId="{B57818A8-2FBF-475A-B1D8-228622F469B7}" type="presParOf" srcId="{A46080CE-729D-453D-A993-B820837970EC}" destId="{375D7F8A-0A0F-46EF-A8C3-F1F1AECC344C}" srcOrd="4" destOrd="0" presId="urn:microsoft.com/office/officeart/2005/8/layout/default#37"/>
    <dgm:cxn modelId="{69A28BC5-1001-4766-B774-58237872777D}" type="presParOf" srcId="{A46080CE-729D-453D-A993-B820837970EC}" destId="{AACEBA06-0C68-411B-B58D-A996B23ECF49}" srcOrd="5" destOrd="0" presId="urn:microsoft.com/office/officeart/2005/8/layout/default#37"/>
    <dgm:cxn modelId="{AE91B33C-0B46-4FF8-BEA3-29CABE6BEF92}" type="presParOf" srcId="{A46080CE-729D-453D-A993-B820837970EC}" destId="{72011804-13F7-4215-9D2A-767E44F3648A}" srcOrd="6" destOrd="0" presId="urn:microsoft.com/office/officeart/2005/8/layout/default#3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430F686-C703-4DDB-9EC7-18A0599BC663}" type="doc">
      <dgm:prSet loTypeId="urn:microsoft.com/office/officeart/2005/8/layout/default#38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3C5B9DC7-9AB7-4C92-9A49-F1CD64E5BA2B}">
      <dgm:prSet/>
      <dgm:spPr/>
      <dgm:t>
        <a:bodyPr/>
        <a:lstStyle/>
        <a:p>
          <a:r>
            <a:rPr lang="pl-PL" dirty="0"/>
            <a:t>Ograniczenie dotyczy: funkcjonowania wesołego miasteczka, parku rozrywki lub parku rekreacyjnego.</a:t>
          </a:r>
        </a:p>
      </dgm:t>
    </dgm:pt>
    <dgm:pt modelId="{CF56F6C2-B5B1-4712-916E-12E30A43BE11}" type="parTrans" cxnId="{06C45703-48C5-45E0-865D-4AA7EEE2BF95}">
      <dgm:prSet/>
      <dgm:spPr/>
      <dgm:t>
        <a:bodyPr/>
        <a:lstStyle/>
        <a:p>
          <a:endParaRPr lang="pl-PL"/>
        </a:p>
      </dgm:t>
    </dgm:pt>
    <dgm:pt modelId="{166B02BF-46FE-4D92-B115-D1DE67348EF1}" type="sibTrans" cxnId="{06C45703-48C5-45E0-865D-4AA7EEE2BF95}">
      <dgm:prSet/>
      <dgm:spPr/>
      <dgm:t>
        <a:bodyPr/>
        <a:lstStyle/>
        <a:p>
          <a:endParaRPr lang="pl-PL"/>
        </a:p>
      </dgm:t>
    </dgm:pt>
    <dgm:pt modelId="{B03024B9-307C-4B1B-B46F-7454998C64FB}">
      <dgm:prSet/>
      <dgm:spPr/>
      <dgm:t>
        <a:bodyPr/>
        <a:lstStyle/>
        <a:p>
          <a:r>
            <a:rPr lang="pl-PL" dirty="0"/>
            <a:t>W strefie żółtej mogą funkcjonować wesołe miasteczka, parki rozrywki lub parki rekreacyjne. Istnieje jednak obowiązek, aby jednoczesna liczba osób korzystających była nie większa niż 1 osoba na 10 m2 powierzchni obiektu, </a:t>
          </a:r>
          <a:br>
            <a:rPr lang="pl-PL" dirty="0"/>
          </a:br>
          <a:r>
            <a:rPr lang="pl-PL" dirty="0"/>
            <a:t>bez uwzględnienia parkingów.</a:t>
          </a:r>
        </a:p>
      </dgm:t>
    </dgm:pt>
    <dgm:pt modelId="{9C25A9E1-C3AA-4889-B9EF-2432B2F3D1CE}" type="parTrans" cxnId="{7FDAD04B-CAF1-4D31-91BA-8BD905BC89B8}">
      <dgm:prSet/>
      <dgm:spPr/>
      <dgm:t>
        <a:bodyPr/>
        <a:lstStyle/>
        <a:p>
          <a:endParaRPr lang="pl-PL"/>
        </a:p>
      </dgm:t>
    </dgm:pt>
    <dgm:pt modelId="{3034DB77-51BA-40EE-B11C-827FD621CDF2}" type="sibTrans" cxnId="{7FDAD04B-CAF1-4D31-91BA-8BD905BC89B8}">
      <dgm:prSet/>
      <dgm:spPr/>
      <dgm:t>
        <a:bodyPr/>
        <a:lstStyle/>
        <a:p>
          <a:endParaRPr lang="pl-PL"/>
        </a:p>
      </dgm:t>
    </dgm:pt>
    <dgm:pt modelId="{53FFB9E8-DF4B-46C7-A349-6789D8BF63DA}">
      <dgm:prSet/>
      <dgm:spPr/>
      <dgm:t>
        <a:bodyPr/>
        <a:lstStyle/>
        <a:p>
          <a:r>
            <a:rPr lang="pl-PL" dirty="0"/>
            <a:t>W strefie czerwonej działalność tego typu miejsc zostaje zawieszona.</a:t>
          </a:r>
        </a:p>
      </dgm:t>
    </dgm:pt>
    <dgm:pt modelId="{A9625D85-28A6-47CD-8B85-0D7110EB72D2}" type="parTrans" cxnId="{B45F9FFC-0B16-4E4B-871E-860DE3DDFDA0}">
      <dgm:prSet/>
      <dgm:spPr/>
      <dgm:t>
        <a:bodyPr/>
        <a:lstStyle/>
        <a:p>
          <a:endParaRPr lang="pl-PL"/>
        </a:p>
      </dgm:t>
    </dgm:pt>
    <dgm:pt modelId="{07BBE012-3018-43E6-954C-229F7DC1CA05}" type="sibTrans" cxnId="{B45F9FFC-0B16-4E4B-871E-860DE3DDFDA0}">
      <dgm:prSet/>
      <dgm:spPr/>
      <dgm:t>
        <a:bodyPr/>
        <a:lstStyle/>
        <a:p>
          <a:endParaRPr lang="pl-PL"/>
        </a:p>
      </dgm:t>
    </dgm:pt>
    <dgm:pt modelId="{0CE2FE9F-9B03-4D70-B915-A18E5BC8CB3F}" type="pres">
      <dgm:prSet presAssocID="{7430F686-C703-4DDB-9EC7-18A0599BC66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DC6F6BD-7DFB-4325-BD97-832776A6769A}" type="pres">
      <dgm:prSet presAssocID="{3C5B9DC7-9AB7-4C92-9A49-F1CD64E5BA2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F41538C-B4BA-4523-9921-F9C4F47E97AB}" type="pres">
      <dgm:prSet presAssocID="{166B02BF-46FE-4D92-B115-D1DE67348EF1}" presName="sibTrans" presStyleCnt="0"/>
      <dgm:spPr/>
    </dgm:pt>
    <dgm:pt modelId="{84D9CAEB-A61C-4267-A4D8-E1103D8906F0}" type="pres">
      <dgm:prSet presAssocID="{B03024B9-307C-4B1B-B46F-7454998C64F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4E3DFE-325F-4405-B4F2-252A683E1602}" type="pres">
      <dgm:prSet presAssocID="{3034DB77-51BA-40EE-B11C-827FD621CDF2}" presName="sibTrans" presStyleCnt="0"/>
      <dgm:spPr/>
    </dgm:pt>
    <dgm:pt modelId="{5AC94D38-EB01-47DF-9565-7CBA4B4DA9E2}" type="pres">
      <dgm:prSet presAssocID="{53FFB9E8-DF4B-46C7-A349-6789D8BF63DA}" presName="node" presStyleLbl="node1" presStyleIdx="2" presStyleCnt="3" custScaleX="211930" custScaleY="5117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E52192D-80DB-49A3-9345-E4A7A90B4E38}" type="presOf" srcId="{53FFB9E8-DF4B-46C7-A349-6789D8BF63DA}" destId="{5AC94D38-EB01-47DF-9565-7CBA4B4DA9E2}" srcOrd="0" destOrd="0" presId="urn:microsoft.com/office/officeart/2005/8/layout/default#38"/>
    <dgm:cxn modelId="{B45F9FFC-0B16-4E4B-871E-860DE3DDFDA0}" srcId="{7430F686-C703-4DDB-9EC7-18A0599BC663}" destId="{53FFB9E8-DF4B-46C7-A349-6789D8BF63DA}" srcOrd="2" destOrd="0" parTransId="{A9625D85-28A6-47CD-8B85-0D7110EB72D2}" sibTransId="{07BBE012-3018-43E6-954C-229F7DC1CA05}"/>
    <dgm:cxn modelId="{06C45703-48C5-45E0-865D-4AA7EEE2BF95}" srcId="{7430F686-C703-4DDB-9EC7-18A0599BC663}" destId="{3C5B9DC7-9AB7-4C92-9A49-F1CD64E5BA2B}" srcOrd="0" destOrd="0" parTransId="{CF56F6C2-B5B1-4712-916E-12E30A43BE11}" sibTransId="{166B02BF-46FE-4D92-B115-D1DE67348EF1}"/>
    <dgm:cxn modelId="{0CCECECE-0AD8-45D3-9C87-2291F01BD303}" type="presOf" srcId="{B03024B9-307C-4B1B-B46F-7454998C64FB}" destId="{84D9CAEB-A61C-4267-A4D8-E1103D8906F0}" srcOrd="0" destOrd="0" presId="urn:microsoft.com/office/officeart/2005/8/layout/default#38"/>
    <dgm:cxn modelId="{9808FBA8-9392-4B12-A81C-D4D0BC8D90FB}" type="presOf" srcId="{3C5B9DC7-9AB7-4C92-9A49-F1CD64E5BA2B}" destId="{DDC6F6BD-7DFB-4325-BD97-832776A6769A}" srcOrd="0" destOrd="0" presId="urn:microsoft.com/office/officeart/2005/8/layout/default#38"/>
    <dgm:cxn modelId="{84E57233-5C4C-4D9B-8B69-10BCEB07EB8A}" type="presOf" srcId="{7430F686-C703-4DDB-9EC7-18A0599BC663}" destId="{0CE2FE9F-9B03-4D70-B915-A18E5BC8CB3F}" srcOrd="0" destOrd="0" presId="urn:microsoft.com/office/officeart/2005/8/layout/default#38"/>
    <dgm:cxn modelId="{7FDAD04B-CAF1-4D31-91BA-8BD905BC89B8}" srcId="{7430F686-C703-4DDB-9EC7-18A0599BC663}" destId="{B03024B9-307C-4B1B-B46F-7454998C64FB}" srcOrd="1" destOrd="0" parTransId="{9C25A9E1-C3AA-4889-B9EF-2432B2F3D1CE}" sibTransId="{3034DB77-51BA-40EE-B11C-827FD621CDF2}"/>
    <dgm:cxn modelId="{7C6BA9A7-4A39-4023-BFD8-C3CE5F6A9F8A}" type="presParOf" srcId="{0CE2FE9F-9B03-4D70-B915-A18E5BC8CB3F}" destId="{DDC6F6BD-7DFB-4325-BD97-832776A6769A}" srcOrd="0" destOrd="0" presId="urn:microsoft.com/office/officeart/2005/8/layout/default#38"/>
    <dgm:cxn modelId="{D935DBD2-165D-4F77-8A2C-CC92BC8CABF7}" type="presParOf" srcId="{0CE2FE9F-9B03-4D70-B915-A18E5BC8CB3F}" destId="{3F41538C-B4BA-4523-9921-F9C4F47E97AB}" srcOrd="1" destOrd="0" presId="urn:microsoft.com/office/officeart/2005/8/layout/default#38"/>
    <dgm:cxn modelId="{694E9CC7-3A91-4F27-ADF0-C58A5CE0F3AB}" type="presParOf" srcId="{0CE2FE9F-9B03-4D70-B915-A18E5BC8CB3F}" destId="{84D9CAEB-A61C-4267-A4D8-E1103D8906F0}" srcOrd="2" destOrd="0" presId="urn:microsoft.com/office/officeart/2005/8/layout/default#38"/>
    <dgm:cxn modelId="{281188D3-0A81-4C3C-ACAB-7ACEE3096AF3}" type="presParOf" srcId="{0CE2FE9F-9B03-4D70-B915-A18E5BC8CB3F}" destId="{2F4E3DFE-325F-4405-B4F2-252A683E1602}" srcOrd="3" destOrd="0" presId="urn:microsoft.com/office/officeart/2005/8/layout/default#38"/>
    <dgm:cxn modelId="{F258D909-EC06-42E2-BAC8-C818D1BE220C}" type="presParOf" srcId="{0CE2FE9F-9B03-4D70-B915-A18E5BC8CB3F}" destId="{5AC94D38-EB01-47DF-9565-7CBA4B4DA9E2}" srcOrd="4" destOrd="0" presId="urn:microsoft.com/office/officeart/2005/8/layout/default#3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9C3B316-075C-4445-8DA0-347142FA6E59}" type="doc">
      <dgm:prSet loTypeId="urn:microsoft.com/office/officeart/2005/8/layout/default#39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64DB7B31-8F1F-49BE-AEDB-40436D8CD4AC}">
      <dgm:prSet/>
      <dgm:spPr/>
      <dgm:t>
        <a:bodyPr/>
        <a:lstStyle/>
        <a:p>
          <a:r>
            <a:rPr lang="pl-PL" dirty="0"/>
            <a:t>Ograniczenie dotyczy: </a:t>
          </a:r>
          <a:br>
            <a:rPr lang="pl-PL" dirty="0"/>
          </a:br>
          <a:r>
            <a:rPr lang="pl-PL" dirty="0"/>
            <a:t>liczby osób, które mogą wziąć udział w uroczystościach i przyjęciach okolicznościowych.</a:t>
          </a:r>
        </a:p>
      </dgm:t>
    </dgm:pt>
    <dgm:pt modelId="{A73B8375-2579-4B4E-AAA8-8DA3CF6A8EFC}" type="parTrans" cxnId="{3D6CFE51-3DB8-4C08-8A50-CE96B9713FAE}">
      <dgm:prSet/>
      <dgm:spPr/>
      <dgm:t>
        <a:bodyPr/>
        <a:lstStyle/>
        <a:p>
          <a:endParaRPr lang="pl-PL"/>
        </a:p>
      </dgm:t>
    </dgm:pt>
    <dgm:pt modelId="{B86EFC9F-D8AC-4166-B953-9726C953AE34}" type="sibTrans" cxnId="{3D6CFE51-3DB8-4C08-8A50-CE96B9713FAE}">
      <dgm:prSet/>
      <dgm:spPr/>
      <dgm:t>
        <a:bodyPr/>
        <a:lstStyle/>
        <a:p>
          <a:endParaRPr lang="pl-PL"/>
        </a:p>
      </dgm:t>
    </dgm:pt>
    <dgm:pt modelId="{4D2F2F41-3962-461A-B0DB-A8FB63B4FB2D}">
      <dgm:prSet/>
      <dgm:spPr/>
      <dgm:t>
        <a:bodyPr/>
        <a:lstStyle/>
        <a:p>
          <a:r>
            <a:rPr lang="pl-PL" dirty="0"/>
            <a:t>Od 19 października w strefie żółtej obowiązuje ograniczona liczba osób na weselach i innych uroczystościach – maksymalnie  20 osób, bez możliwości zabawy tanecznej.</a:t>
          </a:r>
        </a:p>
      </dgm:t>
    </dgm:pt>
    <dgm:pt modelId="{CB834296-D2AF-474E-BFD4-F9FD24AC03B5}" type="parTrans" cxnId="{045CEE4C-220C-4553-9408-2E665E5EE967}">
      <dgm:prSet/>
      <dgm:spPr/>
      <dgm:t>
        <a:bodyPr/>
        <a:lstStyle/>
        <a:p>
          <a:endParaRPr lang="pl-PL"/>
        </a:p>
      </dgm:t>
    </dgm:pt>
    <dgm:pt modelId="{1AF00CA9-F747-482A-86ED-86657AF1891E}" type="sibTrans" cxnId="{045CEE4C-220C-4553-9408-2E665E5EE967}">
      <dgm:prSet/>
      <dgm:spPr/>
      <dgm:t>
        <a:bodyPr/>
        <a:lstStyle/>
        <a:p>
          <a:endParaRPr lang="pl-PL"/>
        </a:p>
      </dgm:t>
    </dgm:pt>
    <dgm:pt modelId="{664C34B6-179D-42A0-A14E-371BAAD3EA9D}">
      <dgm:prSet/>
      <dgm:spPr/>
      <dgm:t>
        <a:bodyPr/>
        <a:lstStyle/>
        <a:p>
          <a:r>
            <a:rPr lang="pl-PL" dirty="0"/>
            <a:t>W strefie czerwonej zakaz organizacji imprez okolicznościowych </a:t>
          </a:r>
          <a:br>
            <a:rPr lang="pl-PL" dirty="0"/>
          </a:br>
          <a:r>
            <a:rPr lang="pl-PL" dirty="0"/>
            <a:t>(wesel, komunii, konsolacji i innych uroczystości).</a:t>
          </a:r>
        </a:p>
      </dgm:t>
    </dgm:pt>
    <dgm:pt modelId="{4A057C21-5DDF-4292-BB3C-EA7C5F7CCD17}" type="parTrans" cxnId="{9E5FB168-F668-470C-B244-E222BA04065A}">
      <dgm:prSet/>
      <dgm:spPr/>
      <dgm:t>
        <a:bodyPr/>
        <a:lstStyle/>
        <a:p>
          <a:endParaRPr lang="pl-PL"/>
        </a:p>
      </dgm:t>
    </dgm:pt>
    <dgm:pt modelId="{6D4A67F8-8DBA-4133-A987-62FBAC2B42F3}" type="sibTrans" cxnId="{9E5FB168-F668-470C-B244-E222BA04065A}">
      <dgm:prSet/>
      <dgm:spPr/>
      <dgm:t>
        <a:bodyPr/>
        <a:lstStyle/>
        <a:p>
          <a:endParaRPr lang="pl-PL"/>
        </a:p>
      </dgm:t>
    </dgm:pt>
    <dgm:pt modelId="{1D07EE99-3C03-4105-A691-EC4B946974FB}">
      <dgm:prSet/>
      <dgm:spPr/>
      <dgm:t>
        <a:bodyPr/>
        <a:lstStyle/>
        <a:p>
          <a:r>
            <a:rPr lang="pl-PL" dirty="0"/>
            <a:t>Uczestnicy wesel, konsolacji lub przyjęć komunijnych, a także innych przyjęć okolicznościowych mają obowiązek zakrywania ust </a:t>
          </a:r>
          <a:br>
            <a:rPr lang="pl-PL" dirty="0"/>
          </a:br>
          <a:r>
            <a:rPr lang="pl-PL" dirty="0"/>
            <a:t>i nosa do czasu zajęcia przez nich miejsc, w których będą spożywali posiłki lub napoje.</a:t>
          </a:r>
        </a:p>
      </dgm:t>
    </dgm:pt>
    <dgm:pt modelId="{034ABA95-9641-4D25-887F-03F04BC9947F}" type="parTrans" cxnId="{E785C6BD-5F43-4350-9A3B-143A41660FD4}">
      <dgm:prSet/>
      <dgm:spPr/>
      <dgm:t>
        <a:bodyPr/>
        <a:lstStyle/>
        <a:p>
          <a:endParaRPr lang="pl-PL"/>
        </a:p>
      </dgm:t>
    </dgm:pt>
    <dgm:pt modelId="{46801159-7EAA-45F8-B667-4F8A393209D1}" type="sibTrans" cxnId="{E785C6BD-5F43-4350-9A3B-143A41660FD4}">
      <dgm:prSet/>
      <dgm:spPr/>
      <dgm:t>
        <a:bodyPr/>
        <a:lstStyle/>
        <a:p>
          <a:endParaRPr lang="pl-PL"/>
        </a:p>
      </dgm:t>
    </dgm:pt>
    <dgm:pt modelId="{E8F93E78-0DA5-4A82-A61A-B96748A2D38F}" type="pres">
      <dgm:prSet presAssocID="{D9C3B316-075C-4445-8DA0-347142FA6E5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0DC5B74-0623-41D1-815B-CCDD11E2663E}" type="pres">
      <dgm:prSet presAssocID="{64DB7B31-8F1F-49BE-AEDB-40436D8CD4A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0D221C2-39C0-498C-8CB2-FBCD2DE18119}" type="pres">
      <dgm:prSet presAssocID="{B86EFC9F-D8AC-4166-B953-9726C953AE34}" presName="sibTrans" presStyleCnt="0"/>
      <dgm:spPr/>
    </dgm:pt>
    <dgm:pt modelId="{25D3F429-8341-4D48-8B23-B9643B7803D4}" type="pres">
      <dgm:prSet presAssocID="{4D2F2F41-3962-461A-B0DB-A8FB63B4FB2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3AD88EB-3819-4C38-A59D-DBB6765EF350}" type="pres">
      <dgm:prSet presAssocID="{1AF00CA9-F747-482A-86ED-86657AF1891E}" presName="sibTrans" presStyleCnt="0"/>
      <dgm:spPr/>
    </dgm:pt>
    <dgm:pt modelId="{259A674E-18D2-4DF2-8029-BC685C532487}" type="pres">
      <dgm:prSet presAssocID="{664C34B6-179D-42A0-A14E-371BAAD3EA9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AB0535-C8B8-4475-B1A7-4AC92798832F}" type="pres">
      <dgm:prSet presAssocID="{6D4A67F8-8DBA-4133-A987-62FBAC2B42F3}" presName="sibTrans" presStyleCnt="0"/>
      <dgm:spPr/>
    </dgm:pt>
    <dgm:pt modelId="{F0D14006-27B6-4F9E-BEE2-B4EF58934782}" type="pres">
      <dgm:prSet presAssocID="{1D07EE99-3C03-4105-A691-EC4B946974F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45CEE4C-220C-4553-9408-2E665E5EE967}" srcId="{D9C3B316-075C-4445-8DA0-347142FA6E59}" destId="{4D2F2F41-3962-461A-B0DB-A8FB63B4FB2D}" srcOrd="1" destOrd="0" parTransId="{CB834296-D2AF-474E-BFD4-F9FD24AC03B5}" sibTransId="{1AF00CA9-F747-482A-86ED-86657AF1891E}"/>
    <dgm:cxn modelId="{9E5FB168-F668-470C-B244-E222BA04065A}" srcId="{D9C3B316-075C-4445-8DA0-347142FA6E59}" destId="{664C34B6-179D-42A0-A14E-371BAAD3EA9D}" srcOrd="2" destOrd="0" parTransId="{4A057C21-5DDF-4292-BB3C-EA7C5F7CCD17}" sibTransId="{6D4A67F8-8DBA-4133-A987-62FBAC2B42F3}"/>
    <dgm:cxn modelId="{E785C6BD-5F43-4350-9A3B-143A41660FD4}" srcId="{D9C3B316-075C-4445-8DA0-347142FA6E59}" destId="{1D07EE99-3C03-4105-A691-EC4B946974FB}" srcOrd="3" destOrd="0" parTransId="{034ABA95-9641-4D25-887F-03F04BC9947F}" sibTransId="{46801159-7EAA-45F8-B667-4F8A393209D1}"/>
    <dgm:cxn modelId="{CEF94575-0F54-4633-BB2A-C723C6F8DBB4}" type="presOf" srcId="{4D2F2F41-3962-461A-B0DB-A8FB63B4FB2D}" destId="{25D3F429-8341-4D48-8B23-B9643B7803D4}" srcOrd="0" destOrd="0" presId="urn:microsoft.com/office/officeart/2005/8/layout/default#39"/>
    <dgm:cxn modelId="{BE6891B2-E2DE-455D-B483-DC61FE2C6483}" type="presOf" srcId="{D9C3B316-075C-4445-8DA0-347142FA6E59}" destId="{E8F93E78-0DA5-4A82-A61A-B96748A2D38F}" srcOrd="0" destOrd="0" presId="urn:microsoft.com/office/officeart/2005/8/layout/default#39"/>
    <dgm:cxn modelId="{3D6CFE51-3DB8-4C08-8A50-CE96B9713FAE}" srcId="{D9C3B316-075C-4445-8DA0-347142FA6E59}" destId="{64DB7B31-8F1F-49BE-AEDB-40436D8CD4AC}" srcOrd="0" destOrd="0" parTransId="{A73B8375-2579-4B4E-AAA8-8DA3CF6A8EFC}" sibTransId="{B86EFC9F-D8AC-4166-B953-9726C953AE34}"/>
    <dgm:cxn modelId="{5E50F883-F5D4-4961-AD5C-C39096A49D1A}" type="presOf" srcId="{64DB7B31-8F1F-49BE-AEDB-40436D8CD4AC}" destId="{A0DC5B74-0623-41D1-815B-CCDD11E2663E}" srcOrd="0" destOrd="0" presId="urn:microsoft.com/office/officeart/2005/8/layout/default#39"/>
    <dgm:cxn modelId="{CE0E92C0-37E6-4BAB-882C-DACB5D027678}" type="presOf" srcId="{1D07EE99-3C03-4105-A691-EC4B946974FB}" destId="{F0D14006-27B6-4F9E-BEE2-B4EF58934782}" srcOrd="0" destOrd="0" presId="urn:microsoft.com/office/officeart/2005/8/layout/default#39"/>
    <dgm:cxn modelId="{0A52F996-1D45-4881-A8A0-8E488A223316}" type="presOf" srcId="{664C34B6-179D-42A0-A14E-371BAAD3EA9D}" destId="{259A674E-18D2-4DF2-8029-BC685C532487}" srcOrd="0" destOrd="0" presId="urn:microsoft.com/office/officeart/2005/8/layout/default#39"/>
    <dgm:cxn modelId="{82765CC1-DCB7-42AF-84C1-6BBBA1F10843}" type="presParOf" srcId="{E8F93E78-0DA5-4A82-A61A-B96748A2D38F}" destId="{A0DC5B74-0623-41D1-815B-CCDD11E2663E}" srcOrd="0" destOrd="0" presId="urn:microsoft.com/office/officeart/2005/8/layout/default#39"/>
    <dgm:cxn modelId="{3F4211B0-FCFD-4FC5-9804-17D16DF64AB7}" type="presParOf" srcId="{E8F93E78-0DA5-4A82-A61A-B96748A2D38F}" destId="{50D221C2-39C0-498C-8CB2-FBCD2DE18119}" srcOrd="1" destOrd="0" presId="urn:microsoft.com/office/officeart/2005/8/layout/default#39"/>
    <dgm:cxn modelId="{094E8529-9628-4542-860E-2E2CD0F76FD5}" type="presParOf" srcId="{E8F93E78-0DA5-4A82-A61A-B96748A2D38F}" destId="{25D3F429-8341-4D48-8B23-B9643B7803D4}" srcOrd="2" destOrd="0" presId="urn:microsoft.com/office/officeart/2005/8/layout/default#39"/>
    <dgm:cxn modelId="{1EB2D8A2-2BAB-44EB-964E-BB6E3A592FFE}" type="presParOf" srcId="{E8F93E78-0DA5-4A82-A61A-B96748A2D38F}" destId="{63AD88EB-3819-4C38-A59D-DBB6765EF350}" srcOrd="3" destOrd="0" presId="urn:microsoft.com/office/officeart/2005/8/layout/default#39"/>
    <dgm:cxn modelId="{73D8A19C-CF9D-4DFC-BFF2-0C0A9E17E1C9}" type="presParOf" srcId="{E8F93E78-0DA5-4A82-A61A-B96748A2D38F}" destId="{259A674E-18D2-4DF2-8029-BC685C532487}" srcOrd="4" destOrd="0" presId="urn:microsoft.com/office/officeart/2005/8/layout/default#39"/>
    <dgm:cxn modelId="{1D98F18F-CB25-47D7-91B1-9F09FEE47F20}" type="presParOf" srcId="{E8F93E78-0DA5-4A82-A61A-B96748A2D38F}" destId="{90AB0535-C8B8-4475-B1A7-4AC92798832F}" srcOrd="5" destOrd="0" presId="urn:microsoft.com/office/officeart/2005/8/layout/default#39"/>
    <dgm:cxn modelId="{319466DE-AD90-47F7-AA8B-2E91D01A138D}" type="presParOf" srcId="{E8F93E78-0DA5-4A82-A61A-B96748A2D38F}" destId="{F0D14006-27B6-4F9E-BEE2-B4EF58934782}" srcOrd="6" destOrd="0" presId="urn:microsoft.com/office/officeart/2005/8/layout/default#3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E6D9E0C-CAB0-4BAA-82D0-C80267478A76}" type="doc">
      <dgm:prSet loTypeId="urn:microsoft.com/office/officeart/2005/8/layout/default#40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572B0281-F5F0-4A67-934D-A17DB6553B89}">
      <dgm:prSet/>
      <dgm:spPr/>
      <dgm:t>
        <a:bodyPr/>
        <a:lstStyle/>
        <a:p>
          <a:r>
            <a:rPr lang="pl-PL" dirty="0"/>
            <a:t>W całym kraju obowiązuje zakaz działalności takich miejsc.</a:t>
          </a:r>
        </a:p>
      </dgm:t>
    </dgm:pt>
    <dgm:pt modelId="{6D994333-5A57-48EB-88FD-AF179AFC042A}" type="parTrans" cxnId="{BF4472B9-73BC-4048-9E60-028DE406F17A}">
      <dgm:prSet/>
      <dgm:spPr/>
      <dgm:t>
        <a:bodyPr/>
        <a:lstStyle/>
        <a:p>
          <a:endParaRPr lang="pl-PL"/>
        </a:p>
      </dgm:t>
    </dgm:pt>
    <dgm:pt modelId="{CF5220E6-6060-4570-A3E1-8B45CC95E6DB}" type="sibTrans" cxnId="{BF4472B9-73BC-4048-9E60-028DE406F17A}">
      <dgm:prSet/>
      <dgm:spPr/>
      <dgm:t>
        <a:bodyPr/>
        <a:lstStyle/>
        <a:p>
          <a:endParaRPr lang="pl-PL"/>
        </a:p>
      </dgm:t>
    </dgm:pt>
    <dgm:pt modelId="{DFC22B5F-DC31-467C-BD20-71EB173FFB6D}">
      <dgm:prSet/>
      <dgm:spPr/>
      <dgm:t>
        <a:bodyPr/>
        <a:lstStyle/>
        <a:p>
          <a:r>
            <a:rPr lang="pl-PL" dirty="0"/>
            <a:t>Sportowe kluby taneczne i szkoły tańca są wyłączone z zakazu prowadzenia działalności polegającej na udostępnieniu miejsca do tańczenia organizowanego </a:t>
          </a:r>
          <a:br>
            <a:rPr lang="pl-PL" dirty="0"/>
          </a:br>
          <a:r>
            <a:rPr lang="pl-PL" dirty="0"/>
            <a:t>w pomieszczeniach lub w innych miejscach o zamkniętej przestrzeni.</a:t>
          </a:r>
        </a:p>
      </dgm:t>
    </dgm:pt>
    <dgm:pt modelId="{C6FE6EA5-36AC-4E82-9E5D-F411EBDD7626}" type="parTrans" cxnId="{1F77CF0D-98E9-4EB9-90BE-81E4482969AD}">
      <dgm:prSet/>
      <dgm:spPr/>
      <dgm:t>
        <a:bodyPr/>
        <a:lstStyle/>
        <a:p>
          <a:endParaRPr lang="pl-PL"/>
        </a:p>
      </dgm:t>
    </dgm:pt>
    <dgm:pt modelId="{08199430-7F75-4C53-818F-A46008C430D9}" type="sibTrans" cxnId="{1F77CF0D-98E9-4EB9-90BE-81E4482969AD}">
      <dgm:prSet/>
      <dgm:spPr/>
      <dgm:t>
        <a:bodyPr/>
        <a:lstStyle/>
        <a:p>
          <a:endParaRPr lang="pl-PL"/>
        </a:p>
      </dgm:t>
    </dgm:pt>
    <dgm:pt modelId="{46DD9AF3-A21B-494B-98BC-36A053F50E04}" type="pres">
      <dgm:prSet presAssocID="{2E6D9E0C-CAB0-4BAA-82D0-C80267478A7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F784B9B-E344-4B41-B84D-312823D9EA58}" type="pres">
      <dgm:prSet presAssocID="{572B0281-F5F0-4A67-934D-A17DB6553B8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A567412-3070-4A23-B260-CC318C3B1097}" type="pres">
      <dgm:prSet presAssocID="{CF5220E6-6060-4570-A3E1-8B45CC95E6DB}" presName="sibTrans" presStyleCnt="0"/>
      <dgm:spPr/>
    </dgm:pt>
    <dgm:pt modelId="{9AC620FD-A7EB-433C-B8DD-3165E51D1F65}" type="pres">
      <dgm:prSet presAssocID="{DFC22B5F-DC31-467C-BD20-71EB173FFB6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F77CF0D-98E9-4EB9-90BE-81E4482969AD}" srcId="{2E6D9E0C-CAB0-4BAA-82D0-C80267478A76}" destId="{DFC22B5F-DC31-467C-BD20-71EB173FFB6D}" srcOrd="1" destOrd="0" parTransId="{C6FE6EA5-36AC-4E82-9E5D-F411EBDD7626}" sibTransId="{08199430-7F75-4C53-818F-A46008C430D9}"/>
    <dgm:cxn modelId="{0625BF62-6EED-4B3C-8915-211FC306B9A4}" type="presOf" srcId="{572B0281-F5F0-4A67-934D-A17DB6553B89}" destId="{5F784B9B-E344-4B41-B84D-312823D9EA58}" srcOrd="0" destOrd="0" presId="urn:microsoft.com/office/officeart/2005/8/layout/default#40"/>
    <dgm:cxn modelId="{BF4472B9-73BC-4048-9E60-028DE406F17A}" srcId="{2E6D9E0C-CAB0-4BAA-82D0-C80267478A76}" destId="{572B0281-F5F0-4A67-934D-A17DB6553B89}" srcOrd="0" destOrd="0" parTransId="{6D994333-5A57-48EB-88FD-AF179AFC042A}" sibTransId="{CF5220E6-6060-4570-A3E1-8B45CC95E6DB}"/>
    <dgm:cxn modelId="{CCA11737-8FC8-4BA0-9242-CD2F906DB20E}" type="presOf" srcId="{2E6D9E0C-CAB0-4BAA-82D0-C80267478A76}" destId="{46DD9AF3-A21B-494B-98BC-36A053F50E04}" srcOrd="0" destOrd="0" presId="urn:microsoft.com/office/officeart/2005/8/layout/default#40"/>
    <dgm:cxn modelId="{E49396EB-EC7D-4623-80C5-A48ACBEA686A}" type="presOf" srcId="{DFC22B5F-DC31-467C-BD20-71EB173FFB6D}" destId="{9AC620FD-A7EB-433C-B8DD-3165E51D1F65}" srcOrd="0" destOrd="0" presId="urn:microsoft.com/office/officeart/2005/8/layout/default#40"/>
    <dgm:cxn modelId="{B68FE27F-58C3-46A0-A28F-D162E853CD68}" type="presParOf" srcId="{46DD9AF3-A21B-494B-98BC-36A053F50E04}" destId="{5F784B9B-E344-4B41-B84D-312823D9EA58}" srcOrd="0" destOrd="0" presId="urn:microsoft.com/office/officeart/2005/8/layout/default#40"/>
    <dgm:cxn modelId="{5D9FE94B-2AB3-46BC-986D-483549FEB5A6}" type="presParOf" srcId="{46DD9AF3-A21B-494B-98BC-36A053F50E04}" destId="{5A567412-3070-4A23-B260-CC318C3B1097}" srcOrd="1" destOrd="0" presId="urn:microsoft.com/office/officeart/2005/8/layout/default#40"/>
    <dgm:cxn modelId="{2A7EDBD8-3629-4DC3-A2AE-0F7A1806E702}" type="presParOf" srcId="{46DD9AF3-A21B-494B-98BC-36A053F50E04}" destId="{9AC620FD-A7EB-433C-B8DD-3165E51D1F65}" srcOrd="2" destOrd="0" presId="urn:microsoft.com/office/officeart/2005/8/layout/default#40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9AB17DC-2F8C-4B33-AA96-3075437A791E}" type="doc">
      <dgm:prSet loTypeId="urn:microsoft.com/office/officeart/2005/8/layout/default#4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DF5E1FCA-EA78-4D61-9150-C2F1BA320CFD}">
      <dgm:prSet phldrT="[Tekst]"/>
      <dgm:spPr/>
      <dgm:t>
        <a:bodyPr/>
        <a:lstStyle/>
        <a:p>
          <a:r>
            <a:rPr lang="pl-PL" dirty="0"/>
            <a:t>W strefie żółtej w szkołach wyższych oraz ponadpodstawowych obowiązuje nauczanie hybrydowe.</a:t>
          </a:r>
        </a:p>
      </dgm:t>
    </dgm:pt>
    <dgm:pt modelId="{0EB823D0-0093-40C6-A5E4-4D4FEF44182A}" type="parTrans" cxnId="{DEBF2A56-ACBC-47C8-88B6-8BFA060BFF0A}">
      <dgm:prSet/>
      <dgm:spPr/>
      <dgm:t>
        <a:bodyPr/>
        <a:lstStyle/>
        <a:p>
          <a:endParaRPr lang="pl-PL"/>
        </a:p>
      </dgm:t>
    </dgm:pt>
    <dgm:pt modelId="{77628DE6-C751-4AB6-A1B6-08658726CF68}" type="sibTrans" cxnId="{DEBF2A56-ACBC-47C8-88B6-8BFA060BFF0A}">
      <dgm:prSet/>
      <dgm:spPr/>
      <dgm:t>
        <a:bodyPr/>
        <a:lstStyle/>
        <a:p>
          <a:endParaRPr lang="pl-PL"/>
        </a:p>
      </dgm:t>
    </dgm:pt>
    <dgm:pt modelId="{170E41DD-3BD3-4761-A7E6-C1AEDCF855D6}">
      <dgm:prSet/>
      <dgm:spPr/>
      <dgm:t>
        <a:bodyPr/>
        <a:lstStyle/>
        <a:p>
          <a:r>
            <a:rPr lang="pl-PL" dirty="0"/>
            <a:t>W strefie czerwonej w szkołach wyższych oraz ponadpodstawowych obowiązuje nauczanie w trybie zdalnym z wyłączeniem zajęć praktycznych.</a:t>
          </a:r>
        </a:p>
      </dgm:t>
    </dgm:pt>
    <dgm:pt modelId="{436665A0-649E-485B-AFDC-7656E25F9690}" type="parTrans" cxnId="{D4D22137-AF0D-425B-9B03-393AF4EFA942}">
      <dgm:prSet/>
      <dgm:spPr/>
      <dgm:t>
        <a:bodyPr/>
        <a:lstStyle/>
        <a:p>
          <a:endParaRPr lang="pl-PL"/>
        </a:p>
      </dgm:t>
    </dgm:pt>
    <dgm:pt modelId="{CC477DF1-02AA-4055-BBA9-B0B4D0BD8CC9}" type="sibTrans" cxnId="{D4D22137-AF0D-425B-9B03-393AF4EFA942}">
      <dgm:prSet/>
      <dgm:spPr/>
      <dgm:t>
        <a:bodyPr/>
        <a:lstStyle/>
        <a:p>
          <a:endParaRPr lang="pl-PL"/>
        </a:p>
      </dgm:t>
    </dgm:pt>
    <dgm:pt modelId="{D8F87779-C951-4014-A109-18D743E2C52A}">
      <dgm:prSet/>
      <dgm:spPr/>
      <dgm:t>
        <a:bodyPr/>
        <a:lstStyle/>
        <a:p>
          <a:r>
            <a:rPr lang="pl-PL" dirty="0"/>
            <a:t>Ze względu na sytuację epidemiologiczną organ prowadzący może ograniczyć liczebność grupy przedszkolnej lub ograniczyć liczbę dzieci objętych opieką w żłobkach.</a:t>
          </a:r>
        </a:p>
      </dgm:t>
    </dgm:pt>
    <dgm:pt modelId="{CE14B30C-6222-4508-9ECE-38594531488F}" type="parTrans" cxnId="{A650569C-F5E7-45E5-B716-3C80B6F43E7D}">
      <dgm:prSet/>
      <dgm:spPr/>
      <dgm:t>
        <a:bodyPr/>
        <a:lstStyle/>
        <a:p>
          <a:endParaRPr lang="pl-PL"/>
        </a:p>
      </dgm:t>
    </dgm:pt>
    <dgm:pt modelId="{02ABE44E-157F-4F51-B169-0A7AA3C8D0E6}" type="sibTrans" cxnId="{A650569C-F5E7-45E5-B716-3C80B6F43E7D}">
      <dgm:prSet/>
      <dgm:spPr/>
      <dgm:t>
        <a:bodyPr/>
        <a:lstStyle/>
        <a:p>
          <a:endParaRPr lang="pl-PL"/>
        </a:p>
      </dgm:t>
    </dgm:pt>
    <dgm:pt modelId="{D90F5B3A-E775-4FE3-A5AB-F0D3BDC74EE6}">
      <dgm:prSet/>
      <dgm:spPr/>
      <dgm:t>
        <a:bodyPr/>
        <a:lstStyle/>
        <a:p>
          <a:r>
            <a:rPr lang="pl-PL" dirty="0"/>
            <a:t>Jednostka samorządu terytorialnego na podstawie dotychczasowych przepisów ogólnych może zamknąć wszystkie żłobki i przedszkola na swoim terenie.</a:t>
          </a:r>
        </a:p>
      </dgm:t>
    </dgm:pt>
    <dgm:pt modelId="{E3C28D64-CB2A-4918-BC93-E3DBECDA2158}" type="parTrans" cxnId="{07AF0F04-F6C0-4B3E-A420-7CC733F962DF}">
      <dgm:prSet/>
      <dgm:spPr/>
      <dgm:t>
        <a:bodyPr/>
        <a:lstStyle/>
        <a:p>
          <a:endParaRPr lang="pl-PL"/>
        </a:p>
      </dgm:t>
    </dgm:pt>
    <dgm:pt modelId="{FDE3E4ED-9721-47D9-BCE1-F8B98F78BE62}" type="sibTrans" cxnId="{07AF0F04-F6C0-4B3E-A420-7CC733F962DF}">
      <dgm:prSet/>
      <dgm:spPr/>
      <dgm:t>
        <a:bodyPr/>
        <a:lstStyle/>
        <a:p>
          <a:endParaRPr lang="pl-PL"/>
        </a:p>
      </dgm:t>
    </dgm:pt>
    <dgm:pt modelId="{BB2004CC-AD46-4D86-AD80-D985BF0E9960}" type="pres">
      <dgm:prSet presAssocID="{49AB17DC-2F8C-4B33-AA96-3075437A791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97E4557-7066-4A7C-8112-6923E3F0A1EF}" type="pres">
      <dgm:prSet presAssocID="{DF5E1FCA-EA78-4D61-9150-C2F1BA320CF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8A725F-4069-4F4E-8F64-E3B5C48F556E}" type="pres">
      <dgm:prSet presAssocID="{77628DE6-C751-4AB6-A1B6-08658726CF68}" presName="sibTrans" presStyleCnt="0"/>
      <dgm:spPr/>
    </dgm:pt>
    <dgm:pt modelId="{A1279620-3850-4205-AD01-961B383C980E}" type="pres">
      <dgm:prSet presAssocID="{170E41DD-3BD3-4761-A7E6-C1AEDCF855D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E82862D-03CD-4366-B1A3-8F1D6EC9DB15}" type="pres">
      <dgm:prSet presAssocID="{CC477DF1-02AA-4055-BBA9-B0B4D0BD8CC9}" presName="sibTrans" presStyleCnt="0"/>
      <dgm:spPr/>
    </dgm:pt>
    <dgm:pt modelId="{2A2FD096-0E91-4815-A3B8-238C1613BF05}" type="pres">
      <dgm:prSet presAssocID="{D8F87779-C951-4014-A109-18D743E2C52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C4F5EEB-BD0A-4349-A7E3-21F0ACFEC729}" type="pres">
      <dgm:prSet presAssocID="{02ABE44E-157F-4F51-B169-0A7AA3C8D0E6}" presName="sibTrans" presStyleCnt="0"/>
      <dgm:spPr/>
    </dgm:pt>
    <dgm:pt modelId="{E333B570-1E8B-4E98-B301-2195E92557F4}" type="pres">
      <dgm:prSet presAssocID="{D90F5B3A-E775-4FE3-A5AB-F0D3BDC74EE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650569C-F5E7-45E5-B716-3C80B6F43E7D}" srcId="{49AB17DC-2F8C-4B33-AA96-3075437A791E}" destId="{D8F87779-C951-4014-A109-18D743E2C52A}" srcOrd="2" destOrd="0" parTransId="{CE14B30C-6222-4508-9ECE-38594531488F}" sibTransId="{02ABE44E-157F-4F51-B169-0A7AA3C8D0E6}"/>
    <dgm:cxn modelId="{CB7BD23D-9E22-4541-AFB3-8C1AFD0A4ABB}" type="presOf" srcId="{170E41DD-3BD3-4761-A7E6-C1AEDCF855D6}" destId="{A1279620-3850-4205-AD01-961B383C980E}" srcOrd="0" destOrd="0" presId="urn:microsoft.com/office/officeart/2005/8/layout/default#41"/>
    <dgm:cxn modelId="{42A98763-9F8D-4FBB-9A8E-B8C74D0F212C}" type="presOf" srcId="{49AB17DC-2F8C-4B33-AA96-3075437A791E}" destId="{BB2004CC-AD46-4D86-AD80-D985BF0E9960}" srcOrd="0" destOrd="0" presId="urn:microsoft.com/office/officeart/2005/8/layout/default#41"/>
    <dgm:cxn modelId="{C56D7B69-0EB6-4152-B3C1-31C85DDB1574}" type="presOf" srcId="{D8F87779-C951-4014-A109-18D743E2C52A}" destId="{2A2FD096-0E91-4815-A3B8-238C1613BF05}" srcOrd="0" destOrd="0" presId="urn:microsoft.com/office/officeart/2005/8/layout/default#41"/>
    <dgm:cxn modelId="{DEBF2A56-ACBC-47C8-88B6-8BFA060BFF0A}" srcId="{49AB17DC-2F8C-4B33-AA96-3075437A791E}" destId="{DF5E1FCA-EA78-4D61-9150-C2F1BA320CFD}" srcOrd="0" destOrd="0" parTransId="{0EB823D0-0093-40C6-A5E4-4D4FEF44182A}" sibTransId="{77628DE6-C751-4AB6-A1B6-08658726CF68}"/>
    <dgm:cxn modelId="{FD0DC5CC-03D0-40C3-8FE2-74F5206D8B9E}" type="presOf" srcId="{DF5E1FCA-EA78-4D61-9150-C2F1BA320CFD}" destId="{097E4557-7066-4A7C-8112-6923E3F0A1EF}" srcOrd="0" destOrd="0" presId="urn:microsoft.com/office/officeart/2005/8/layout/default#41"/>
    <dgm:cxn modelId="{D4D22137-AF0D-425B-9B03-393AF4EFA942}" srcId="{49AB17DC-2F8C-4B33-AA96-3075437A791E}" destId="{170E41DD-3BD3-4761-A7E6-C1AEDCF855D6}" srcOrd="1" destOrd="0" parTransId="{436665A0-649E-485B-AFDC-7656E25F9690}" sibTransId="{CC477DF1-02AA-4055-BBA9-B0B4D0BD8CC9}"/>
    <dgm:cxn modelId="{07AF0F04-F6C0-4B3E-A420-7CC733F962DF}" srcId="{49AB17DC-2F8C-4B33-AA96-3075437A791E}" destId="{D90F5B3A-E775-4FE3-A5AB-F0D3BDC74EE6}" srcOrd="3" destOrd="0" parTransId="{E3C28D64-CB2A-4918-BC93-E3DBECDA2158}" sibTransId="{FDE3E4ED-9721-47D9-BCE1-F8B98F78BE62}"/>
    <dgm:cxn modelId="{2B714F2B-15E8-43CA-A3A8-A1A6DA8544C0}" type="presOf" srcId="{D90F5B3A-E775-4FE3-A5AB-F0D3BDC74EE6}" destId="{E333B570-1E8B-4E98-B301-2195E92557F4}" srcOrd="0" destOrd="0" presId="urn:microsoft.com/office/officeart/2005/8/layout/default#41"/>
    <dgm:cxn modelId="{ACEBD679-8149-400C-92DA-77F492087138}" type="presParOf" srcId="{BB2004CC-AD46-4D86-AD80-D985BF0E9960}" destId="{097E4557-7066-4A7C-8112-6923E3F0A1EF}" srcOrd="0" destOrd="0" presId="urn:microsoft.com/office/officeart/2005/8/layout/default#41"/>
    <dgm:cxn modelId="{3BFF9C5B-8EDD-4D8F-A8D5-CAE54D1A050D}" type="presParOf" srcId="{BB2004CC-AD46-4D86-AD80-D985BF0E9960}" destId="{A38A725F-4069-4F4E-8F64-E3B5C48F556E}" srcOrd="1" destOrd="0" presId="urn:microsoft.com/office/officeart/2005/8/layout/default#41"/>
    <dgm:cxn modelId="{FD2A61BA-EC3C-4CE8-B8CF-17AF984C8FF5}" type="presParOf" srcId="{BB2004CC-AD46-4D86-AD80-D985BF0E9960}" destId="{A1279620-3850-4205-AD01-961B383C980E}" srcOrd="2" destOrd="0" presId="urn:microsoft.com/office/officeart/2005/8/layout/default#41"/>
    <dgm:cxn modelId="{AFD59DB1-3D2F-4F27-951B-FD592318FAA0}" type="presParOf" srcId="{BB2004CC-AD46-4D86-AD80-D985BF0E9960}" destId="{5E82862D-03CD-4366-B1A3-8F1D6EC9DB15}" srcOrd="3" destOrd="0" presId="urn:microsoft.com/office/officeart/2005/8/layout/default#41"/>
    <dgm:cxn modelId="{14C3CE1D-160E-491C-AA14-DC0E28C679B2}" type="presParOf" srcId="{BB2004CC-AD46-4D86-AD80-D985BF0E9960}" destId="{2A2FD096-0E91-4815-A3B8-238C1613BF05}" srcOrd="4" destOrd="0" presId="urn:microsoft.com/office/officeart/2005/8/layout/default#41"/>
    <dgm:cxn modelId="{A1ACA234-19E3-4E13-AA6E-6BEDC4971F63}" type="presParOf" srcId="{BB2004CC-AD46-4D86-AD80-D985BF0E9960}" destId="{BC4F5EEB-BD0A-4349-A7E3-21F0ACFEC729}" srcOrd="5" destOrd="0" presId="urn:microsoft.com/office/officeart/2005/8/layout/default#41"/>
    <dgm:cxn modelId="{45D24D59-7DD6-45FB-98C2-3023663CAD00}" type="presParOf" srcId="{BB2004CC-AD46-4D86-AD80-D985BF0E9960}" destId="{E333B570-1E8B-4E98-B301-2195E92557F4}" srcOrd="6" destOrd="0" presId="urn:microsoft.com/office/officeart/2005/8/layout/default#4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853E200-DDE4-47EB-8A43-B85F4845F553}" type="doc">
      <dgm:prSet loTypeId="urn:microsoft.com/office/officeart/2005/8/layout/default#4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D8E279C9-12F0-4911-B724-EA5D408984AC}">
      <dgm:prSet phldrT="[Tekst]"/>
      <dgm:spPr/>
      <dgm:t>
        <a:bodyPr/>
        <a:lstStyle/>
        <a:p>
          <a:r>
            <a:rPr lang="pl-PL" b="0" i="0" dirty="0"/>
            <a:t>Od 13 czerwca 2020 r. Polska przywróciła ruch graniczny </a:t>
          </a:r>
          <a:r>
            <a:rPr lang="pl-PL" b="1" i="0" dirty="0"/>
            <a:t>w ramach granic wewnętrznych Unii Europejskiej.</a:t>
          </a:r>
          <a:r>
            <a:rPr lang="pl-PL" b="0" i="0" dirty="0"/>
            <a:t> </a:t>
          </a:r>
          <a:endParaRPr lang="pl-PL" dirty="0"/>
        </a:p>
      </dgm:t>
    </dgm:pt>
    <dgm:pt modelId="{7A9A3843-7D77-41E8-B532-E6FAC8BBEC9B}" type="parTrans" cxnId="{3DC33D4C-6CD9-476D-AC25-A444A6B4F6CF}">
      <dgm:prSet/>
      <dgm:spPr/>
      <dgm:t>
        <a:bodyPr/>
        <a:lstStyle/>
        <a:p>
          <a:endParaRPr lang="pl-PL"/>
        </a:p>
      </dgm:t>
    </dgm:pt>
    <dgm:pt modelId="{B4E1BBF5-B889-429A-BCB2-8B79AB8615C4}" type="sibTrans" cxnId="{3DC33D4C-6CD9-476D-AC25-A444A6B4F6CF}">
      <dgm:prSet/>
      <dgm:spPr/>
      <dgm:t>
        <a:bodyPr/>
        <a:lstStyle/>
        <a:p>
          <a:endParaRPr lang="pl-PL"/>
        </a:p>
      </dgm:t>
    </dgm:pt>
    <dgm:pt modelId="{6A3FBEC9-D52D-488F-B863-39ADF182FD90}">
      <dgm:prSet phldrT="[Tekst]"/>
      <dgm:spPr/>
      <dgm:t>
        <a:bodyPr/>
        <a:lstStyle/>
        <a:p>
          <a:r>
            <a:rPr lang="pl-PL" b="0" i="0" dirty="0"/>
            <a:t>Oznacza to, że można podróżować i przekraczać granice wewnętrzne Unii Europejskiej. </a:t>
          </a:r>
          <a:endParaRPr lang="pl-PL" dirty="0"/>
        </a:p>
      </dgm:t>
    </dgm:pt>
    <dgm:pt modelId="{65D5BFEA-63E5-41D7-A800-E1A951D63C60}" type="parTrans" cxnId="{852C40E1-EE4B-4858-AB80-9C74416D8FEC}">
      <dgm:prSet/>
      <dgm:spPr/>
    </dgm:pt>
    <dgm:pt modelId="{F11C8628-19FE-40A6-90CD-FACF31AE2FAB}" type="sibTrans" cxnId="{852C40E1-EE4B-4858-AB80-9C74416D8FEC}">
      <dgm:prSet/>
      <dgm:spPr/>
    </dgm:pt>
    <dgm:pt modelId="{EC4F0C73-97C1-44C2-93DC-8963391E8BC3}">
      <dgm:prSet phldrT="[Tekst]"/>
      <dgm:spPr/>
      <dgm:t>
        <a:bodyPr/>
        <a:lstStyle/>
        <a:p>
          <a:r>
            <a:rPr lang="pl-PL" b="0" i="0" dirty="0"/>
            <a:t>Podróżni zyskają na powrót prawo do swobodnego wjazdu, wyjazdu oraz tranzytu przez terytorium RP. Nie muszą odbywać kwarantanny. </a:t>
          </a:r>
          <a:endParaRPr lang="pl-PL" dirty="0"/>
        </a:p>
      </dgm:t>
    </dgm:pt>
    <dgm:pt modelId="{6B48F02B-F37B-414B-A285-B19103BEE495}" type="parTrans" cxnId="{83DEEC50-32AA-41A8-AC3D-BB1217D66284}">
      <dgm:prSet/>
      <dgm:spPr/>
    </dgm:pt>
    <dgm:pt modelId="{55F05A0F-0C43-4467-93EC-35671E36E05C}" type="sibTrans" cxnId="{83DEEC50-32AA-41A8-AC3D-BB1217D66284}">
      <dgm:prSet/>
      <dgm:spPr/>
    </dgm:pt>
    <dgm:pt modelId="{804A5B2D-1058-4E58-8F20-0E0C7D7D8B09}">
      <dgm:prSet phldrT="[Tekst]"/>
      <dgm:spPr/>
      <dgm:t>
        <a:bodyPr/>
        <a:lstStyle/>
        <a:p>
          <a:r>
            <a:rPr lang="pl-PL" b="0" i="0" dirty="0"/>
            <a:t>Planując podróż zagraniczną, należy uwzględnić obostrzenia obowiązujące w kraju sąsiednim.</a:t>
          </a:r>
          <a:endParaRPr lang="pl-PL" dirty="0"/>
        </a:p>
      </dgm:t>
    </dgm:pt>
    <dgm:pt modelId="{94019891-06A6-4997-8490-FFB062FE877F}" type="parTrans" cxnId="{CEEA3494-6512-45D6-833C-5EFD76C34227}">
      <dgm:prSet/>
      <dgm:spPr/>
    </dgm:pt>
    <dgm:pt modelId="{398B9F03-30B8-4B47-B549-369E7021A467}" type="sibTrans" cxnId="{CEEA3494-6512-45D6-833C-5EFD76C34227}">
      <dgm:prSet/>
      <dgm:spPr/>
    </dgm:pt>
    <dgm:pt modelId="{E670E1EB-2961-4576-BDF8-C53EE7FE81BC}" type="pres">
      <dgm:prSet presAssocID="{1853E200-DDE4-47EB-8A43-B85F4845F55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393B600-D66A-4F1E-8F79-6FD438DC3E2D}" type="pres">
      <dgm:prSet presAssocID="{D8E279C9-12F0-4911-B724-EA5D408984A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BD548FE-6032-42A9-A4C1-906F6CF33065}" type="pres">
      <dgm:prSet presAssocID="{B4E1BBF5-B889-429A-BCB2-8B79AB8615C4}" presName="sibTrans" presStyleCnt="0"/>
      <dgm:spPr/>
    </dgm:pt>
    <dgm:pt modelId="{444D0F81-1136-41A8-A57B-729259B3D834}" type="pres">
      <dgm:prSet presAssocID="{6A3FBEC9-D52D-488F-B863-39ADF182FD9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575FF9B-EBE9-49E5-B848-2F39CBBFBD2F}" type="pres">
      <dgm:prSet presAssocID="{F11C8628-19FE-40A6-90CD-FACF31AE2FAB}" presName="sibTrans" presStyleCnt="0"/>
      <dgm:spPr/>
    </dgm:pt>
    <dgm:pt modelId="{CAC9293F-DD76-47BE-B8F3-6F3370B7AEA7}" type="pres">
      <dgm:prSet presAssocID="{EC4F0C73-97C1-44C2-93DC-8963391E8BC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42D9A7F-F435-4398-8EC6-455CA031CA55}" type="pres">
      <dgm:prSet presAssocID="{55F05A0F-0C43-4467-93EC-35671E36E05C}" presName="sibTrans" presStyleCnt="0"/>
      <dgm:spPr/>
    </dgm:pt>
    <dgm:pt modelId="{F9C3E21C-9B31-42FB-9C6E-C4698EBB9A6F}" type="pres">
      <dgm:prSet presAssocID="{804A5B2D-1058-4E58-8F20-0E0C7D7D8B0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DC33D4C-6CD9-476D-AC25-A444A6B4F6CF}" srcId="{1853E200-DDE4-47EB-8A43-B85F4845F553}" destId="{D8E279C9-12F0-4911-B724-EA5D408984AC}" srcOrd="0" destOrd="0" parTransId="{7A9A3843-7D77-41E8-B532-E6FAC8BBEC9B}" sibTransId="{B4E1BBF5-B889-429A-BCB2-8B79AB8615C4}"/>
    <dgm:cxn modelId="{1BE0189B-4639-49C0-BD87-2A5394654B8F}" type="presOf" srcId="{6A3FBEC9-D52D-488F-B863-39ADF182FD90}" destId="{444D0F81-1136-41A8-A57B-729259B3D834}" srcOrd="0" destOrd="0" presId="urn:microsoft.com/office/officeart/2005/8/layout/default#42"/>
    <dgm:cxn modelId="{9D9AA23F-1902-43D7-B6EC-4C456D54EFEF}" type="presOf" srcId="{D8E279C9-12F0-4911-B724-EA5D408984AC}" destId="{E393B600-D66A-4F1E-8F79-6FD438DC3E2D}" srcOrd="0" destOrd="0" presId="urn:microsoft.com/office/officeart/2005/8/layout/default#42"/>
    <dgm:cxn modelId="{EA6C5F8D-5D31-40F9-BA63-106F73500903}" type="presOf" srcId="{804A5B2D-1058-4E58-8F20-0E0C7D7D8B09}" destId="{F9C3E21C-9B31-42FB-9C6E-C4698EBB9A6F}" srcOrd="0" destOrd="0" presId="urn:microsoft.com/office/officeart/2005/8/layout/default#42"/>
    <dgm:cxn modelId="{852C40E1-EE4B-4858-AB80-9C74416D8FEC}" srcId="{1853E200-DDE4-47EB-8A43-B85F4845F553}" destId="{6A3FBEC9-D52D-488F-B863-39ADF182FD90}" srcOrd="1" destOrd="0" parTransId="{65D5BFEA-63E5-41D7-A800-E1A951D63C60}" sibTransId="{F11C8628-19FE-40A6-90CD-FACF31AE2FAB}"/>
    <dgm:cxn modelId="{CEEA3494-6512-45D6-833C-5EFD76C34227}" srcId="{1853E200-DDE4-47EB-8A43-B85F4845F553}" destId="{804A5B2D-1058-4E58-8F20-0E0C7D7D8B09}" srcOrd="3" destOrd="0" parTransId="{94019891-06A6-4997-8490-FFB062FE877F}" sibTransId="{398B9F03-30B8-4B47-B549-369E7021A467}"/>
    <dgm:cxn modelId="{A2679EC7-B568-4BF6-882A-A4D4CC2E2E3F}" type="presOf" srcId="{EC4F0C73-97C1-44C2-93DC-8963391E8BC3}" destId="{CAC9293F-DD76-47BE-B8F3-6F3370B7AEA7}" srcOrd="0" destOrd="0" presId="urn:microsoft.com/office/officeart/2005/8/layout/default#42"/>
    <dgm:cxn modelId="{A643270F-5505-42FB-AC98-0A6BC1349192}" type="presOf" srcId="{1853E200-DDE4-47EB-8A43-B85F4845F553}" destId="{E670E1EB-2961-4576-BDF8-C53EE7FE81BC}" srcOrd="0" destOrd="0" presId="urn:microsoft.com/office/officeart/2005/8/layout/default#42"/>
    <dgm:cxn modelId="{83DEEC50-32AA-41A8-AC3D-BB1217D66284}" srcId="{1853E200-DDE4-47EB-8A43-B85F4845F553}" destId="{EC4F0C73-97C1-44C2-93DC-8963391E8BC3}" srcOrd="2" destOrd="0" parTransId="{6B48F02B-F37B-414B-A285-B19103BEE495}" sibTransId="{55F05A0F-0C43-4467-93EC-35671E36E05C}"/>
    <dgm:cxn modelId="{BDACBDBA-5460-4940-A274-1A13DD543C00}" type="presParOf" srcId="{E670E1EB-2961-4576-BDF8-C53EE7FE81BC}" destId="{E393B600-D66A-4F1E-8F79-6FD438DC3E2D}" srcOrd="0" destOrd="0" presId="urn:microsoft.com/office/officeart/2005/8/layout/default#42"/>
    <dgm:cxn modelId="{3E8F623A-AE11-4EC1-85CB-E6F215289EE6}" type="presParOf" srcId="{E670E1EB-2961-4576-BDF8-C53EE7FE81BC}" destId="{BBD548FE-6032-42A9-A4C1-906F6CF33065}" srcOrd="1" destOrd="0" presId="urn:microsoft.com/office/officeart/2005/8/layout/default#42"/>
    <dgm:cxn modelId="{5BDB68D5-4EC6-4D6D-A6C0-7D0E9BE20A8B}" type="presParOf" srcId="{E670E1EB-2961-4576-BDF8-C53EE7FE81BC}" destId="{444D0F81-1136-41A8-A57B-729259B3D834}" srcOrd="2" destOrd="0" presId="urn:microsoft.com/office/officeart/2005/8/layout/default#42"/>
    <dgm:cxn modelId="{361F0D27-5CC2-4670-BDF2-14ADB72FEFEE}" type="presParOf" srcId="{E670E1EB-2961-4576-BDF8-C53EE7FE81BC}" destId="{0575FF9B-EBE9-49E5-B848-2F39CBBFBD2F}" srcOrd="3" destOrd="0" presId="urn:microsoft.com/office/officeart/2005/8/layout/default#42"/>
    <dgm:cxn modelId="{E1F18F93-C6C1-4E24-85BD-4360BB5A8C41}" type="presParOf" srcId="{E670E1EB-2961-4576-BDF8-C53EE7FE81BC}" destId="{CAC9293F-DD76-47BE-B8F3-6F3370B7AEA7}" srcOrd="4" destOrd="0" presId="urn:microsoft.com/office/officeart/2005/8/layout/default#42"/>
    <dgm:cxn modelId="{31BFB24F-A9BC-4171-A7E7-E67EC9A80C9E}" type="presParOf" srcId="{E670E1EB-2961-4576-BDF8-C53EE7FE81BC}" destId="{842D9A7F-F435-4398-8EC6-455CA031CA55}" srcOrd="5" destOrd="0" presId="urn:microsoft.com/office/officeart/2005/8/layout/default#42"/>
    <dgm:cxn modelId="{BB59739C-FDAA-469C-9B0C-1F09F88576C5}" type="presParOf" srcId="{E670E1EB-2961-4576-BDF8-C53EE7FE81BC}" destId="{F9C3E21C-9B31-42FB-9C6E-C4698EBB9A6F}" srcOrd="6" destOrd="0" presId="urn:microsoft.com/office/officeart/2005/8/layout/default#4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A73B0F63-0D78-4B8A-9986-D99BE37C0011}" type="doc">
      <dgm:prSet loTypeId="urn:microsoft.com/office/officeart/2005/8/layout/default#43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D1BF3C9A-8375-4F43-AD6C-0ED056598794}">
      <dgm:prSet phldrT="[Tekst]"/>
      <dgm:spPr/>
      <dgm:t>
        <a:bodyPr/>
        <a:lstStyle/>
        <a:p>
          <a:r>
            <a:rPr lang="pl-PL" dirty="0"/>
            <a:t>Od  14 października 2020 r. obowiązuje zakaz lądowania samolotów cywilnych wykonujących loty międzynarodowe z lotnisk położonych na terytorium: 1) Belize; 2) Czarnogóry; </a:t>
          </a:r>
          <a:br>
            <a:rPr lang="pl-PL" dirty="0"/>
          </a:br>
          <a:r>
            <a:rPr lang="pl-PL" dirty="0"/>
            <a:t>3) Federacyjnej Republiki Brazylii; 4) Gruzji; </a:t>
          </a:r>
          <a:br>
            <a:rPr lang="pl-PL" dirty="0"/>
          </a:br>
          <a:r>
            <a:rPr lang="pl-PL" dirty="0"/>
            <a:t>5) Jordańskiego Królestwa Haszymidzkiego; </a:t>
          </a:r>
          <a:br>
            <a:rPr lang="pl-PL" dirty="0"/>
          </a:br>
          <a:r>
            <a:rPr lang="pl-PL" dirty="0"/>
            <a:t>6) Królestwa Bahrajnu; 7) Kooperacyjnej Republiki Gujany; 8) Państwa Izrael; 9) Państwa Katar; </a:t>
          </a:r>
          <a:br>
            <a:rPr lang="pl-PL" dirty="0"/>
          </a:br>
          <a:r>
            <a:rPr lang="pl-PL" dirty="0"/>
            <a:t>10) Państwa Kuwejt; 11) Państwa Libia; 12) Państwa Zjednoczonych Emiratów Arabskich; 13) Republiki Argentyńskiej; 14) Republiki Armenii; 15) Republiki Chile; 16) Republiki Iraku; 17) Republiki Kolumbii; 18) Republiki Kostaryki; 19) Republiki Libańskiej; 20) Republiki Malediwów; 21) Republiki Mołdawii; 22) Republiki Panamy; 23) Republiki Paragwaju; </a:t>
          </a:r>
          <a:br>
            <a:rPr lang="pl-PL" dirty="0"/>
          </a:br>
          <a:r>
            <a:rPr lang="pl-PL" dirty="0"/>
            <a:t>24) Republiki Peru; 25) Republiki Tunezyjskiej; </a:t>
          </a:r>
          <a:br>
            <a:rPr lang="pl-PL" dirty="0"/>
          </a:br>
          <a:r>
            <a:rPr lang="pl-PL" dirty="0"/>
            <a:t>26) Republiki Zielonego Przylądka; </a:t>
          </a:r>
          <a:br>
            <a:rPr lang="pl-PL" dirty="0"/>
          </a:br>
          <a:r>
            <a:rPr lang="pl-PL" dirty="0"/>
            <a:t>27) Stanów Zjednoczonych Ameryki; </a:t>
          </a:r>
          <a:br>
            <a:rPr lang="pl-PL" dirty="0"/>
          </a:br>
          <a:r>
            <a:rPr lang="pl-PL" dirty="0"/>
            <a:t>28) Sułtanatu Omanu; 29) Wspólnoty Bahamów</a:t>
          </a:r>
        </a:p>
      </dgm:t>
    </dgm:pt>
    <dgm:pt modelId="{197E18FC-2BC5-4229-AA7C-25BF5953D127}" type="parTrans" cxnId="{D13B0ADD-12B8-4418-9C75-B8112ED2C79D}">
      <dgm:prSet/>
      <dgm:spPr/>
      <dgm:t>
        <a:bodyPr/>
        <a:lstStyle/>
        <a:p>
          <a:endParaRPr lang="pl-PL"/>
        </a:p>
      </dgm:t>
    </dgm:pt>
    <dgm:pt modelId="{7A4647D7-BFAB-4F9A-9511-6B6040D2522B}" type="sibTrans" cxnId="{D13B0ADD-12B8-4418-9C75-B8112ED2C79D}">
      <dgm:prSet/>
      <dgm:spPr/>
      <dgm:t>
        <a:bodyPr/>
        <a:lstStyle/>
        <a:p>
          <a:endParaRPr lang="pl-PL"/>
        </a:p>
      </dgm:t>
    </dgm:pt>
    <dgm:pt modelId="{1234BF10-C9F1-409A-BEC9-6BBF67A04BAB}">
      <dgm:prSet/>
      <dgm:spPr/>
      <dgm:t>
        <a:bodyPr/>
        <a:lstStyle/>
        <a:p>
          <a:r>
            <a:rPr lang="pl-PL" dirty="0"/>
            <a:t>Zakazu lotów nie stosuje się także do państw, które notyfikowały Polsce wprowadzenie rozwiązań gwarantujących, że na pokład samolotu będą przyjmowani wyłącznie pasażerowie </a:t>
          </a:r>
          <a:br>
            <a:rPr lang="pl-PL" dirty="0"/>
          </a:br>
          <a:r>
            <a:rPr lang="pl-PL" dirty="0"/>
            <a:t>z negatywnym wynikiem testu diagnostycznego </a:t>
          </a:r>
          <a:br>
            <a:rPr lang="pl-PL" dirty="0"/>
          </a:br>
          <a:r>
            <a:rPr lang="pl-PL" dirty="0"/>
            <a:t>w kierunku SARS-CoV-2. Wykaz takich państw ogłasza w obwieszczeniu minister do spraw zagranicznych.</a:t>
          </a:r>
        </a:p>
        <a:p>
          <a:r>
            <a:rPr lang="pl-PL" dirty="0"/>
            <a:t>Zakaz nie obowiązuje lotów wyczarterowanych przed 14 października 2020 r. </a:t>
          </a:r>
        </a:p>
      </dgm:t>
    </dgm:pt>
    <dgm:pt modelId="{CC94FF41-87A9-4E4C-96ED-C3A49655AE29}" type="parTrans" cxnId="{957606D4-F145-4D84-A8E6-845E00C95B59}">
      <dgm:prSet/>
      <dgm:spPr/>
      <dgm:t>
        <a:bodyPr/>
        <a:lstStyle/>
        <a:p>
          <a:endParaRPr lang="pl-PL"/>
        </a:p>
      </dgm:t>
    </dgm:pt>
    <dgm:pt modelId="{A5EDC076-D6A1-4CB4-BFD6-2CD035AD5D73}" type="sibTrans" cxnId="{957606D4-F145-4D84-A8E6-845E00C95B59}">
      <dgm:prSet/>
      <dgm:spPr/>
      <dgm:t>
        <a:bodyPr/>
        <a:lstStyle/>
        <a:p>
          <a:endParaRPr lang="pl-PL"/>
        </a:p>
      </dgm:t>
    </dgm:pt>
    <dgm:pt modelId="{76DA7E12-E222-410D-A957-0F07B7BE21EE}" type="pres">
      <dgm:prSet presAssocID="{A73B0F63-0D78-4B8A-9986-D99BE37C001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6E8C4A3-F469-47AC-8531-A29A44DDB003}" type="pres">
      <dgm:prSet presAssocID="{D1BF3C9A-8375-4F43-AD6C-0ED056598794}" presName="node" presStyleLbl="node1" presStyleIdx="0" presStyleCnt="2" custScaleY="17007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56FBFE6-713C-4745-B918-ED76D8C2758E}" type="pres">
      <dgm:prSet presAssocID="{7A4647D7-BFAB-4F9A-9511-6B6040D2522B}" presName="sibTrans" presStyleCnt="0"/>
      <dgm:spPr/>
    </dgm:pt>
    <dgm:pt modelId="{467D703C-7198-49A8-842B-159449E6ADBA}" type="pres">
      <dgm:prSet presAssocID="{1234BF10-C9F1-409A-BEC9-6BBF67A04BA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041274B-FDAE-4EAF-A254-964A82C3C4F9}" type="presOf" srcId="{D1BF3C9A-8375-4F43-AD6C-0ED056598794}" destId="{96E8C4A3-F469-47AC-8531-A29A44DDB003}" srcOrd="0" destOrd="0" presId="urn:microsoft.com/office/officeart/2005/8/layout/default#43"/>
    <dgm:cxn modelId="{60E0D2FE-26BA-4D98-867E-A1B91C67C970}" type="presOf" srcId="{A73B0F63-0D78-4B8A-9986-D99BE37C0011}" destId="{76DA7E12-E222-410D-A957-0F07B7BE21EE}" srcOrd="0" destOrd="0" presId="urn:microsoft.com/office/officeart/2005/8/layout/default#43"/>
    <dgm:cxn modelId="{D13B0ADD-12B8-4418-9C75-B8112ED2C79D}" srcId="{A73B0F63-0D78-4B8A-9986-D99BE37C0011}" destId="{D1BF3C9A-8375-4F43-AD6C-0ED056598794}" srcOrd="0" destOrd="0" parTransId="{197E18FC-2BC5-4229-AA7C-25BF5953D127}" sibTransId="{7A4647D7-BFAB-4F9A-9511-6B6040D2522B}"/>
    <dgm:cxn modelId="{DA9433A6-3755-44C8-AEE1-D376614FBF66}" type="presOf" srcId="{1234BF10-C9F1-409A-BEC9-6BBF67A04BAB}" destId="{467D703C-7198-49A8-842B-159449E6ADBA}" srcOrd="0" destOrd="0" presId="urn:microsoft.com/office/officeart/2005/8/layout/default#43"/>
    <dgm:cxn modelId="{957606D4-F145-4D84-A8E6-845E00C95B59}" srcId="{A73B0F63-0D78-4B8A-9986-D99BE37C0011}" destId="{1234BF10-C9F1-409A-BEC9-6BBF67A04BAB}" srcOrd="1" destOrd="0" parTransId="{CC94FF41-87A9-4E4C-96ED-C3A49655AE29}" sibTransId="{A5EDC076-D6A1-4CB4-BFD6-2CD035AD5D73}"/>
    <dgm:cxn modelId="{9B3FCAC3-8030-4EEE-9533-1EC2CDB7A661}" type="presParOf" srcId="{76DA7E12-E222-410D-A957-0F07B7BE21EE}" destId="{96E8C4A3-F469-47AC-8531-A29A44DDB003}" srcOrd="0" destOrd="0" presId="urn:microsoft.com/office/officeart/2005/8/layout/default#43"/>
    <dgm:cxn modelId="{9EE44536-9358-48BF-89DE-3930C417564B}" type="presParOf" srcId="{76DA7E12-E222-410D-A957-0F07B7BE21EE}" destId="{856FBFE6-713C-4745-B918-ED76D8C2758E}" srcOrd="1" destOrd="0" presId="urn:microsoft.com/office/officeart/2005/8/layout/default#43"/>
    <dgm:cxn modelId="{51BB464C-7A0C-4A49-AA5B-A155D9126C71}" type="presParOf" srcId="{76DA7E12-E222-410D-A957-0F07B7BE21EE}" destId="{467D703C-7198-49A8-842B-159449E6ADBA}" srcOrd="2" destOrd="0" presId="urn:microsoft.com/office/officeart/2005/8/layout/default#4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A73B0F63-0D78-4B8A-9986-D99BE37C0011}" type="doc">
      <dgm:prSet loTypeId="urn:microsoft.com/office/officeart/2005/8/layout/default#44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D1BF3C9A-8375-4F43-AD6C-0ED056598794}">
      <dgm:prSet phldrT="[Tekst]"/>
      <dgm:spPr/>
      <dgm:t>
        <a:bodyPr/>
        <a:lstStyle/>
        <a:p>
          <a:r>
            <a:rPr lang="pl-PL" dirty="0"/>
            <a:t>Wznowiony został krajowy ruch pasażerski </a:t>
          </a:r>
          <a:br>
            <a:rPr lang="pl-PL" dirty="0"/>
          </a:br>
          <a:r>
            <a:rPr lang="pl-PL" dirty="0"/>
            <a:t>(od 1 czerwca 2020r.) Pasażerowie samolotów mogą zająć wszystkie miejsca siedzące.</a:t>
          </a:r>
        </a:p>
      </dgm:t>
    </dgm:pt>
    <dgm:pt modelId="{197E18FC-2BC5-4229-AA7C-25BF5953D127}" type="parTrans" cxnId="{D13B0ADD-12B8-4418-9C75-B8112ED2C79D}">
      <dgm:prSet/>
      <dgm:spPr/>
      <dgm:t>
        <a:bodyPr/>
        <a:lstStyle/>
        <a:p>
          <a:endParaRPr lang="pl-PL"/>
        </a:p>
      </dgm:t>
    </dgm:pt>
    <dgm:pt modelId="{7A4647D7-BFAB-4F9A-9511-6B6040D2522B}" type="sibTrans" cxnId="{D13B0ADD-12B8-4418-9C75-B8112ED2C79D}">
      <dgm:prSet/>
      <dgm:spPr/>
      <dgm:t>
        <a:bodyPr/>
        <a:lstStyle/>
        <a:p>
          <a:endParaRPr lang="pl-PL"/>
        </a:p>
      </dgm:t>
    </dgm:pt>
    <dgm:pt modelId="{F9A4A086-F618-4025-BA86-C827E7365ABA}">
      <dgm:prSet/>
      <dgm:spPr/>
      <dgm:t>
        <a:bodyPr/>
        <a:lstStyle/>
        <a:p>
          <a:r>
            <a:rPr lang="pl-PL" dirty="0"/>
            <a:t>Zarówno w przypadku lotów międzynarodowych jak i krajowych jest obowiązek: 1. zapewnienia płynów do dezynfekcji rąk na pokładzie samolotu, 2. dezynfekcji statku powietrznego: a) raz na dobę w przypadku wykonywania operacji lotniczych z pasażerami, b) po każdej operacji lotniczej z osobą chorą albo z podejrzeniem zakażenia chorobą zakaźną, c) przed i po każdej operacji lotniczej z pasażerami trwającej co najmniej 6 godzin; 3. przekazania pasażerom, za pośrednictwem personelu pokładowego, do wypełnienia formularzy kart lokalizacji podróżnego dla celów zdrowotnych oraz odebrania wypełnionych kart – w przypadku, gdy pasażer przekracza granicę państwową, żeby udać się do swojego miejsca zamieszkania lub pobytu na terytorium Polski.</a:t>
          </a:r>
        </a:p>
      </dgm:t>
    </dgm:pt>
    <dgm:pt modelId="{9C27B2A5-0435-4F22-91AA-12925DE79179}" type="parTrans" cxnId="{4417A54B-ED22-40FB-86F3-15BFDC087481}">
      <dgm:prSet/>
      <dgm:spPr/>
      <dgm:t>
        <a:bodyPr/>
        <a:lstStyle/>
        <a:p>
          <a:endParaRPr lang="pl-PL"/>
        </a:p>
      </dgm:t>
    </dgm:pt>
    <dgm:pt modelId="{4721BBDB-9550-43E7-8DB7-7D6322A82857}" type="sibTrans" cxnId="{4417A54B-ED22-40FB-86F3-15BFDC087481}">
      <dgm:prSet/>
      <dgm:spPr/>
      <dgm:t>
        <a:bodyPr/>
        <a:lstStyle/>
        <a:p>
          <a:endParaRPr lang="pl-PL"/>
        </a:p>
      </dgm:t>
    </dgm:pt>
    <dgm:pt modelId="{76DA7E12-E222-410D-A957-0F07B7BE21EE}" type="pres">
      <dgm:prSet presAssocID="{A73B0F63-0D78-4B8A-9986-D99BE37C001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6E8C4A3-F469-47AC-8531-A29A44DDB003}" type="pres">
      <dgm:prSet presAssocID="{D1BF3C9A-8375-4F43-AD6C-0ED056598794}" presName="node" presStyleLbl="node1" presStyleIdx="0" presStyleCnt="2" custScaleX="77157" custScaleY="10118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56FBFE6-713C-4745-B918-ED76D8C2758E}" type="pres">
      <dgm:prSet presAssocID="{7A4647D7-BFAB-4F9A-9511-6B6040D2522B}" presName="sibTrans" presStyleCnt="0"/>
      <dgm:spPr/>
    </dgm:pt>
    <dgm:pt modelId="{CF5DF864-F0B1-4A58-8293-9D5B830BF44C}" type="pres">
      <dgm:prSet presAssocID="{F9A4A086-F618-4025-BA86-C827E7365ABA}" presName="node" presStyleLbl="node1" presStyleIdx="1" presStyleCnt="2" custScaleX="119253" custScaleY="1884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13B0ADD-12B8-4418-9C75-B8112ED2C79D}" srcId="{A73B0F63-0D78-4B8A-9986-D99BE37C0011}" destId="{D1BF3C9A-8375-4F43-AD6C-0ED056598794}" srcOrd="0" destOrd="0" parTransId="{197E18FC-2BC5-4229-AA7C-25BF5953D127}" sibTransId="{7A4647D7-BFAB-4F9A-9511-6B6040D2522B}"/>
    <dgm:cxn modelId="{4417A54B-ED22-40FB-86F3-15BFDC087481}" srcId="{A73B0F63-0D78-4B8A-9986-D99BE37C0011}" destId="{F9A4A086-F618-4025-BA86-C827E7365ABA}" srcOrd="1" destOrd="0" parTransId="{9C27B2A5-0435-4F22-91AA-12925DE79179}" sibTransId="{4721BBDB-9550-43E7-8DB7-7D6322A82857}"/>
    <dgm:cxn modelId="{5041274B-FDAE-4EAF-A254-964A82C3C4F9}" type="presOf" srcId="{D1BF3C9A-8375-4F43-AD6C-0ED056598794}" destId="{96E8C4A3-F469-47AC-8531-A29A44DDB003}" srcOrd="0" destOrd="0" presId="urn:microsoft.com/office/officeart/2005/8/layout/default#44"/>
    <dgm:cxn modelId="{60E0D2FE-26BA-4D98-867E-A1B91C67C970}" type="presOf" srcId="{A73B0F63-0D78-4B8A-9986-D99BE37C0011}" destId="{76DA7E12-E222-410D-A957-0F07B7BE21EE}" srcOrd="0" destOrd="0" presId="urn:microsoft.com/office/officeart/2005/8/layout/default#44"/>
    <dgm:cxn modelId="{E2EF9245-8914-4E7D-A9B7-3BCBDC4D1951}" type="presOf" srcId="{F9A4A086-F618-4025-BA86-C827E7365ABA}" destId="{CF5DF864-F0B1-4A58-8293-9D5B830BF44C}" srcOrd="0" destOrd="0" presId="urn:microsoft.com/office/officeart/2005/8/layout/default#44"/>
    <dgm:cxn modelId="{9B3FCAC3-8030-4EEE-9533-1EC2CDB7A661}" type="presParOf" srcId="{76DA7E12-E222-410D-A957-0F07B7BE21EE}" destId="{96E8C4A3-F469-47AC-8531-A29A44DDB003}" srcOrd="0" destOrd="0" presId="urn:microsoft.com/office/officeart/2005/8/layout/default#44"/>
    <dgm:cxn modelId="{9EE44536-9358-48BF-89DE-3930C417564B}" type="presParOf" srcId="{76DA7E12-E222-410D-A957-0F07B7BE21EE}" destId="{856FBFE6-713C-4745-B918-ED76D8C2758E}" srcOrd="1" destOrd="0" presId="urn:microsoft.com/office/officeart/2005/8/layout/default#44"/>
    <dgm:cxn modelId="{E466192B-90D9-4985-9F01-3FFA64C70AA1}" type="presParOf" srcId="{76DA7E12-E222-410D-A957-0F07B7BE21EE}" destId="{CF5DF864-F0B1-4A58-8293-9D5B830BF44C}" srcOrd="2" destOrd="0" presId="urn:microsoft.com/office/officeart/2005/8/layout/default#4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BBF434-87E3-4090-A06E-9A4992391B74}" type="doc">
      <dgm:prSet loTypeId="urn:microsoft.com/office/officeart/2005/8/layout/default#27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3375519C-3E30-472D-B002-D817C4E7F240}">
      <dgm:prSet phldrT="[Tekst]"/>
      <dgm:spPr/>
      <dgm:t>
        <a:bodyPr/>
        <a:lstStyle/>
        <a:p>
          <a:r>
            <a:rPr lang="pl-PL" dirty="0"/>
            <a:t>1,5 metra </a:t>
          </a:r>
          <a:br>
            <a:rPr lang="pl-PL" dirty="0"/>
          </a:br>
          <a:r>
            <a:rPr lang="pl-PL" dirty="0"/>
            <a:t>– minimalna odległość między pieszymi.</a:t>
          </a:r>
        </a:p>
      </dgm:t>
    </dgm:pt>
    <dgm:pt modelId="{9A6B8B62-2D2C-4F90-844F-E54027C397B1}" type="parTrans" cxnId="{E8FC9766-F12F-4920-89DD-747F1C6A5FD8}">
      <dgm:prSet/>
      <dgm:spPr/>
      <dgm:t>
        <a:bodyPr/>
        <a:lstStyle/>
        <a:p>
          <a:endParaRPr lang="pl-PL"/>
        </a:p>
      </dgm:t>
    </dgm:pt>
    <dgm:pt modelId="{95A2E7DF-69E9-4360-906A-220A590C31AC}" type="sibTrans" cxnId="{E8FC9766-F12F-4920-89DD-747F1C6A5FD8}">
      <dgm:prSet/>
      <dgm:spPr/>
      <dgm:t>
        <a:bodyPr/>
        <a:lstStyle/>
        <a:p>
          <a:endParaRPr lang="pl-PL"/>
        </a:p>
      </dgm:t>
    </dgm:pt>
    <dgm:pt modelId="{2F828CE3-27DF-454B-BAB1-234BF6283EC6}">
      <dgm:prSet phldrT="[Tekst]"/>
      <dgm:spPr/>
      <dgm:t>
        <a:bodyPr/>
        <a:lstStyle/>
        <a:p>
          <a:pPr algn="l"/>
          <a:r>
            <a:rPr lang="pl-PL" dirty="0"/>
            <a:t>Wyłączeni z tego obowiązku są: </a:t>
          </a:r>
          <a:br>
            <a:rPr lang="pl-PL" dirty="0"/>
          </a:br>
          <a:r>
            <a:rPr lang="pl-PL" dirty="0"/>
            <a:t>- rodzice z dziećmi wymagającymi opieki </a:t>
          </a:r>
          <a:br>
            <a:rPr lang="pl-PL" dirty="0"/>
          </a:br>
          <a:r>
            <a:rPr lang="pl-PL" dirty="0"/>
            <a:t>(do 13. roku życia), </a:t>
          </a:r>
          <a:br>
            <a:rPr lang="pl-PL" dirty="0"/>
          </a:br>
          <a:r>
            <a:rPr lang="pl-PL" dirty="0"/>
            <a:t>- osoby wspólnie mieszkające lub gospodarujące, </a:t>
          </a:r>
          <a:br>
            <a:rPr lang="pl-PL" dirty="0"/>
          </a:br>
          <a:r>
            <a:rPr lang="pl-PL" dirty="0"/>
            <a:t>- osoby niepełnosprawne - niemogące się samodzielnie poruszać, </a:t>
          </a:r>
          <a:br>
            <a:rPr lang="pl-PL" dirty="0"/>
          </a:br>
          <a:r>
            <a:rPr lang="pl-PL" dirty="0"/>
            <a:t>- osoby z orzeczeniem o potrzebie kształcenia specjalnego i ich opiekunowie, </a:t>
          </a:r>
          <a:br>
            <a:rPr lang="pl-PL" dirty="0"/>
          </a:br>
          <a:r>
            <a:rPr lang="pl-PL" dirty="0"/>
            <a:t>- osoby, które zasłaniają usta i nos.</a:t>
          </a:r>
        </a:p>
      </dgm:t>
    </dgm:pt>
    <dgm:pt modelId="{962F22D0-522F-458B-970F-E5AF473D39F1}" type="parTrans" cxnId="{1B498191-1638-418C-AA1C-22EF5DD97F64}">
      <dgm:prSet/>
      <dgm:spPr/>
      <dgm:t>
        <a:bodyPr/>
        <a:lstStyle/>
        <a:p>
          <a:endParaRPr lang="pl-PL"/>
        </a:p>
      </dgm:t>
    </dgm:pt>
    <dgm:pt modelId="{FC050C56-DC70-4F39-B12F-46A067078148}" type="sibTrans" cxnId="{1B498191-1638-418C-AA1C-22EF5DD97F64}">
      <dgm:prSet/>
      <dgm:spPr/>
      <dgm:t>
        <a:bodyPr/>
        <a:lstStyle/>
        <a:p>
          <a:endParaRPr lang="pl-PL"/>
        </a:p>
      </dgm:t>
    </dgm:pt>
    <dgm:pt modelId="{17B6722D-9F2F-4610-A2BF-6B129FBBE049}" type="pres">
      <dgm:prSet presAssocID="{54BBF434-87E3-4090-A06E-9A4992391B7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F44FE97-047B-48E7-B7BF-9C03C3D6E72A}" type="pres">
      <dgm:prSet presAssocID="{3375519C-3E30-472D-B002-D817C4E7F240}" presName="node" presStyleLbl="node1" presStyleIdx="0" presStyleCnt="2" custScaleX="6006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C6FE28C-6D71-416F-93B0-D9336ED2CF74}" type="pres">
      <dgm:prSet presAssocID="{95A2E7DF-69E9-4360-906A-220A590C31AC}" presName="sibTrans" presStyleCnt="0"/>
      <dgm:spPr/>
    </dgm:pt>
    <dgm:pt modelId="{CC468CB2-606E-42B4-A9C5-A14DCC1328F0}" type="pres">
      <dgm:prSet presAssocID="{2F828CE3-27DF-454B-BAB1-234BF6283EC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8FC9766-F12F-4920-89DD-747F1C6A5FD8}" srcId="{54BBF434-87E3-4090-A06E-9A4992391B74}" destId="{3375519C-3E30-472D-B002-D817C4E7F240}" srcOrd="0" destOrd="0" parTransId="{9A6B8B62-2D2C-4F90-844F-E54027C397B1}" sibTransId="{95A2E7DF-69E9-4360-906A-220A590C31AC}"/>
    <dgm:cxn modelId="{A1747D3C-8E6C-41A8-BEAB-60F80021A880}" type="presOf" srcId="{2F828CE3-27DF-454B-BAB1-234BF6283EC6}" destId="{CC468CB2-606E-42B4-A9C5-A14DCC1328F0}" srcOrd="0" destOrd="0" presId="urn:microsoft.com/office/officeart/2005/8/layout/default#27"/>
    <dgm:cxn modelId="{1B498191-1638-418C-AA1C-22EF5DD97F64}" srcId="{54BBF434-87E3-4090-A06E-9A4992391B74}" destId="{2F828CE3-27DF-454B-BAB1-234BF6283EC6}" srcOrd="1" destOrd="0" parTransId="{962F22D0-522F-458B-970F-E5AF473D39F1}" sibTransId="{FC050C56-DC70-4F39-B12F-46A067078148}"/>
    <dgm:cxn modelId="{F1E25F2F-F395-47D3-AFA8-EE3B1EB5413D}" type="presOf" srcId="{54BBF434-87E3-4090-A06E-9A4992391B74}" destId="{17B6722D-9F2F-4610-A2BF-6B129FBBE049}" srcOrd="0" destOrd="0" presId="urn:microsoft.com/office/officeart/2005/8/layout/default#27"/>
    <dgm:cxn modelId="{A6BF90C3-B9E7-4217-B750-924D40029C6F}" type="presOf" srcId="{3375519C-3E30-472D-B002-D817C4E7F240}" destId="{8F44FE97-047B-48E7-B7BF-9C03C3D6E72A}" srcOrd="0" destOrd="0" presId="urn:microsoft.com/office/officeart/2005/8/layout/default#27"/>
    <dgm:cxn modelId="{7B31B82C-7BBA-4710-982D-30F7D490F491}" type="presParOf" srcId="{17B6722D-9F2F-4610-A2BF-6B129FBBE049}" destId="{8F44FE97-047B-48E7-B7BF-9C03C3D6E72A}" srcOrd="0" destOrd="0" presId="urn:microsoft.com/office/officeart/2005/8/layout/default#27"/>
    <dgm:cxn modelId="{5A148422-AE24-43D7-9D08-3BE4A3471DCA}" type="presParOf" srcId="{17B6722D-9F2F-4610-A2BF-6B129FBBE049}" destId="{6C6FE28C-6D71-416F-93B0-D9336ED2CF74}" srcOrd="1" destOrd="0" presId="urn:microsoft.com/office/officeart/2005/8/layout/default#27"/>
    <dgm:cxn modelId="{0142198E-0FFB-42B6-B3A1-EEECC6135826}" type="presParOf" srcId="{17B6722D-9F2F-4610-A2BF-6B129FBBE049}" destId="{CC468CB2-606E-42B4-A9C5-A14DCC1328F0}" srcOrd="2" destOrd="0" presId="urn:microsoft.com/office/officeart/2005/8/layout/default#2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81BFFC1-C189-4E23-98D3-2C832FEF64F6}" type="doc">
      <dgm:prSet loTypeId="urn:microsoft.com/office/officeart/2005/8/layout/default#45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F74E4D17-095D-4490-B8B7-A662EA0E40C6}">
      <dgm:prSet phldrT="[Tekst]"/>
      <dgm:spPr/>
      <dgm:t>
        <a:bodyPr/>
        <a:lstStyle/>
        <a:p>
          <a:r>
            <a:rPr lang="pl-PL" dirty="0"/>
            <a:t>Przywrócony został międzynarodowy ruch kolejowy w ramach granic wewnętrznych Unii Europejskiej (obowiązuje: od 22 czerwca 2020r.)</a:t>
          </a:r>
        </a:p>
      </dgm:t>
    </dgm:pt>
    <dgm:pt modelId="{5071314D-EC08-4F6C-9D88-51D389E563E3}" type="parTrans" cxnId="{2ED8538B-37B5-42B3-9ED8-2C6E9D561869}">
      <dgm:prSet/>
      <dgm:spPr/>
      <dgm:t>
        <a:bodyPr/>
        <a:lstStyle/>
        <a:p>
          <a:endParaRPr lang="pl-PL"/>
        </a:p>
      </dgm:t>
    </dgm:pt>
    <dgm:pt modelId="{198EBB1B-12B4-48F3-9415-FF8B61E363F6}" type="sibTrans" cxnId="{2ED8538B-37B5-42B3-9ED8-2C6E9D561869}">
      <dgm:prSet/>
      <dgm:spPr/>
      <dgm:t>
        <a:bodyPr/>
        <a:lstStyle/>
        <a:p>
          <a:endParaRPr lang="pl-PL"/>
        </a:p>
      </dgm:t>
    </dgm:pt>
    <dgm:pt modelId="{8387C9D6-CF90-44D3-B3C4-BBF25ED582B0}">
      <dgm:prSet/>
      <dgm:spPr/>
      <dgm:t>
        <a:bodyPr/>
        <a:lstStyle/>
        <a:p>
          <a:r>
            <a:rPr lang="pl-PL" dirty="0"/>
            <a:t>Ograniczenie dotyczy: podróży pociągami relacji międzynarodowych poza granice zewnętrzne UE.</a:t>
          </a:r>
        </a:p>
      </dgm:t>
    </dgm:pt>
    <dgm:pt modelId="{3321FF2A-8E07-4B82-90D2-AFB8CDA5C825}" type="parTrans" cxnId="{3CF73A11-AE21-4879-8385-23B38BA82812}">
      <dgm:prSet/>
      <dgm:spPr/>
      <dgm:t>
        <a:bodyPr/>
        <a:lstStyle/>
        <a:p>
          <a:endParaRPr lang="pl-PL"/>
        </a:p>
      </dgm:t>
    </dgm:pt>
    <dgm:pt modelId="{93C1060B-010D-48F9-9321-333811341C70}" type="sibTrans" cxnId="{3CF73A11-AE21-4879-8385-23B38BA82812}">
      <dgm:prSet/>
      <dgm:spPr/>
      <dgm:t>
        <a:bodyPr/>
        <a:lstStyle/>
        <a:p>
          <a:endParaRPr lang="pl-PL"/>
        </a:p>
      </dgm:t>
    </dgm:pt>
    <dgm:pt modelId="{E20B2C9C-1D84-4B6E-A337-208017CE0315}" type="pres">
      <dgm:prSet presAssocID="{E81BFFC1-C189-4E23-98D3-2C832FEF64F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647594B-5B7F-4EA1-AF6F-AA827126FE3A}" type="pres">
      <dgm:prSet presAssocID="{F74E4D17-095D-4490-B8B7-A662EA0E40C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A3B9D2-3A73-4791-B924-0D71AF01D1AC}" type="pres">
      <dgm:prSet presAssocID="{198EBB1B-12B4-48F3-9415-FF8B61E363F6}" presName="sibTrans" presStyleCnt="0"/>
      <dgm:spPr/>
    </dgm:pt>
    <dgm:pt modelId="{7925C6C6-86D2-488D-AC9E-DFCB74E83058}" type="pres">
      <dgm:prSet presAssocID="{8387C9D6-CF90-44D3-B3C4-BBF25ED582B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B5EBCB4-E203-4CFD-B0B6-438A3910A07B}" type="presOf" srcId="{E81BFFC1-C189-4E23-98D3-2C832FEF64F6}" destId="{E20B2C9C-1D84-4B6E-A337-208017CE0315}" srcOrd="0" destOrd="0" presId="urn:microsoft.com/office/officeart/2005/8/layout/default#45"/>
    <dgm:cxn modelId="{2ED8538B-37B5-42B3-9ED8-2C6E9D561869}" srcId="{E81BFFC1-C189-4E23-98D3-2C832FEF64F6}" destId="{F74E4D17-095D-4490-B8B7-A662EA0E40C6}" srcOrd="0" destOrd="0" parTransId="{5071314D-EC08-4F6C-9D88-51D389E563E3}" sibTransId="{198EBB1B-12B4-48F3-9415-FF8B61E363F6}"/>
    <dgm:cxn modelId="{3CF73A11-AE21-4879-8385-23B38BA82812}" srcId="{E81BFFC1-C189-4E23-98D3-2C832FEF64F6}" destId="{8387C9D6-CF90-44D3-B3C4-BBF25ED582B0}" srcOrd="1" destOrd="0" parTransId="{3321FF2A-8E07-4B82-90D2-AFB8CDA5C825}" sibTransId="{93C1060B-010D-48F9-9321-333811341C70}"/>
    <dgm:cxn modelId="{B750F709-A0D6-4361-B9C5-CC701CBB4977}" type="presOf" srcId="{8387C9D6-CF90-44D3-B3C4-BBF25ED582B0}" destId="{7925C6C6-86D2-488D-AC9E-DFCB74E83058}" srcOrd="0" destOrd="0" presId="urn:microsoft.com/office/officeart/2005/8/layout/default#45"/>
    <dgm:cxn modelId="{9D981800-855D-433D-88A7-7C0080DA211E}" type="presOf" srcId="{F74E4D17-095D-4490-B8B7-A662EA0E40C6}" destId="{1647594B-5B7F-4EA1-AF6F-AA827126FE3A}" srcOrd="0" destOrd="0" presId="urn:microsoft.com/office/officeart/2005/8/layout/default#45"/>
    <dgm:cxn modelId="{8B2CA75F-440F-4754-9CFC-DE5CEE78C1F3}" type="presParOf" srcId="{E20B2C9C-1D84-4B6E-A337-208017CE0315}" destId="{1647594B-5B7F-4EA1-AF6F-AA827126FE3A}" srcOrd="0" destOrd="0" presId="urn:microsoft.com/office/officeart/2005/8/layout/default#45"/>
    <dgm:cxn modelId="{D9BAA0E9-9959-463D-A10C-CF656B4FCCBF}" type="presParOf" srcId="{E20B2C9C-1D84-4B6E-A337-208017CE0315}" destId="{3DA3B9D2-3A73-4791-B924-0D71AF01D1AC}" srcOrd="1" destOrd="0" presId="urn:microsoft.com/office/officeart/2005/8/layout/default#45"/>
    <dgm:cxn modelId="{F54E062F-C499-4A4E-8B83-5670830CAD15}" type="presParOf" srcId="{E20B2C9C-1D84-4B6E-A337-208017CE0315}" destId="{7925C6C6-86D2-488D-AC9E-DFCB74E83058}" srcOrd="2" destOrd="0" presId="urn:microsoft.com/office/officeart/2005/8/layout/default#4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4011727-1291-4F94-A720-968F58EEE7AD}" type="doc">
      <dgm:prSet loTypeId="urn:microsoft.com/office/officeart/2005/8/layout/default#46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D19D25D1-BFF9-41CA-80AD-566739D88071}">
      <dgm:prSet phldrT="[Tekst]" custT="1"/>
      <dgm:spPr/>
      <dgm:t>
        <a:bodyPr/>
        <a:lstStyle/>
        <a:p>
          <a:r>
            <a:rPr lang="pl-PL" sz="1400" dirty="0"/>
            <a:t>W strefie żółtej nie obowiązuje limit dotyczący liczby klientów przebywających w jednym czasie na terenie sklepu, na targu i poczcie.</a:t>
          </a:r>
        </a:p>
      </dgm:t>
    </dgm:pt>
    <dgm:pt modelId="{15B0FDC2-3AAE-4AF4-ADC5-965132F2B9E8}" type="parTrans" cxnId="{89FA7138-F0C1-4262-A466-B88FB888D5C0}">
      <dgm:prSet/>
      <dgm:spPr/>
      <dgm:t>
        <a:bodyPr/>
        <a:lstStyle/>
        <a:p>
          <a:endParaRPr lang="pl-PL"/>
        </a:p>
      </dgm:t>
    </dgm:pt>
    <dgm:pt modelId="{9E55F432-30E0-4F2B-AC59-6DA9F75515F4}" type="sibTrans" cxnId="{89FA7138-F0C1-4262-A466-B88FB888D5C0}">
      <dgm:prSet/>
      <dgm:spPr/>
      <dgm:t>
        <a:bodyPr/>
        <a:lstStyle/>
        <a:p>
          <a:endParaRPr lang="pl-PL"/>
        </a:p>
      </dgm:t>
    </dgm:pt>
    <dgm:pt modelId="{A11A4AF1-2CC9-4093-B3A1-739B03D4C772}">
      <dgm:prSet custT="1"/>
      <dgm:spPr/>
      <dgm:t>
        <a:bodyPr/>
        <a:lstStyle/>
        <a:p>
          <a:r>
            <a:rPr lang="pl-PL" sz="1400" dirty="0"/>
            <a:t>W strefie czerwonej ograniczenia w sklepach są uzależnione od wielkości sklepu. Dla sklepów o powierzchni do 100 m2 - 5 os. na 1 kasę, a dla sklepów o powierzchni powyżej 100 m2 - 1 os. na 15 m2.</a:t>
          </a:r>
        </a:p>
      </dgm:t>
    </dgm:pt>
    <dgm:pt modelId="{E90C282D-7E5F-4BCE-B1FA-C67E36ED95EC}" type="parTrans" cxnId="{43F8D8B8-C013-4E7F-9EAC-0B11C0400D09}">
      <dgm:prSet/>
      <dgm:spPr/>
      <dgm:t>
        <a:bodyPr/>
        <a:lstStyle/>
        <a:p>
          <a:endParaRPr lang="pl-PL"/>
        </a:p>
      </dgm:t>
    </dgm:pt>
    <dgm:pt modelId="{0B91CEC3-B1D5-4FF9-B290-DCB7D085A84C}" type="sibTrans" cxnId="{43F8D8B8-C013-4E7F-9EAC-0B11C0400D09}">
      <dgm:prSet/>
      <dgm:spPr/>
      <dgm:t>
        <a:bodyPr/>
        <a:lstStyle/>
        <a:p>
          <a:endParaRPr lang="pl-PL"/>
        </a:p>
      </dgm:t>
    </dgm:pt>
    <dgm:pt modelId="{A27FA9A4-42EE-4F55-963F-C999CD9A7D8F}">
      <dgm:prSet custT="1"/>
      <dgm:spPr/>
      <dgm:t>
        <a:bodyPr/>
        <a:lstStyle/>
        <a:p>
          <a:r>
            <a:rPr lang="pl-PL" sz="1400" dirty="0"/>
            <a:t>Od poniedziałku do piątku </a:t>
          </a:r>
          <a:br>
            <a:rPr lang="pl-PL" sz="1400" dirty="0"/>
          </a:br>
          <a:r>
            <a:rPr lang="pl-PL" sz="1400" dirty="0"/>
            <a:t>w godzinach 10:00 – 12:00 w sklepie, drogerii, aptece oraz na poczcie mogą przebywać wyłącznie osoby powyżej 60. roku życia.</a:t>
          </a:r>
        </a:p>
      </dgm:t>
    </dgm:pt>
    <dgm:pt modelId="{26B01CFD-09F6-49B6-8871-55A1DA43BA51}" type="parTrans" cxnId="{CA4655D7-4FBC-48FA-A188-0C02FA51C789}">
      <dgm:prSet/>
      <dgm:spPr/>
      <dgm:t>
        <a:bodyPr/>
        <a:lstStyle/>
        <a:p>
          <a:endParaRPr lang="pl-PL"/>
        </a:p>
      </dgm:t>
    </dgm:pt>
    <dgm:pt modelId="{91A5154E-546D-49C1-8EDE-CAA62DB03F33}" type="sibTrans" cxnId="{CA4655D7-4FBC-48FA-A188-0C02FA51C789}">
      <dgm:prSet/>
      <dgm:spPr/>
      <dgm:t>
        <a:bodyPr/>
        <a:lstStyle/>
        <a:p>
          <a:endParaRPr lang="pl-PL"/>
        </a:p>
      </dgm:t>
    </dgm:pt>
    <dgm:pt modelId="{58A46715-5F8C-4C6F-ABF1-E97B25F65C71}">
      <dgm:prSet custT="1"/>
      <dgm:spPr/>
      <dgm:t>
        <a:bodyPr/>
        <a:lstStyle/>
        <a:p>
          <a:r>
            <a:rPr lang="pl-PL" sz="1400" dirty="0"/>
            <a:t>W całym kraju lokale gastronomiczne mogą być otwarte w określonych godzinach – od 6:00 do 21:00. Ograniczenia w zakresie godzin nie stosuje się do realizacji usług polegających na przygotowywaniu i podawaniu żywności na wynos lub jej przygotowywaniu i dostarczaniu.</a:t>
          </a:r>
        </a:p>
      </dgm:t>
    </dgm:pt>
    <dgm:pt modelId="{D7D9730C-CC62-43F1-BE5C-0B9495554D62}" type="parTrans" cxnId="{8BEA8FAB-8B24-4A8F-A1F3-1946D961BF2A}">
      <dgm:prSet/>
      <dgm:spPr/>
      <dgm:t>
        <a:bodyPr/>
        <a:lstStyle/>
        <a:p>
          <a:endParaRPr lang="pl-PL"/>
        </a:p>
      </dgm:t>
    </dgm:pt>
    <dgm:pt modelId="{7FA7AE99-2548-4A18-8A41-A2A8349D6E33}" type="sibTrans" cxnId="{8BEA8FAB-8B24-4A8F-A1F3-1946D961BF2A}">
      <dgm:prSet/>
      <dgm:spPr/>
      <dgm:t>
        <a:bodyPr/>
        <a:lstStyle/>
        <a:p>
          <a:endParaRPr lang="pl-PL"/>
        </a:p>
      </dgm:t>
    </dgm:pt>
    <dgm:pt modelId="{A6A6B17C-2242-4E1E-97F5-AD12908E2011}">
      <dgm:prSet custT="1"/>
      <dgm:spPr/>
      <dgm:t>
        <a:bodyPr/>
        <a:lstStyle/>
        <a:p>
          <a:r>
            <a:rPr lang="pl-PL" sz="1400" dirty="0"/>
            <a:t>W lokalu i ogródku klienci muszą zakrywać usta i nos do czasu zajęcia przez miejsc, w których będą spożywali posiłki lub napoje. Istnieje także limit - zajęty może być co drugi stolik, chyba, że między stolikami znajduje się przegroda o wysokości min. 1 m, licząc od powierzchni stolika.</a:t>
          </a:r>
        </a:p>
      </dgm:t>
    </dgm:pt>
    <dgm:pt modelId="{CABBC20D-A54F-4BF2-B129-461DD08D69AE}" type="parTrans" cxnId="{5244502C-A3BC-48F5-9F97-21A2B2E94BF0}">
      <dgm:prSet/>
      <dgm:spPr/>
      <dgm:t>
        <a:bodyPr/>
        <a:lstStyle/>
        <a:p>
          <a:endParaRPr lang="pl-PL"/>
        </a:p>
      </dgm:t>
    </dgm:pt>
    <dgm:pt modelId="{0E6C4D29-D823-402B-B9D1-99570980648C}" type="sibTrans" cxnId="{5244502C-A3BC-48F5-9F97-21A2B2E94BF0}">
      <dgm:prSet/>
      <dgm:spPr/>
      <dgm:t>
        <a:bodyPr/>
        <a:lstStyle/>
        <a:p>
          <a:endParaRPr lang="pl-PL"/>
        </a:p>
      </dgm:t>
    </dgm:pt>
    <dgm:pt modelId="{636E3AFB-AFF0-4C71-BEEF-065123339B8B}">
      <dgm:prSet custT="1"/>
      <dgm:spPr/>
      <dgm:t>
        <a:bodyPr/>
        <a:lstStyle/>
        <a:p>
          <a:r>
            <a:rPr lang="pl-PL" sz="1400" dirty="0"/>
            <a:t>Czasowego ograniczenia prowadzenia działalności gastronomicznej nie stosuje się do: 1) realizacji usług polegających na przygotowywaniu i podawaniu żywności na wynos lub jej przygotowywaniu i dostarczaniu; 2) wydzielonych stref gastronomicznych sali sprzedaży w przypadku stacji paliw płynnych</a:t>
          </a:r>
        </a:p>
      </dgm:t>
    </dgm:pt>
    <dgm:pt modelId="{F8A5583B-00C4-4208-8C89-875C1D121C95}" type="parTrans" cxnId="{DFBE49A8-B2EF-494C-87CF-DEFD3A2BD66B}">
      <dgm:prSet/>
      <dgm:spPr/>
      <dgm:t>
        <a:bodyPr/>
        <a:lstStyle/>
        <a:p>
          <a:endParaRPr lang="pl-PL"/>
        </a:p>
      </dgm:t>
    </dgm:pt>
    <dgm:pt modelId="{D5CF8255-AD01-4135-B822-5F67BA265268}" type="sibTrans" cxnId="{DFBE49A8-B2EF-494C-87CF-DEFD3A2BD66B}">
      <dgm:prSet/>
      <dgm:spPr/>
      <dgm:t>
        <a:bodyPr/>
        <a:lstStyle/>
        <a:p>
          <a:endParaRPr lang="pl-PL"/>
        </a:p>
      </dgm:t>
    </dgm:pt>
    <dgm:pt modelId="{B783BFCE-A562-4A62-B037-214401937B41}" type="pres">
      <dgm:prSet presAssocID="{54011727-1291-4F94-A720-968F58EEE7A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CA77C69-DFD6-4797-A219-09D055D2B418}" type="pres">
      <dgm:prSet presAssocID="{D19D25D1-BFF9-41CA-80AD-566739D8807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6E78C66-3FF4-4758-97FB-F22889B25CC5}" type="pres">
      <dgm:prSet presAssocID="{9E55F432-30E0-4F2B-AC59-6DA9F75515F4}" presName="sibTrans" presStyleCnt="0"/>
      <dgm:spPr/>
    </dgm:pt>
    <dgm:pt modelId="{F647D2F7-BFD8-4A4D-B1CE-BA57105860B5}" type="pres">
      <dgm:prSet presAssocID="{A11A4AF1-2CC9-4093-B3A1-739B03D4C77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2567460-4AD0-4C59-A91E-E99B0EB334D7}" type="pres">
      <dgm:prSet presAssocID="{0B91CEC3-B1D5-4FF9-B290-DCB7D085A84C}" presName="sibTrans" presStyleCnt="0"/>
      <dgm:spPr/>
    </dgm:pt>
    <dgm:pt modelId="{5F4584CB-F9B8-4DAC-97FE-89B9BEDAC246}" type="pres">
      <dgm:prSet presAssocID="{A27FA9A4-42EE-4F55-963F-C999CD9A7D8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2A323C7-4522-4FBA-B82C-440E9CC9EA4F}" type="pres">
      <dgm:prSet presAssocID="{91A5154E-546D-49C1-8EDE-CAA62DB03F33}" presName="sibTrans" presStyleCnt="0"/>
      <dgm:spPr/>
    </dgm:pt>
    <dgm:pt modelId="{37ACAA7A-2AB3-46A2-9BA8-9A4C57DFA8C9}" type="pres">
      <dgm:prSet presAssocID="{58A46715-5F8C-4C6F-ABF1-E97B25F65C71}" presName="node" presStyleLbl="node1" presStyleIdx="3" presStyleCnt="6" custScaleY="12059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F68F0B-D81D-42BA-A3C8-4CCD8D44FA9D}" type="pres">
      <dgm:prSet presAssocID="{7FA7AE99-2548-4A18-8A41-A2A8349D6E33}" presName="sibTrans" presStyleCnt="0"/>
      <dgm:spPr/>
    </dgm:pt>
    <dgm:pt modelId="{FC710A76-F62E-4C25-B3EC-4F210278396A}" type="pres">
      <dgm:prSet presAssocID="{A6A6B17C-2242-4E1E-97F5-AD12908E2011}" presName="node" presStyleLbl="node1" presStyleIdx="4" presStyleCnt="6" custScaleY="12059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BB985C1-D091-44F6-9BCA-DE15AD6B1328}" type="pres">
      <dgm:prSet presAssocID="{0E6C4D29-D823-402B-B9D1-99570980648C}" presName="sibTrans" presStyleCnt="0"/>
      <dgm:spPr/>
    </dgm:pt>
    <dgm:pt modelId="{111F53FA-B0CA-4B32-83D9-1E30CD246473}" type="pres">
      <dgm:prSet presAssocID="{636E3AFB-AFF0-4C71-BEEF-065123339B8B}" presName="node" presStyleLbl="node1" presStyleIdx="5" presStyleCnt="6" custScaleY="12059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81E71F2-9B2B-43F3-B5A5-A3FA1526449D}" type="presOf" srcId="{A6A6B17C-2242-4E1E-97F5-AD12908E2011}" destId="{FC710A76-F62E-4C25-B3EC-4F210278396A}" srcOrd="0" destOrd="0" presId="urn:microsoft.com/office/officeart/2005/8/layout/default#46"/>
    <dgm:cxn modelId="{DD2CE2FA-CB04-450E-89A9-3B824059ECD1}" type="presOf" srcId="{636E3AFB-AFF0-4C71-BEEF-065123339B8B}" destId="{111F53FA-B0CA-4B32-83D9-1E30CD246473}" srcOrd="0" destOrd="0" presId="urn:microsoft.com/office/officeart/2005/8/layout/default#46"/>
    <dgm:cxn modelId="{6A8F39A6-5BC4-44BD-8CD9-88A79A1827C3}" type="presOf" srcId="{A11A4AF1-2CC9-4093-B3A1-739B03D4C772}" destId="{F647D2F7-BFD8-4A4D-B1CE-BA57105860B5}" srcOrd="0" destOrd="0" presId="urn:microsoft.com/office/officeart/2005/8/layout/default#46"/>
    <dgm:cxn modelId="{0CE2F2E5-DC56-41F4-A5C3-2021273AC7A7}" type="presOf" srcId="{58A46715-5F8C-4C6F-ABF1-E97B25F65C71}" destId="{37ACAA7A-2AB3-46A2-9BA8-9A4C57DFA8C9}" srcOrd="0" destOrd="0" presId="urn:microsoft.com/office/officeart/2005/8/layout/default#46"/>
    <dgm:cxn modelId="{8F38D8D1-8702-4250-9923-5A2D11360CFB}" type="presOf" srcId="{54011727-1291-4F94-A720-968F58EEE7AD}" destId="{B783BFCE-A562-4A62-B037-214401937B41}" srcOrd="0" destOrd="0" presId="urn:microsoft.com/office/officeart/2005/8/layout/default#46"/>
    <dgm:cxn modelId="{5244502C-A3BC-48F5-9F97-21A2B2E94BF0}" srcId="{54011727-1291-4F94-A720-968F58EEE7AD}" destId="{A6A6B17C-2242-4E1E-97F5-AD12908E2011}" srcOrd="4" destOrd="0" parTransId="{CABBC20D-A54F-4BF2-B129-461DD08D69AE}" sibTransId="{0E6C4D29-D823-402B-B9D1-99570980648C}"/>
    <dgm:cxn modelId="{21FFB89C-27AF-4556-A521-E4DD286137AC}" type="presOf" srcId="{D19D25D1-BFF9-41CA-80AD-566739D88071}" destId="{ACA77C69-DFD6-4797-A219-09D055D2B418}" srcOrd="0" destOrd="0" presId="urn:microsoft.com/office/officeart/2005/8/layout/default#46"/>
    <dgm:cxn modelId="{ADB3FAB3-BE26-4286-B605-85E675B9DFF6}" type="presOf" srcId="{A27FA9A4-42EE-4F55-963F-C999CD9A7D8F}" destId="{5F4584CB-F9B8-4DAC-97FE-89B9BEDAC246}" srcOrd="0" destOrd="0" presId="urn:microsoft.com/office/officeart/2005/8/layout/default#46"/>
    <dgm:cxn modelId="{89FA7138-F0C1-4262-A466-B88FB888D5C0}" srcId="{54011727-1291-4F94-A720-968F58EEE7AD}" destId="{D19D25D1-BFF9-41CA-80AD-566739D88071}" srcOrd="0" destOrd="0" parTransId="{15B0FDC2-3AAE-4AF4-ADC5-965132F2B9E8}" sibTransId="{9E55F432-30E0-4F2B-AC59-6DA9F75515F4}"/>
    <dgm:cxn modelId="{8BEA8FAB-8B24-4A8F-A1F3-1946D961BF2A}" srcId="{54011727-1291-4F94-A720-968F58EEE7AD}" destId="{58A46715-5F8C-4C6F-ABF1-E97B25F65C71}" srcOrd="3" destOrd="0" parTransId="{D7D9730C-CC62-43F1-BE5C-0B9495554D62}" sibTransId="{7FA7AE99-2548-4A18-8A41-A2A8349D6E33}"/>
    <dgm:cxn modelId="{43F8D8B8-C013-4E7F-9EAC-0B11C0400D09}" srcId="{54011727-1291-4F94-A720-968F58EEE7AD}" destId="{A11A4AF1-2CC9-4093-B3A1-739B03D4C772}" srcOrd="1" destOrd="0" parTransId="{E90C282D-7E5F-4BCE-B1FA-C67E36ED95EC}" sibTransId="{0B91CEC3-B1D5-4FF9-B290-DCB7D085A84C}"/>
    <dgm:cxn modelId="{DFBE49A8-B2EF-494C-87CF-DEFD3A2BD66B}" srcId="{54011727-1291-4F94-A720-968F58EEE7AD}" destId="{636E3AFB-AFF0-4C71-BEEF-065123339B8B}" srcOrd="5" destOrd="0" parTransId="{F8A5583B-00C4-4208-8C89-875C1D121C95}" sibTransId="{D5CF8255-AD01-4135-B822-5F67BA265268}"/>
    <dgm:cxn modelId="{CA4655D7-4FBC-48FA-A188-0C02FA51C789}" srcId="{54011727-1291-4F94-A720-968F58EEE7AD}" destId="{A27FA9A4-42EE-4F55-963F-C999CD9A7D8F}" srcOrd="2" destOrd="0" parTransId="{26B01CFD-09F6-49B6-8871-55A1DA43BA51}" sibTransId="{91A5154E-546D-49C1-8EDE-CAA62DB03F33}"/>
    <dgm:cxn modelId="{06D9BB86-4E9E-4F18-B413-B03845D17428}" type="presParOf" srcId="{B783BFCE-A562-4A62-B037-214401937B41}" destId="{ACA77C69-DFD6-4797-A219-09D055D2B418}" srcOrd="0" destOrd="0" presId="urn:microsoft.com/office/officeart/2005/8/layout/default#46"/>
    <dgm:cxn modelId="{517A34B3-7F0A-44D0-BB85-7DAA7B758B51}" type="presParOf" srcId="{B783BFCE-A562-4A62-B037-214401937B41}" destId="{86E78C66-3FF4-4758-97FB-F22889B25CC5}" srcOrd="1" destOrd="0" presId="urn:microsoft.com/office/officeart/2005/8/layout/default#46"/>
    <dgm:cxn modelId="{1F32488A-83B8-4423-9AF6-C8EC8F1B9404}" type="presParOf" srcId="{B783BFCE-A562-4A62-B037-214401937B41}" destId="{F647D2F7-BFD8-4A4D-B1CE-BA57105860B5}" srcOrd="2" destOrd="0" presId="urn:microsoft.com/office/officeart/2005/8/layout/default#46"/>
    <dgm:cxn modelId="{050FB273-7A65-4F35-94B4-6D2962C47A93}" type="presParOf" srcId="{B783BFCE-A562-4A62-B037-214401937B41}" destId="{B2567460-4AD0-4C59-A91E-E99B0EB334D7}" srcOrd="3" destOrd="0" presId="urn:microsoft.com/office/officeart/2005/8/layout/default#46"/>
    <dgm:cxn modelId="{E51829CB-75DB-4C7F-B1B9-E1602C67A7D5}" type="presParOf" srcId="{B783BFCE-A562-4A62-B037-214401937B41}" destId="{5F4584CB-F9B8-4DAC-97FE-89B9BEDAC246}" srcOrd="4" destOrd="0" presId="urn:microsoft.com/office/officeart/2005/8/layout/default#46"/>
    <dgm:cxn modelId="{664DD8EF-C481-491F-918B-973B44209359}" type="presParOf" srcId="{B783BFCE-A562-4A62-B037-214401937B41}" destId="{72A323C7-4522-4FBA-B82C-440E9CC9EA4F}" srcOrd="5" destOrd="0" presId="urn:microsoft.com/office/officeart/2005/8/layout/default#46"/>
    <dgm:cxn modelId="{EF6A8A20-B3C8-444E-84B6-FE69160B166E}" type="presParOf" srcId="{B783BFCE-A562-4A62-B037-214401937B41}" destId="{37ACAA7A-2AB3-46A2-9BA8-9A4C57DFA8C9}" srcOrd="6" destOrd="0" presId="urn:microsoft.com/office/officeart/2005/8/layout/default#46"/>
    <dgm:cxn modelId="{6A622BDE-E759-49D5-915C-572450565597}" type="presParOf" srcId="{B783BFCE-A562-4A62-B037-214401937B41}" destId="{4DF68F0B-D81D-42BA-A3C8-4CCD8D44FA9D}" srcOrd="7" destOrd="0" presId="urn:microsoft.com/office/officeart/2005/8/layout/default#46"/>
    <dgm:cxn modelId="{61097AF1-57A7-4089-980A-B877892CC8FD}" type="presParOf" srcId="{B783BFCE-A562-4A62-B037-214401937B41}" destId="{FC710A76-F62E-4C25-B3EC-4F210278396A}" srcOrd="8" destOrd="0" presId="urn:microsoft.com/office/officeart/2005/8/layout/default#46"/>
    <dgm:cxn modelId="{3D87FC89-5DA1-47D9-8ACD-B7746B07E3C0}" type="presParOf" srcId="{B783BFCE-A562-4A62-B037-214401937B41}" destId="{4BB985C1-D091-44F6-9BCA-DE15AD6B1328}" srcOrd="9" destOrd="0" presId="urn:microsoft.com/office/officeart/2005/8/layout/default#46"/>
    <dgm:cxn modelId="{0CE8718B-7BE8-49F6-833B-BF5CFAB6B2BF}" type="presParOf" srcId="{B783BFCE-A562-4A62-B037-214401937B41}" destId="{111F53FA-B0CA-4B32-83D9-1E30CD246473}" srcOrd="10" destOrd="0" presId="urn:microsoft.com/office/officeart/2005/8/layout/default#4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D0CE85B-98AC-4F8E-BF7B-0541FB44F602}" type="doc">
      <dgm:prSet loTypeId="urn:microsoft.com/office/officeart/2005/8/layout/default#47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8A9083CB-0F06-41F8-92D9-5D82C73C162D}">
      <dgm:prSet phldrT="[Tekst]"/>
      <dgm:spPr/>
      <dgm:t>
        <a:bodyPr/>
        <a:lstStyle/>
        <a:p>
          <a:r>
            <a:rPr lang="pl-PL" dirty="0"/>
            <a:t>Restauracje i bary hotelowe są otwarte i mogą serwować gościom posiłki na sali – zasady jak przy restauracjach </a:t>
          </a:r>
          <a:br>
            <a:rPr lang="pl-PL" dirty="0"/>
          </a:br>
          <a:r>
            <a:rPr lang="pl-PL" dirty="0"/>
            <a:t>i barach.</a:t>
          </a:r>
        </a:p>
      </dgm:t>
    </dgm:pt>
    <dgm:pt modelId="{7CA2214D-C1FA-4C98-8CE9-E9D7B5F053E3}" type="parTrans" cxnId="{3783C24E-EB4B-41EB-A735-19DBC7E7B762}">
      <dgm:prSet/>
      <dgm:spPr/>
      <dgm:t>
        <a:bodyPr/>
        <a:lstStyle/>
        <a:p>
          <a:endParaRPr lang="pl-PL"/>
        </a:p>
      </dgm:t>
    </dgm:pt>
    <dgm:pt modelId="{CEEB830C-6538-4ED8-96CA-070F3845AB77}" type="sibTrans" cxnId="{3783C24E-EB4B-41EB-A735-19DBC7E7B762}">
      <dgm:prSet/>
      <dgm:spPr/>
      <dgm:t>
        <a:bodyPr/>
        <a:lstStyle/>
        <a:p>
          <a:endParaRPr lang="pl-PL"/>
        </a:p>
      </dgm:t>
    </dgm:pt>
    <dgm:pt modelId="{86BF3E91-58B4-464F-A31C-ACBB4089B462}">
      <dgm:prSet/>
      <dgm:spPr/>
      <dgm:t>
        <a:bodyPr/>
        <a:lstStyle/>
        <a:p>
          <a:r>
            <a:rPr lang="pl-PL" dirty="0"/>
            <a:t>Od 17 października w hotelach mogą działać baseny, siłownie i kluby fitness, jednak tylko i wyłącznie dla gości, których pobyt wynosi co najmniej jedną dobę hotelową.</a:t>
          </a:r>
        </a:p>
      </dgm:t>
    </dgm:pt>
    <dgm:pt modelId="{14AFC788-C88D-40DB-9208-AB83A51E4E6A}" type="parTrans" cxnId="{C7453ACF-AC59-4567-8C6A-C193D419B7EB}">
      <dgm:prSet/>
      <dgm:spPr/>
      <dgm:t>
        <a:bodyPr/>
        <a:lstStyle/>
        <a:p>
          <a:endParaRPr lang="pl-PL"/>
        </a:p>
      </dgm:t>
    </dgm:pt>
    <dgm:pt modelId="{BE5B4E07-BF2B-4725-B823-69C5A56C6D41}" type="sibTrans" cxnId="{C7453ACF-AC59-4567-8C6A-C193D419B7EB}">
      <dgm:prSet/>
      <dgm:spPr/>
      <dgm:t>
        <a:bodyPr/>
        <a:lstStyle/>
        <a:p>
          <a:endParaRPr lang="pl-PL"/>
        </a:p>
      </dgm:t>
    </dgm:pt>
    <dgm:pt modelId="{4661C5BA-120A-40C9-8D99-62C8A65BED11}">
      <dgm:prSet/>
      <dgm:spPr/>
      <dgm:t>
        <a:bodyPr/>
        <a:lstStyle/>
        <a:p>
          <a:r>
            <a:rPr lang="pl-PL" dirty="0"/>
            <a:t>W hotelach zakazana jest działalność klubów i dyskotek oraz miejsc udostępnionych do tańczenia.</a:t>
          </a:r>
        </a:p>
      </dgm:t>
    </dgm:pt>
    <dgm:pt modelId="{04C8A74A-D3B3-4EE9-A7D8-5C5D8C9EC498}" type="parTrans" cxnId="{9CB70995-1A9E-4F60-93FF-E09334306F22}">
      <dgm:prSet/>
      <dgm:spPr/>
      <dgm:t>
        <a:bodyPr/>
        <a:lstStyle/>
        <a:p>
          <a:endParaRPr lang="pl-PL"/>
        </a:p>
      </dgm:t>
    </dgm:pt>
    <dgm:pt modelId="{5F684AD9-96B4-491D-B02F-997A115619E3}" type="sibTrans" cxnId="{9CB70995-1A9E-4F60-93FF-E09334306F22}">
      <dgm:prSet/>
      <dgm:spPr/>
      <dgm:t>
        <a:bodyPr/>
        <a:lstStyle/>
        <a:p>
          <a:endParaRPr lang="pl-PL"/>
        </a:p>
      </dgm:t>
    </dgm:pt>
    <dgm:pt modelId="{AF485A85-0104-4BC4-A701-5CF81705AE5B}">
      <dgm:prSet phldrT="[Tekst]"/>
      <dgm:spPr/>
      <dgm:t>
        <a:bodyPr/>
        <a:lstStyle/>
        <a:p>
          <a:r>
            <a:rPr lang="pl-PL" dirty="0"/>
            <a:t>W całym kraju salony tatuażu i piercingu mogą działać </a:t>
          </a:r>
          <a:br>
            <a:rPr lang="pl-PL" dirty="0"/>
          </a:br>
          <a:r>
            <a:rPr lang="pl-PL" dirty="0"/>
            <a:t>w reżimie sanitarnym.</a:t>
          </a:r>
        </a:p>
      </dgm:t>
    </dgm:pt>
    <dgm:pt modelId="{C9BE8D9B-FF4B-4065-9AF4-355456CFAB41}" type="parTrans" cxnId="{BDE080E6-5695-4197-A1F7-78E02BDF266F}">
      <dgm:prSet/>
      <dgm:spPr/>
    </dgm:pt>
    <dgm:pt modelId="{483BA1FF-090A-4C93-B0BE-6CE08851036C}" type="sibTrans" cxnId="{BDE080E6-5695-4197-A1F7-78E02BDF266F}">
      <dgm:prSet/>
      <dgm:spPr/>
    </dgm:pt>
    <dgm:pt modelId="{F13E6000-7689-49E4-B7A5-B1E7BA376AE3}" type="pres">
      <dgm:prSet presAssocID="{BD0CE85B-98AC-4F8E-BF7B-0541FB44F60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B2394A4-A3EA-49EA-A446-D3DCA33E32EA}" type="pres">
      <dgm:prSet presAssocID="{AF485A85-0104-4BC4-A701-5CF81705AE5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0631E41-5790-4E58-AC9D-4892FB8EDB01}" type="pres">
      <dgm:prSet presAssocID="{483BA1FF-090A-4C93-B0BE-6CE08851036C}" presName="sibTrans" presStyleCnt="0"/>
      <dgm:spPr/>
    </dgm:pt>
    <dgm:pt modelId="{155D5454-52CD-4718-8CAD-5FFA88A553FC}" type="pres">
      <dgm:prSet presAssocID="{8A9083CB-0F06-41F8-92D9-5D82C73C162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3F2CED2-2DC8-4A6C-853F-440EA9C8F028}" type="pres">
      <dgm:prSet presAssocID="{CEEB830C-6538-4ED8-96CA-070F3845AB77}" presName="sibTrans" presStyleCnt="0"/>
      <dgm:spPr/>
    </dgm:pt>
    <dgm:pt modelId="{BE07F9A8-A981-4684-AA6F-1466D3C80977}" type="pres">
      <dgm:prSet presAssocID="{86BF3E91-58B4-464F-A31C-ACBB4089B46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C5A626-EB72-4E7C-8CB4-C87F512A1AB4}" type="pres">
      <dgm:prSet presAssocID="{BE5B4E07-BF2B-4725-B823-69C5A56C6D41}" presName="sibTrans" presStyleCnt="0"/>
      <dgm:spPr/>
    </dgm:pt>
    <dgm:pt modelId="{B67E7847-7471-480D-8607-269F95CBBA9E}" type="pres">
      <dgm:prSet presAssocID="{4661C5BA-120A-40C9-8D99-62C8A65BED1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2C843CD-5A2C-4461-A6D1-49410F2D9D92}" type="presOf" srcId="{8A9083CB-0F06-41F8-92D9-5D82C73C162D}" destId="{155D5454-52CD-4718-8CAD-5FFA88A553FC}" srcOrd="0" destOrd="0" presId="urn:microsoft.com/office/officeart/2005/8/layout/default#47"/>
    <dgm:cxn modelId="{C7453ACF-AC59-4567-8C6A-C193D419B7EB}" srcId="{BD0CE85B-98AC-4F8E-BF7B-0541FB44F602}" destId="{86BF3E91-58B4-464F-A31C-ACBB4089B462}" srcOrd="2" destOrd="0" parTransId="{14AFC788-C88D-40DB-9208-AB83A51E4E6A}" sibTransId="{BE5B4E07-BF2B-4725-B823-69C5A56C6D41}"/>
    <dgm:cxn modelId="{BDE080E6-5695-4197-A1F7-78E02BDF266F}" srcId="{BD0CE85B-98AC-4F8E-BF7B-0541FB44F602}" destId="{AF485A85-0104-4BC4-A701-5CF81705AE5B}" srcOrd="0" destOrd="0" parTransId="{C9BE8D9B-FF4B-4065-9AF4-355456CFAB41}" sibTransId="{483BA1FF-090A-4C93-B0BE-6CE08851036C}"/>
    <dgm:cxn modelId="{9CB70995-1A9E-4F60-93FF-E09334306F22}" srcId="{BD0CE85B-98AC-4F8E-BF7B-0541FB44F602}" destId="{4661C5BA-120A-40C9-8D99-62C8A65BED11}" srcOrd="3" destOrd="0" parTransId="{04C8A74A-D3B3-4EE9-A7D8-5C5D8C9EC498}" sibTransId="{5F684AD9-96B4-491D-B02F-997A115619E3}"/>
    <dgm:cxn modelId="{3206EA58-6153-4E87-9B24-6C3DBC4F4FE3}" type="presOf" srcId="{86BF3E91-58B4-464F-A31C-ACBB4089B462}" destId="{BE07F9A8-A981-4684-AA6F-1466D3C80977}" srcOrd="0" destOrd="0" presId="urn:microsoft.com/office/officeart/2005/8/layout/default#47"/>
    <dgm:cxn modelId="{B8E5EFB1-C106-4B72-B43B-1538A204989A}" type="presOf" srcId="{AF485A85-0104-4BC4-A701-5CF81705AE5B}" destId="{5B2394A4-A3EA-49EA-A446-D3DCA33E32EA}" srcOrd="0" destOrd="0" presId="urn:microsoft.com/office/officeart/2005/8/layout/default#47"/>
    <dgm:cxn modelId="{3783C24E-EB4B-41EB-A735-19DBC7E7B762}" srcId="{BD0CE85B-98AC-4F8E-BF7B-0541FB44F602}" destId="{8A9083CB-0F06-41F8-92D9-5D82C73C162D}" srcOrd="1" destOrd="0" parTransId="{7CA2214D-C1FA-4C98-8CE9-E9D7B5F053E3}" sibTransId="{CEEB830C-6538-4ED8-96CA-070F3845AB77}"/>
    <dgm:cxn modelId="{79C1787D-DEB1-47EF-B1B5-A0AE30158035}" type="presOf" srcId="{4661C5BA-120A-40C9-8D99-62C8A65BED11}" destId="{B67E7847-7471-480D-8607-269F95CBBA9E}" srcOrd="0" destOrd="0" presId="urn:microsoft.com/office/officeart/2005/8/layout/default#47"/>
    <dgm:cxn modelId="{B1891B87-7F0A-40FA-B2D2-254FCAC3DE19}" type="presOf" srcId="{BD0CE85B-98AC-4F8E-BF7B-0541FB44F602}" destId="{F13E6000-7689-49E4-B7A5-B1E7BA376AE3}" srcOrd="0" destOrd="0" presId="urn:microsoft.com/office/officeart/2005/8/layout/default#47"/>
    <dgm:cxn modelId="{D24EEFCD-E027-4284-9EE3-D025327DE58E}" type="presParOf" srcId="{F13E6000-7689-49E4-B7A5-B1E7BA376AE3}" destId="{5B2394A4-A3EA-49EA-A446-D3DCA33E32EA}" srcOrd="0" destOrd="0" presId="urn:microsoft.com/office/officeart/2005/8/layout/default#47"/>
    <dgm:cxn modelId="{F15C01AA-D746-4C3C-A4D2-AAB7A1C94859}" type="presParOf" srcId="{F13E6000-7689-49E4-B7A5-B1E7BA376AE3}" destId="{10631E41-5790-4E58-AC9D-4892FB8EDB01}" srcOrd="1" destOrd="0" presId="urn:microsoft.com/office/officeart/2005/8/layout/default#47"/>
    <dgm:cxn modelId="{AAB1C3BB-E87D-4360-AC49-A283F3D257F3}" type="presParOf" srcId="{F13E6000-7689-49E4-B7A5-B1E7BA376AE3}" destId="{155D5454-52CD-4718-8CAD-5FFA88A553FC}" srcOrd="2" destOrd="0" presId="urn:microsoft.com/office/officeart/2005/8/layout/default#47"/>
    <dgm:cxn modelId="{07EB3CE9-74F8-4C0B-927B-E47F7B5993CD}" type="presParOf" srcId="{F13E6000-7689-49E4-B7A5-B1E7BA376AE3}" destId="{F3F2CED2-2DC8-4A6C-853F-440EA9C8F028}" srcOrd="3" destOrd="0" presId="urn:microsoft.com/office/officeart/2005/8/layout/default#47"/>
    <dgm:cxn modelId="{746A7219-3532-49F8-85DF-2E4F5DB58914}" type="presParOf" srcId="{F13E6000-7689-49E4-B7A5-B1E7BA376AE3}" destId="{BE07F9A8-A981-4684-AA6F-1466D3C80977}" srcOrd="4" destOrd="0" presId="urn:microsoft.com/office/officeart/2005/8/layout/default#47"/>
    <dgm:cxn modelId="{A75039D0-D472-49E3-B84B-2919EF8DFE21}" type="presParOf" srcId="{F13E6000-7689-49E4-B7A5-B1E7BA376AE3}" destId="{ECC5A626-EB72-4E7C-8CB4-C87F512A1AB4}" srcOrd="5" destOrd="0" presId="urn:microsoft.com/office/officeart/2005/8/layout/default#47"/>
    <dgm:cxn modelId="{07C74D6A-E9AD-4878-A3FF-F4C68B7D1415}" type="presParOf" srcId="{F13E6000-7689-49E4-B7A5-B1E7BA376AE3}" destId="{B67E7847-7471-480D-8607-269F95CBBA9E}" srcOrd="6" destOrd="0" presId="urn:microsoft.com/office/officeart/2005/8/layout/default#4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D0CE85B-98AC-4F8E-BF7B-0541FB44F602}" type="doc">
      <dgm:prSet loTypeId="urn:microsoft.com/office/officeart/2005/8/layout/default#48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9669DEAD-6B7B-4964-A994-EC8602918A10}">
      <dgm:prSet custT="1"/>
      <dgm:spPr/>
      <dgm:t>
        <a:bodyPr/>
        <a:lstStyle/>
        <a:p>
          <a:r>
            <a:rPr lang="pl-PL" sz="1800" dirty="0"/>
            <a:t>Obiekty te mogą działać w hotelach wyłącznie dla gości, których pobyt wynosi co najmniej jedną dobę hotelową.</a:t>
          </a:r>
        </a:p>
      </dgm:t>
    </dgm:pt>
    <dgm:pt modelId="{7FB04771-30E4-4A68-AAC8-0ED4813066EF}" type="parTrans" cxnId="{0B98039D-3461-4D90-BDE2-CCD464C535EE}">
      <dgm:prSet/>
      <dgm:spPr/>
      <dgm:t>
        <a:bodyPr/>
        <a:lstStyle/>
        <a:p>
          <a:endParaRPr lang="pl-PL"/>
        </a:p>
      </dgm:t>
    </dgm:pt>
    <dgm:pt modelId="{E9673BED-CE3B-466B-B5BF-3CA911779BE1}" type="sibTrans" cxnId="{0B98039D-3461-4D90-BDE2-CCD464C535EE}">
      <dgm:prSet/>
      <dgm:spPr/>
      <dgm:t>
        <a:bodyPr/>
        <a:lstStyle/>
        <a:p>
          <a:endParaRPr lang="pl-PL"/>
        </a:p>
      </dgm:t>
    </dgm:pt>
    <dgm:pt modelId="{35EDAD8F-3371-460F-A9D8-0E510BDD2E32}">
      <dgm:prSet custT="1"/>
      <dgm:spPr/>
      <dgm:t>
        <a:bodyPr/>
        <a:lstStyle/>
        <a:p>
          <a:r>
            <a:rPr lang="pl-PL" sz="1800" dirty="0"/>
            <a:t>Zakaz obejmuje też działalność usługową związaną z poprawą kondycji fizycznej, mającą na celu poprawę samopoczucia, tj. łaźnie tureckie, sauny i łaźnie parowe, solaria, salony odchudzające, salony masażu itp.</a:t>
          </a:r>
        </a:p>
      </dgm:t>
    </dgm:pt>
    <dgm:pt modelId="{415E3B99-8BE8-4304-8E76-6794EED865FF}" type="parTrans" cxnId="{E135EAC6-46B9-4975-9F17-E9DB0219946D}">
      <dgm:prSet/>
      <dgm:spPr/>
      <dgm:t>
        <a:bodyPr/>
        <a:lstStyle/>
        <a:p>
          <a:endParaRPr lang="pl-PL"/>
        </a:p>
      </dgm:t>
    </dgm:pt>
    <dgm:pt modelId="{15F781E0-C7DD-4406-BC39-1CA89EEF4665}" type="sibTrans" cxnId="{E135EAC6-46B9-4975-9F17-E9DB0219946D}">
      <dgm:prSet/>
      <dgm:spPr/>
      <dgm:t>
        <a:bodyPr/>
        <a:lstStyle/>
        <a:p>
          <a:endParaRPr lang="pl-PL"/>
        </a:p>
      </dgm:t>
    </dgm:pt>
    <dgm:pt modelId="{AF485A85-0104-4BC4-A701-5CF81705AE5B}">
      <dgm:prSet phldrT="[Tekst]" custT="1"/>
      <dgm:spPr/>
      <dgm:t>
        <a:bodyPr/>
        <a:lstStyle/>
        <a:p>
          <a:r>
            <a:rPr lang="pl-PL" sz="1800" dirty="0"/>
            <a:t>W całym kraju zostaje zawieszona działalność basenów, </a:t>
          </a:r>
          <a:r>
            <a:rPr lang="pl-PL" sz="1800" dirty="0" err="1"/>
            <a:t>aquaparków</a:t>
          </a:r>
          <a:r>
            <a:rPr lang="pl-PL" sz="1800" dirty="0"/>
            <a:t>, siłowni, klubów i centrów fitness, z wyłączeniem tych, które</a:t>
          </a:r>
          <a:r>
            <a:rPr lang="pl-PL" sz="1800"/>
            <a:t>:  </a:t>
          </a:r>
          <a:br>
            <a:rPr lang="pl-PL" sz="1800"/>
          </a:br>
          <a:r>
            <a:rPr lang="pl-PL" sz="1800"/>
            <a:t>a</a:t>
          </a:r>
          <a:r>
            <a:rPr lang="pl-PL" sz="1800" dirty="0"/>
            <a:t>) działają w podmiotach wykonujących działalność leczniczą przeznaczonych dla pacjentów, b) są przeznaczone dla osób uprawiających sport w ramach współzawodnictwa sportowego, zajęć sportowych lub wydarzeń sportowych, c) są przeznaczone dla studentów i uczniów – w ramach zajęć na uczelni lub w szkole.</a:t>
          </a:r>
        </a:p>
      </dgm:t>
    </dgm:pt>
    <dgm:pt modelId="{C9BE8D9B-FF4B-4065-9AF4-355456CFAB41}" type="parTrans" cxnId="{BDE080E6-5695-4197-A1F7-78E02BDF266F}">
      <dgm:prSet/>
      <dgm:spPr/>
      <dgm:t>
        <a:bodyPr/>
        <a:lstStyle/>
        <a:p>
          <a:endParaRPr lang="pl-PL"/>
        </a:p>
      </dgm:t>
    </dgm:pt>
    <dgm:pt modelId="{483BA1FF-090A-4C93-B0BE-6CE08851036C}" type="sibTrans" cxnId="{BDE080E6-5695-4197-A1F7-78E02BDF266F}">
      <dgm:prSet/>
      <dgm:spPr/>
      <dgm:t>
        <a:bodyPr/>
        <a:lstStyle/>
        <a:p>
          <a:endParaRPr lang="pl-PL"/>
        </a:p>
      </dgm:t>
    </dgm:pt>
    <dgm:pt modelId="{F13E6000-7689-49E4-B7A5-B1E7BA376AE3}" type="pres">
      <dgm:prSet presAssocID="{BD0CE85B-98AC-4F8E-BF7B-0541FB44F60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B2394A4-A3EA-49EA-A446-D3DCA33E32EA}" type="pres">
      <dgm:prSet presAssocID="{AF485A85-0104-4BC4-A701-5CF81705AE5B}" presName="node" presStyleLbl="node1" presStyleIdx="0" presStyleCnt="3" custScaleX="20346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0631E41-5790-4E58-AC9D-4892FB8EDB01}" type="pres">
      <dgm:prSet presAssocID="{483BA1FF-090A-4C93-B0BE-6CE08851036C}" presName="sibTrans" presStyleCnt="0"/>
      <dgm:spPr/>
    </dgm:pt>
    <dgm:pt modelId="{0ECB7CE3-BF4E-4B8F-81CB-5AEEC61B9A06}" type="pres">
      <dgm:prSet presAssocID="{9669DEAD-6B7B-4964-A994-EC8602918A10}" presName="node" presStyleLbl="node1" presStyleIdx="1" presStyleCnt="3" custScaleX="10120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233DFE3-74DD-43C6-B5F3-94A37B31AEF3}" type="pres">
      <dgm:prSet presAssocID="{E9673BED-CE3B-466B-B5BF-3CA911779BE1}" presName="sibTrans" presStyleCnt="0"/>
      <dgm:spPr/>
    </dgm:pt>
    <dgm:pt modelId="{F63990E6-D535-4F35-BBEB-6502AC04BE55}" type="pres">
      <dgm:prSet presAssocID="{35EDAD8F-3371-460F-A9D8-0E510BDD2E3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135EAC6-46B9-4975-9F17-E9DB0219946D}" srcId="{BD0CE85B-98AC-4F8E-BF7B-0541FB44F602}" destId="{35EDAD8F-3371-460F-A9D8-0E510BDD2E32}" srcOrd="2" destOrd="0" parTransId="{415E3B99-8BE8-4304-8E76-6794EED865FF}" sibTransId="{15F781E0-C7DD-4406-BC39-1CA89EEF4665}"/>
    <dgm:cxn modelId="{BDE080E6-5695-4197-A1F7-78E02BDF266F}" srcId="{BD0CE85B-98AC-4F8E-BF7B-0541FB44F602}" destId="{AF485A85-0104-4BC4-A701-5CF81705AE5B}" srcOrd="0" destOrd="0" parTransId="{C9BE8D9B-FF4B-4065-9AF4-355456CFAB41}" sibTransId="{483BA1FF-090A-4C93-B0BE-6CE08851036C}"/>
    <dgm:cxn modelId="{B8E5EFB1-C106-4B72-B43B-1538A204989A}" type="presOf" srcId="{AF485A85-0104-4BC4-A701-5CF81705AE5B}" destId="{5B2394A4-A3EA-49EA-A446-D3DCA33E32EA}" srcOrd="0" destOrd="0" presId="urn:microsoft.com/office/officeart/2005/8/layout/default#48"/>
    <dgm:cxn modelId="{2347FD83-B129-41DC-94C3-AA9ACFBB6EDB}" type="presOf" srcId="{35EDAD8F-3371-460F-A9D8-0E510BDD2E32}" destId="{F63990E6-D535-4F35-BBEB-6502AC04BE55}" srcOrd="0" destOrd="0" presId="urn:microsoft.com/office/officeart/2005/8/layout/default#48"/>
    <dgm:cxn modelId="{0B98039D-3461-4D90-BDE2-CCD464C535EE}" srcId="{BD0CE85B-98AC-4F8E-BF7B-0541FB44F602}" destId="{9669DEAD-6B7B-4964-A994-EC8602918A10}" srcOrd="1" destOrd="0" parTransId="{7FB04771-30E4-4A68-AAC8-0ED4813066EF}" sibTransId="{E9673BED-CE3B-466B-B5BF-3CA911779BE1}"/>
    <dgm:cxn modelId="{B1891B87-7F0A-40FA-B2D2-254FCAC3DE19}" type="presOf" srcId="{BD0CE85B-98AC-4F8E-BF7B-0541FB44F602}" destId="{F13E6000-7689-49E4-B7A5-B1E7BA376AE3}" srcOrd="0" destOrd="0" presId="urn:microsoft.com/office/officeart/2005/8/layout/default#48"/>
    <dgm:cxn modelId="{62C71FE5-409C-49AE-8A1F-2D6E8ABE87FC}" type="presOf" srcId="{9669DEAD-6B7B-4964-A994-EC8602918A10}" destId="{0ECB7CE3-BF4E-4B8F-81CB-5AEEC61B9A06}" srcOrd="0" destOrd="0" presId="urn:microsoft.com/office/officeart/2005/8/layout/default#48"/>
    <dgm:cxn modelId="{D24EEFCD-E027-4284-9EE3-D025327DE58E}" type="presParOf" srcId="{F13E6000-7689-49E4-B7A5-B1E7BA376AE3}" destId="{5B2394A4-A3EA-49EA-A446-D3DCA33E32EA}" srcOrd="0" destOrd="0" presId="urn:microsoft.com/office/officeart/2005/8/layout/default#48"/>
    <dgm:cxn modelId="{F15C01AA-D746-4C3C-A4D2-AAB7A1C94859}" type="presParOf" srcId="{F13E6000-7689-49E4-B7A5-B1E7BA376AE3}" destId="{10631E41-5790-4E58-AC9D-4892FB8EDB01}" srcOrd="1" destOrd="0" presId="urn:microsoft.com/office/officeart/2005/8/layout/default#48"/>
    <dgm:cxn modelId="{BD2C231C-800B-4B36-9C5B-E6B7BB370FA7}" type="presParOf" srcId="{F13E6000-7689-49E4-B7A5-B1E7BA376AE3}" destId="{0ECB7CE3-BF4E-4B8F-81CB-5AEEC61B9A06}" srcOrd="2" destOrd="0" presId="urn:microsoft.com/office/officeart/2005/8/layout/default#48"/>
    <dgm:cxn modelId="{0C5B2975-F608-4EFF-9ADD-9B47AD6561CC}" type="presParOf" srcId="{F13E6000-7689-49E4-B7A5-B1E7BA376AE3}" destId="{D233DFE3-74DD-43C6-B5F3-94A37B31AEF3}" srcOrd="3" destOrd="0" presId="urn:microsoft.com/office/officeart/2005/8/layout/default#48"/>
    <dgm:cxn modelId="{44EB01B9-E9E3-4CE6-899A-FBF45B435973}" type="presParOf" srcId="{F13E6000-7689-49E4-B7A5-B1E7BA376AE3}" destId="{F63990E6-D535-4F35-BBEB-6502AC04BE55}" srcOrd="4" destOrd="0" presId="urn:microsoft.com/office/officeart/2005/8/layout/default#4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D0CE85B-98AC-4F8E-BF7B-0541FB44F602}" type="doc">
      <dgm:prSet loTypeId="urn:microsoft.com/office/officeart/2005/8/layout/default#49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822A0862-A01F-4B77-9C91-EA038634F07B}">
      <dgm:prSet custT="1"/>
      <dgm:spPr/>
      <dgm:t>
        <a:bodyPr/>
        <a:lstStyle/>
        <a:p>
          <a:r>
            <a:rPr lang="pl-PL" sz="1800" dirty="0"/>
            <a:t>Z tego obowiązku nie są zwolnione osoby, </a:t>
          </a:r>
          <a:br>
            <a:rPr lang="pl-PL" sz="1800" dirty="0"/>
          </a:br>
          <a:r>
            <a:rPr lang="pl-PL" sz="1800" dirty="0"/>
            <a:t>które uprawiają sport rekreacyjnie, chyba, że np. biegają na terenie lasów, parku, zieleńca, ogrodu botanicznego, ogrodu zabytkowego, rodzinnego ogródka działkowego i plaży.</a:t>
          </a:r>
        </a:p>
      </dgm:t>
    </dgm:pt>
    <dgm:pt modelId="{DEC6FA01-4DE4-4B8F-BB52-0AE27CEE6073}" type="parTrans" cxnId="{8C347D33-35A0-4FF3-89DC-5E56D2F5650D}">
      <dgm:prSet/>
      <dgm:spPr/>
      <dgm:t>
        <a:bodyPr/>
        <a:lstStyle/>
        <a:p>
          <a:endParaRPr lang="pl-PL"/>
        </a:p>
      </dgm:t>
    </dgm:pt>
    <dgm:pt modelId="{C264E6B9-02D1-436D-9178-57912754A482}" type="sibTrans" cxnId="{8C347D33-35A0-4FF3-89DC-5E56D2F5650D}">
      <dgm:prSet/>
      <dgm:spPr/>
      <dgm:t>
        <a:bodyPr/>
        <a:lstStyle/>
        <a:p>
          <a:endParaRPr lang="pl-PL"/>
        </a:p>
      </dgm:t>
    </dgm:pt>
    <dgm:pt modelId="{392FBBCA-FDE9-44E1-833F-05D13413BF47}">
      <dgm:prSet custT="1"/>
      <dgm:spPr/>
      <dgm:t>
        <a:bodyPr/>
        <a:lstStyle/>
        <a:p>
          <a:r>
            <a:rPr lang="pl-PL" sz="1800" dirty="0"/>
            <a:t>W całym kraju współzawodnictwo sportowe, zajęcia sportowe i wydarzenia sportowe są organizowane bez udziału publiczności.</a:t>
          </a:r>
        </a:p>
      </dgm:t>
    </dgm:pt>
    <dgm:pt modelId="{9B32838F-9E86-4A4B-86A9-1A55F1CDF31A}" type="parTrans" cxnId="{BC05B006-4E48-450E-A31B-84813FD590D4}">
      <dgm:prSet/>
      <dgm:spPr/>
      <dgm:t>
        <a:bodyPr/>
        <a:lstStyle/>
        <a:p>
          <a:endParaRPr lang="pl-PL"/>
        </a:p>
      </dgm:t>
    </dgm:pt>
    <dgm:pt modelId="{70F9A94A-7F22-4AA4-A826-264CBFCF881B}" type="sibTrans" cxnId="{BC05B006-4E48-450E-A31B-84813FD590D4}">
      <dgm:prSet/>
      <dgm:spPr/>
      <dgm:t>
        <a:bodyPr/>
        <a:lstStyle/>
        <a:p>
          <a:endParaRPr lang="pl-PL"/>
        </a:p>
      </dgm:t>
    </dgm:pt>
    <dgm:pt modelId="{7834AF38-F94B-41C5-AD82-8BB48F0B40ED}">
      <dgm:prSet custT="1"/>
      <dgm:spPr/>
      <dgm:t>
        <a:bodyPr/>
        <a:lstStyle/>
        <a:p>
          <a:r>
            <a:rPr lang="pl-PL" sz="1800" dirty="0"/>
            <a:t>W zajęciach, wydarzeniach sportowych oraz współzawodnictwie sportowym (z wyłączeniem pól golfowych, kortów tenisowych, stajni, stadnin i torów wyścigowych dla koni, infrastruktury do sportów wodnych i lotniczych, których nie dotyczą ograniczenia co do maksymalnej liczby osób) </a:t>
          </a:r>
          <a:br>
            <a:rPr lang="pl-PL" sz="1800" dirty="0"/>
          </a:br>
          <a:r>
            <a:rPr lang="pl-PL" sz="1800" dirty="0"/>
            <a:t>może uczestniczyć nie więcej niż 250 uczestników jednocześnie, nie licząc osób zajmujących się </a:t>
          </a:r>
          <a:br>
            <a:rPr lang="pl-PL" sz="1800" dirty="0"/>
          </a:br>
          <a:r>
            <a:rPr lang="pl-PL" sz="1800" dirty="0"/>
            <a:t>obsługą wydarzenia.</a:t>
          </a:r>
        </a:p>
      </dgm:t>
    </dgm:pt>
    <dgm:pt modelId="{9F34AF58-F494-4092-AAED-27D6D5AA455F}" type="parTrans" cxnId="{3C9F02DE-F18A-45E8-94FC-89E7E677887D}">
      <dgm:prSet/>
      <dgm:spPr/>
      <dgm:t>
        <a:bodyPr/>
        <a:lstStyle/>
        <a:p>
          <a:endParaRPr lang="pl-PL"/>
        </a:p>
      </dgm:t>
    </dgm:pt>
    <dgm:pt modelId="{5A1F7ACF-DABF-4739-8852-F2869D7FCAD8}" type="sibTrans" cxnId="{3C9F02DE-F18A-45E8-94FC-89E7E677887D}">
      <dgm:prSet/>
      <dgm:spPr/>
      <dgm:t>
        <a:bodyPr/>
        <a:lstStyle/>
        <a:p>
          <a:endParaRPr lang="pl-PL"/>
        </a:p>
      </dgm:t>
    </dgm:pt>
    <dgm:pt modelId="{AF485A85-0104-4BC4-A701-5CF81705AE5B}">
      <dgm:prSet phldrT="[Tekst]" custT="1"/>
      <dgm:spPr/>
      <dgm:t>
        <a:bodyPr/>
        <a:lstStyle/>
        <a:p>
          <a:r>
            <a:rPr lang="pl-PL" sz="1800" dirty="0"/>
            <a:t>Osoby uprawiające sport w ramach współzawodnictwa sportowego </a:t>
          </a:r>
          <a:br>
            <a:rPr lang="pl-PL" sz="1800" dirty="0"/>
          </a:br>
          <a:r>
            <a:rPr lang="pl-PL" sz="1800" dirty="0"/>
            <a:t>są zwolnione </a:t>
          </a:r>
          <a:br>
            <a:rPr lang="pl-PL" sz="1800" dirty="0"/>
          </a:br>
          <a:r>
            <a:rPr lang="pl-PL" sz="1800" dirty="0"/>
            <a:t>z obowiązku zakrywania ust i nosa.</a:t>
          </a:r>
        </a:p>
      </dgm:t>
    </dgm:pt>
    <dgm:pt modelId="{C9BE8D9B-FF4B-4065-9AF4-355456CFAB41}" type="parTrans" cxnId="{BDE080E6-5695-4197-A1F7-78E02BDF266F}">
      <dgm:prSet/>
      <dgm:spPr/>
      <dgm:t>
        <a:bodyPr/>
        <a:lstStyle/>
        <a:p>
          <a:endParaRPr lang="pl-PL"/>
        </a:p>
      </dgm:t>
    </dgm:pt>
    <dgm:pt modelId="{483BA1FF-090A-4C93-B0BE-6CE08851036C}" type="sibTrans" cxnId="{BDE080E6-5695-4197-A1F7-78E02BDF266F}">
      <dgm:prSet/>
      <dgm:spPr/>
      <dgm:t>
        <a:bodyPr/>
        <a:lstStyle/>
        <a:p>
          <a:endParaRPr lang="pl-PL"/>
        </a:p>
      </dgm:t>
    </dgm:pt>
    <dgm:pt modelId="{F13E6000-7689-49E4-B7A5-B1E7BA376AE3}" type="pres">
      <dgm:prSet presAssocID="{BD0CE85B-98AC-4F8E-BF7B-0541FB44F60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B2394A4-A3EA-49EA-A446-D3DCA33E32EA}" type="pres">
      <dgm:prSet presAssocID="{AF485A85-0104-4BC4-A701-5CF81705AE5B}" presName="node" presStyleLbl="node1" presStyleIdx="0" presStyleCnt="4" custScaleX="877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0631E41-5790-4E58-AC9D-4892FB8EDB01}" type="pres">
      <dgm:prSet presAssocID="{483BA1FF-090A-4C93-B0BE-6CE08851036C}" presName="sibTrans" presStyleCnt="0"/>
      <dgm:spPr/>
    </dgm:pt>
    <dgm:pt modelId="{E5703882-7EC5-4B3C-812B-7B04E0074EC5}" type="pres">
      <dgm:prSet presAssocID="{822A0862-A01F-4B77-9C91-EA038634F07B}" presName="node" presStyleLbl="node1" presStyleIdx="1" presStyleCnt="4" custScaleX="18230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690E763-02AF-4418-875D-CD1E4B4F8500}" type="pres">
      <dgm:prSet presAssocID="{C264E6B9-02D1-436D-9178-57912754A482}" presName="sibTrans" presStyleCnt="0"/>
      <dgm:spPr/>
    </dgm:pt>
    <dgm:pt modelId="{B2639D4B-399B-4051-AD9F-A1A7F13571A2}" type="pres">
      <dgm:prSet presAssocID="{392FBBCA-FDE9-44E1-833F-05D13413BF47}" presName="node" presStyleLbl="node1" presStyleIdx="2" presStyleCnt="4" custScaleX="87722" custScaleY="13551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B045842-3D79-426A-853F-5B15A4B1E007}" type="pres">
      <dgm:prSet presAssocID="{70F9A94A-7F22-4AA4-A826-264CBFCF881B}" presName="sibTrans" presStyleCnt="0"/>
      <dgm:spPr/>
    </dgm:pt>
    <dgm:pt modelId="{D5CED066-4356-4BFF-93C3-E2345BDD9A1A}" type="pres">
      <dgm:prSet presAssocID="{7834AF38-F94B-41C5-AD82-8BB48F0B40ED}" presName="node" presStyleLbl="node1" presStyleIdx="3" presStyleCnt="4" custScaleX="187494" custScaleY="14384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8A451C0-1050-439C-B9DC-58E167C53409}" type="presOf" srcId="{822A0862-A01F-4B77-9C91-EA038634F07B}" destId="{E5703882-7EC5-4B3C-812B-7B04E0074EC5}" srcOrd="0" destOrd="0" presId="urn:microsoft.com/office/officeart/2005/8/layout/default#49"/>
    <dgm:cxn modelId="{8C347D33-35A0-4FF3-89DC-5E56D2F5650D}" srcId="{BD0CE85B-98AC-4F8E-BF7B-0541FB44F602}" destId="{822A0862-A01F-4B77-9C91-EA038634F07B}" srcOrd="1" destOrd="0" parTransId="{DEC6FA01-4DE4-4B8F-BB52-0AE27CEE6073}" sibTransId="{C264E6B9-02D1-436D-9178-57912754A482}"/>
    <dgm:cxn modelId="{BDE080E6-5695-4197-A1F7-78E02BDF266F}" srcId="{BD0CE85B-98AC-4F8E-BF7B-0541FB44F602}" destId="{AF485A85-0104-4BC4-A701-5CF81705AE5B}" srcOrd="0" destOrd="0" parTransId="{C9BE8D9B-FF4B-4065-9AF4-355456CFAB41}" sibTransId="{483BA1FF-090A-4C93-B0BE-6CE08851036C}"/>
    <dgm:cxn modelId="{B7908656-A3D9-4EFD-938D-1A3835940388}" type="presOf" srcId="{392FBBCA-FDE9-44E1-833F-05D13413BF47}" destId="{B2639D4B-399B-4051-AD9F-A1A7F13571A2}" srcOrd="0" destOrd="0" presId="urn:microsoft.com/office/officeart/2005/8/layout/default#49"/>
    <dgm:cxn modelId="{B8E5EFB1-C106-4B72-B43B-1538A204989A}" type="presOf" srcId="{AF485A85-0104-4BC4-A701-5CF81705AE5B}" destId="{5B2394A4-A3EA-49EA-A446-D3DCA33E32EA}" srcOrd="0" destOrd="0" presId="urn:microsoft.com/office/officeart/2005/8/layout/default#49"/>
    <dgm:cxn modelId="{3C9F02DE-F18A-45E8-94FC-89E7E677887D}" srcId="{BD0CE85B-98AC-4F8E-BF7B-0541FB44F602}" destId="{7834AF38-F94B-41C5-AD82-8BB48F0B40ED}" srcOrd="3" destOrd="0" parTransId="{9F34AF58-F494-4092-AAED-27D6D5AA455F}" sibTransId="{5A1F7ACF-DABF-4739-8852-F2869D7FCAD8}"/>
    <dgm:cxn modelId="{C8DFE53E-A1A7-400C-B1F1-C328A877F310}" type="presOf" srcId="{7834AF38-F94B-41C5-AD82-8BB48F0B40ED}" destId="{D5CED066-4356-4BFF-93C3-E2345BDD9A1A}" srcOrd="0" destOrd="0" presId="urn:microsoft.com/office/officeart/2005/8/layout/default#49"/>
    <dgm:cxn modelId="{B1891B87-7F0A-40FA-B2D2-254FCAC3DE19}" type="presOf" srcId="{BD0CE85B-98AC-4F8E-BF7B-0541FB44F602}" destId="{F13E6000-7689-49E4-B7A5-B1E7BA376AE3}" srcOrd="0" destOrd="0" presId="urn:microsoft.com/office/officeart/2005/8/layout/default#49"/>
    <dgm:cxn modelId="{BC05B006-4E48-450E-A31B-84813FD590D4}" srcId="{BD0CE85B-98AC-4F8E-BF7B-0541FB44F602}" destId="{392FBBCA-FDE9-44E1-833F-05D13413BF47}" srcOrd="2" destOrd="0" parTransId="{9B32838F-9E86-4A4B-86A9-1A55F1CDF31A}" sibTransId="{70F9A94A-7F22-4AA4-A826-264CBFCF881B}"/>
    <dgm:cxn modelId="{D24EEFCD-E027-4284-9EE3-D025327DE58E}" type="presParOf" srcId="{F13E6000-7689-49E4-B7A5-B1E7BA376AE3}" destId="{5B2394A4-A3EA-49EA-A446-D3DCA33E32EA}" srcOrd="0" destOrd="0" presId="urn:microsoft.com/office/officeart/2005/8/layout/default#49"/>
    <dgm:cxn modelId="{F15C01AA-D746-4C3C-A4D2-AAB7A1C94859}" type="presParOf" srcId="{F13E6000-7689-49E4-B7A5-B1E7BA376AE3}" destId="{10631E41-5790-4E58-AC9D-4892FB8EDB01}" srcOrd="1" destOrd="0" presId="urn:microsoft.com/office/officeart/2005/8/layout/default#49"/>
    <dgm:cxn modelId="{0E6D1485-B55B-46BD-A47A-80513A187257}" type="presParOf" srcId="{F13E6000-7689-49E4-B7A5-B1E7BA376AE3}" destId="{E5703882-7EC5-4B3C-812B-7B04E0074EC5}" srcOrd="2" destOrd="0" presId="urn:microsoft.com/office/officeart/2005/8/layout/default#49"/>
    <dgm:cxn modelId="{80E3F30B-0484-42AA-8FAB-EFA36E5C9BEC}" type="presParOf" srcId="{F13E6000-7689-49E4-B7A5-B1E7BA376AE3}" destId="{6690E763-02AF-4418-875D-CD1E4B4F8500}" srcOrd="3" destOrd="0" presId="urn:microsoft.com/office/officeart/2005/8/layout/default#49"/>
    <dgm:cxn modelId="{A8697220-9508-4BF2-82E9-274076A4BF88}" type="presParOf" srcId="{F13E6000-7689-49E4-B7A5-B1E7BA376AE3}" destId="{B2639D4B-399B-4051-AD9F-A1A7F13571A2}" srcOrd="4" destOrd="0" presId="urn:microsoft.com/office/officeart/2005/8/layout/default#49"/>
    <dgm:cxn modelId="{70A4C32E-EE64-46EB-AA28-9BD0ECBD0CB6}" type="presParOf" srcId="{F13E6000-7689-49E4-B7A5-B1E7BA376AE3}" destId="{3B045842-3D79-426A-853F-5B15A4B1E007}" srcOrd="5" destOrd="0" presId="urn:microsoft.com/office/officeart/2005/8/layout/default#49"/>
    <dgm:cxn modelId="{B5F46D3B-D085-4C58-9CB1-5D2B2DB8D0AD}" type="presParOf" srcId="{F13E6000-7689-49E4-B7A5-B1E7BA376AE3}" destId="{D5CED066-4356-4BFF-93C3-E2345BDD9A1A}" srcOrd="6" destOrd="0" presId="urn:microsoft.com/office/officeart/2005/8/layout/default#4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EE4A8A7F-4026-4061-9508-2AB2A4C2BB6A}" type="doc">
      <dgm:prSet loTypeId="urn:microsoft.com/office/officeart/2005/8/layout/default#50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2C493FDF-6666-4496-B779-448E7A7AE156}">
      <dgm:prSet phldrT="[Tekst]" custT="1"/>
      <dgm:spPr/>
      <dgm:t>
        <a:bodyPr/>
        <a:lstStyle/>
        <a:p>
          <a:r>
            <a:rPr lang="pl-PL" sz="1800" dirty="0"/>
            <a:t>Warunkiem rozpoczęcia rehabilitacji leczniczej jest negatywny wynik testu diagnostycznego w kierunku SARS-CoV-2, z materiału pobranego w terminie nie wcześniejszym niż 6 dni przed terminem rozpoczęcia turnusu rehabilitacyjnego – również </a:t>
          </a:r>
          <a:br>
            <a:rPr lang="pl-PL" sz="1800" dirty="0"/>
          </a:br>
          <a:r>
            <a:rPr lang="pl-PL" sz="1800" dirty="0"/>
            <a:t>w przypadku leczenia uzdrowiskowego, leczenia sanatoryjnego dzieci.</a:t>
          </a:r>
        </a:p>
      </dgm:t>
    </dgm:pt>
    <dgm:pt modelId="{F9B3B190-91B6-4033-9436-0C1F72EE45FA}" type="parTrans" cxnId="{4A63F3CD-8219-4B4E-977F-FB3A88A84B6C}">
      <dgm:prSet/>
      <dgm:spPr/>
      <dgm:t>
        <a:bodyPr/>
        <a:lstStyle/>
        <a:p>
          <a:endParaRPr lang="pl-PL"/>
        </a:p>
      </dgm:t>
    </dgm:pt>
    <dgm:pt modelId="{C542964E-FDB1-41DF-9CDC-D6C6D83B235E}" type="sibTrans" cxnId="{4A63F3CD-8219-4B4E-977F-FB3A88A84B6C}">
      <dgm:prSet/>
      <dgm:spPr/>
      <dgm:t>
        <a:bodyPr/>
        <a:lstStyle/>
        <a:p>
          <a:endParaRPr lang="pl-PL"/>
        </a:p>
      </dgm:t>
    </dgm:pt>
    <dgm:pt modelId="{1A6BB608-6EAF-448B-AE32-3B4DB514761F}">
      <dgm:prSet custT="1"/>
      <dgm:spPr/>
      <dgm:t>
        <a:bodyPr/>
        <a:lstStyle/>
        <a:p>
          <a:r>
            <a:rPr lang="pl-PL" sz="1800" dirty="0"/>
            <a:t>Ten sam warunek dotyczyć będzie rozpoczęcia rehabilitacji w ramach turnusu rehabilitacyjnego, o którym mowa w art. 10c ustawy z dnia </a:t>
          </a:r>
          <a:br>
            <a:rPr lang="pl-PL" sz="1800" dirty="0"/>
          </a:br>
          <a:r>
            <a:rPr lang="pl-PL" sz="1800" dirty="0"/>
            <a:t>27 sierpnia 1997 r. o rehabilitacji zawodowej i społecznej oraz zatrudnianiu osób niepełnosprawnych.</a:t>
          </a:r>
        </a:p>
      </dgm:t>
    </dgm:pt>
    <dgm:pt modelId="{E73F7936-1B06-49AC-A509-552FE6D0FCAE}" type="parTrans" cxnId="{38578335-8806-4BBF-BD77-33BEE2B11C6F}">
      <dgm:prSet/>
      <dgm:spPr/>
      <dgm:t>
        <a:bodyPr/>
        <a:lstStyle/>
        <a:p>
          <a:endParaRPr lang="pl-PL"/>
        </a:p>
      </dgm:t>
    </dgm:pt>
    <dgm:pt modelId="{83DB09D7-0652-44D2-BE56-04D5A489CF56}" type="sibTrans" cxnId="{38578335-8806-4BBF-BD77-33BEE2B11C6F}">
      <dgm:prSet/>
      <dgm:spPr/>
      <dgm:t>
        <a:bodyPr/>
        <a:lstStyle/>
        <a:p>
          <a:endParaRPr lang="pl-PL"/>
        </a:p>
      </dgm:t>
    </dgm:pt>
    <dgm:pt modelId="{EC3FB23D-A2BC-4B76-8B99-0CC231B93BE4}">
      <dgm:prSet custT="1"/>
      <dgm:spPr/>
      <dgm:t>
        <a:bodyPr/>
        <a:lstStyle/>
        <a:p>
          <a:r>
            <a:rPr lang="pl-PL" sz="1800" dirty="0"/>
            <a:t>Powyższe zasady mogą różnić się w stosunku do wytycznych dla powiatów przyporządkowanych do obszaru czerwonego i żółtego</a:t>
          </a:r>
          <a:r>
            <a:rPr lang="pl-PL" sz="1500" dirty="0"/>
            <a:t>.</a:t>
          </a:r>
        </a:p>
      </dgm:t>
    </dgm:pt>
    <dgm:pt modelId="{5B756351-5468-4D83-98C9-A906CECFD82C}" type="parTrans" cxnId="{673312D5-8CF9-4142-AF97-BBF35FC08BCF}">
      <dgm:prSet/>
      <dgm:spPr/>
      <dgm:t>
        <a:bodyPr/>
        <a:lstStyle/>
        <a:p>
          <a:endParaRPr lang="pl-PL"/>
        </a:p>
      </dgm:t>
    </dgm:pt>
    <dgm:pt modelId="{25BE1892-A921-416A-9D7A-5C905247EACE}" type="sibTrans" cxnId="{673312D5-8CF9-4142-AF97-BBF35FC08BCF}">
      <dgm:prSet/>
      <dgm:spPr/>
      <dgm:t>
        <a:bodyPr/>
        <a:lstStyle/>
        <a:p>
          <a:endParaRPr lang="pl-PL"/>
        </a:p>
      </dgm:t>
    </dgm:pt>
    <dgm:pt modelId="{1A0308CE-207D-41FE-87AD-F91BECC5059D}" type="pres">
      <dgm:prSet presAssocID="{EE4A8A7F-4026-4061-9508-2AB2A4C2BB6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4195EB1-958F-4944-A9C6-B7E9B2E8F2EA}" type="pres">
      <dgm:prSet presAssocID="{2C493FDF-6666-4496-B779-448E7A7AE156}" presName="node" presStyleLbl="node1" presStyleIdx="0" presStyleCnt="3" custScaleY="12053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763BF1B-5D21-4BE5-8689-6CA2FD1416AF}" type="pres">
      <dgm:prSet presAssocID="{C542964E-FDB1-41DF-9CDC-D6C6D83B235E}" presName="sibTrans" presStyleCnt="0"/>
      <dgm:spPr/>
    </dgm:pt>
    <dgm:pt modelId="{7ADF33F8-AAB4-4215-89BE-7CDB1A726D02}" type="pres">
      <dgm:prSet presAssocID="{1A6BB608-6EAF-448B-AE32-3B4DB514761F}" presName="node" presStyleLbl="node1" presStyleIdx="1" presStyleCnt="3" custScaleY="11434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9C0CFD-EF97-4E53-8912-702C51F196CD}" type="pres">
      <dgm:prSet presAssocID="{83DB09D7-0652-44D2-BE56-04D5A489CF56}" presName="sibTrans" presStyleCnt="0"/>
      <dgm:spPr/>
    </dgm:pt>
    <dgm:pt modelId="{DAAF2EF9-3A36-4FAD-B3F0-85D5DD127A0E}" type="pres">
      <dgm:prSet presAssocID="{EC3FB23D-A2BC-4B76-8B99-0CC231B93BE4}" presName="node" presStyleLbl="node1" presStyleIdx="2" presStyleCnt="3" custScaleX="211930" custScaleY="4065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92B9849-0717-49EE-BA13-55EAEB277203}" type="presOf" srcId="{EE4A8A7F-4026-4061-9508-2AB2A4C2BB6A}" destId="{1A0308CE-207D-41FE-87AD-F91BECC5059D}" srcOrd="0" destOrd="0" presId="urn:microsoft.com/office/officeart/2005/8/layout/default#50"/>
    <dgm:cxn modelId="{38578335-8806-4BBF-BD77-33BEE2B11C6F}" srcId="{EE4A8A7F-4026-4061-9508-2AB2A4C2BB6A}" destId="{1A6BB608-6EAF-448B-AE32-3B4DB514761F}" srcOrd="1" destOrd="0" parTransId="{E73F7936-1B06-49AC-A509-552FE6D0FCAE}" sibTransId="{83DB09D7-0652-44D2-BE56-04D5A489CF56}"/>
    <dgm:cxn modelId="{4A63F3CD-8219-4B4E-977F-FB3A88A84B6C}" srcId="{EE4A8A7F-4026-4061-9508-2AB2A4C2BB6A}" destId="{2C493FDF-6666-4496-B779-448E7A7AE156}" srcOrd="0" destOrd="0" parTransId="{F9B3B190-91B6-4033-9436-0C1F72EE45FA}" sibTransId="{C542964E-FDB1-41DF-9CDC-D6C6D83B235E}"/>
    <dgm:cxn modelId="{9A1F77E3-F470-459C-98EC-16244080E514}" type="presOf" srcId="{2C493FDF-6666-4496-B779-448E7A7AE156}" destId="{D4195EB1-958F-4944-A9C6-B7E9B2E8F2EA}" srcOrd="0" destOrd="0" presId="urn:microsoft.com/office/officeart/2005/8/layout/default#50"/>
    <dgm:cxn modelId="{673312D5-8CF9-4142-AF97-BBF35FC08BCF}" srcId="{EE4A8A7F-4026-4061-9508-2AB2A4C2BB6A}" destId="{EC3FB23D-A2BC-4B76-8B99-0CC231B93BE4}" srcOrd="2" destOrd="0" parTransId="{5B756351-5468-4D83-98C9-A906CECFD82C}" sibTransId="{25BE1892-A921-416A-9D7A-5C905247EACE}"/>
    <dgm:cxn modelId="{274D086A-0716-4DA3-9CA6-D21889CCA9B4}" type="presOf" srcId="{EC3FB23D-A2BC-4B76-8B99-0CC231B93BE4}" destId="{DAAF2EF9-3A36-4FAD-B3F0-85D5DD127A0E}" srcOrd="0" destOrd="0" presId="urn:microsoft.com/office/officeart/2005/8/layout/default#50"/>
    <dgm:cxn modelId="{801CE416-2386-4221-BC36-4AB9D5B1DC04}" type="presOf" srcId="{1A6BB608-6EAF-448B-AE32-3B4DB514761F}" destId="{7ADF33F8-AAB4-4215-89BE-7CDB1A726D02}" srcOrd="0" destOrd="0" presId="urn:microsoft.com/office/officeart/2005/8/layout/default#50"/>
    <dgm:cxn modelId="{84089534-87F8-466B-8F3F-0C246A893C7C}" type="presParOf" srcId="{1A0308CE-207D-41FE-87AD-F91BECC5059D}" destId="{D4195EB1-958F-4944-A9C6-B7E9B2E8F2EA}" srcOrd="0" destOrd="0" presId="urn:microsoft.com/office/officeart/2005/8/layout/default#50"/>
    <dgm:cxn modelId="{9569CD2A-333C-40ED-91BE-3D5E8F3B7CD3}" type="presParOf" srcId="{1A0308CE-207D-41FE-87AD-F91BECC5059D}" destId="{4763BF1B-5D21-4BE5-8689-6CA2FD1416AF}" srcOrd="1" destOrd="0" presId="urn:microsoft.com/office/officeart/2005/8/layout/default#50"/>
    <dgm:cxn modelId="{853C95F4-36B2-4A4A-B886-80B97DC09C8A}" type="presParOf" srcId="{1A0308CE-207D-41FE-87AD-F91BECC5059D}" destId="{7ADF33F8-AAB4-4215-89BE-7CDB1A726D02}" srcOrd="2" destOrd="0" presId="urn:microsoft.com/office/officeart/2005/8/layout/default#50"/>
    <dgm:cxn modelId="{3CE27C87-79E4-462A-94B9-E1406517F2AC}" type="presParOf" srcId="{1A0308CE-207D-41FE-87AD-F91BECC5059D}" destId="{609C0CFD-EF97-4E53-8912-702C51F196CD}" srcOrd="3" destOrd="0" presId="urn:microsoft.com/office/officeart/2005/8/layout/default#50"/>
    <dgm:cxn modelId="{50845EFC-9C0F-420A-9E75-45F680C2E5E5}" type="presParOf" srcId="{1A0308CE-207D-41FE-87AD-F91BECC5059D}" destId="{DAAF2EF9-3A36-4FAD-B3F0-85D5DD127A0E}" srcOrd="4" destOrd="0" presId="urn:microsoft.com/office/officeart/2005/8/layout/default#50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E8691C-832A-4C92-933D-6EC8EFCF8D9E}" type="doc">
      <dgm:prSet loTypeId="urn:microsoft.com/office/officeart/2005/8/layout/default#28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51249C25-3DE7-477A-9285-DA1C2AE8CAD5}">
      <dgm:prSet phldrT="[Tekst]" custT="1"/>
      <dgm:spPr/>
      <dgm:t>
        <a:bodyPr/>
        <a:lstStyle/>
        <a:p>
          <a:r>
            <a:rPr lang="pl-PL" sz="1800" dirty="0"/>
            <a:t>Obowiązek dotyczy noszenia maseczek lub innego rodzaju zasłaniania ust </a:t>
          </a:r>
          <a:br>
            <a:rPr lang="pl-PL" sz="1800" dirty="0"/>
          </a:br>
          <a:r>
            <a:rPr lang="pl-PL" sz="1800" dirty="0"/>
            <a:t>i nosa w przestrzeni publicznej. </a:t>
          </a:r>
          <a:br>
            <a:rPr lang="pl-PL" sz="1800" dirty="0"/>
          </a:br>
          <a:r>
            <a:rPr lang="pl-PL" sz="1800" dirty="0"/>
            <a:t>Od 10 października Zasłanianie ust </a:t>
          </a:r>
          <a:br>
            <a:rPr lang="pl-PL" sz="1800" dirty="0"/>
          </a:br>
          <a:r>
            <a:rPr lang="pl-PL" sz="1800" dirty="0"/>
            <a:t>i nosa w miejscach publicznych jest obowiązkowe w całym kraju.</a:t>
          </a:r>
        </a:p>
      </dgm:t>
    </dgm:pt>
    <dgm:pt modelId="{051914AF-5CD2-45F4-A0D9-0A36EC88930B}" type="parTrans" cxnId="{6054E34A-6E3F-4BA0-8B92-97546D74FB3B}">
      <dgm:prSet/>
      <dgm:spPr/>
      <dgm:t>
        <a:bodyPr/>
        <a:lstStyle/>
        <a:p>
          <a:endParaRPr lang="pl-PL"/>
        </a:p>
      </dgm:t>
    </dgm:pt>
    <dgm:pt modelId="{E6E6EB4C-568A-4BF4-A31F-F5463213419B}" type="sibTrans" cxnId="{6054E34A-6E3F-4BA0-8B92-97546D74FB3B}">
      <dgm:prSet/>
      <dgm:spPr/>
      <dgm:t>
        <a:bodyPr/>
        <a:lstStyle/>
        <a:p>
          <a:endParaRPr lang="pl-PL"/>
        </a:p>
      </dgm:t>
    </dgm:pt>
    <dgm:pt modelId="{E2CFC357-0A5A-4E51-9299-D20F65504731}">
      <dgm:prSet custT="1"/>
      <dgm:spPr/>
      <dgm:t>
        <a:bodyPr/>
        <a:lstStyle/>
        <a:p>
          <a:r>
            <a:rPr lang="pl-PL" sz="1800" dirty="0"/>
            <a:t>Z obowiązku zakrywania ust i nosa są zwolnione jedynie osoby posiadające zaświadczenie lekarskie lub dokument potwierdzający: całościowe zaburzenia rozwoju, zaburzenia psychiczne, niepełnosprawność intelektualną w stopniu umiarkowanym, znacznym lub głębokim, trudności w samodzielnym odkryciu lub zakryciu ust lub nosa.</a:t>
          </a:r>
        </a:p>
      </dgm:t>
    </dgm:pt>
    <dgm:pt modelId="{980855F7-8A04-4530-8FF8-6A74459DE227}" type="parTrans" cxnId="{4A6FFF4C-F76F-4508-8B7E-CD5511B8A8F7}">
      <dgm:prSet/>
      <dgm:spPr/>
      <dgm:t>
        <a:bodyPr/>
        <a:lstStyle/>
        <a:p>
          <a:endParaRPr lang="pl-PL"/>
        </a:p>
      </dgm:t>
    </dgm:pt>
    <dgm:pt modelId="{059C3DE5-E163-4C19-B831-586CF502EEC1}" type="sibTrans" cxnId="{4A6FFF4C-F76F-4508-8B7E-CD5511B8A8F7}">
      <dgm:prSet/>
      <dgm:spPr/>
      <dgm:t>
        <a:bodyPr/>
        <a:lstStyle/>
        <a:p>
          <a:endParaRPr lang="pl-PL"/>
        </a:p>
      </dgm:t>
    </dgm:pt>
    <dgm:pt modelId="{C270DBDB-F8B8-41E9-90CA-3A057294F36B}">
      <dgm:prSet phldrT="[Tekst]" custT="1"/>
      <dgm:spPr/>
      <dgm:t>
        <a:bodyPr/>
        <a:lstStyle/>
        <a:p>
          <a:r>
            <a:rPr lang="pl-PL" sz="1800" dirty="0"/>
            <a:t>Gdzie nie trzeba zasłaniać ust i nosa? </a:t>
          </a:r>
          <a:br>
            <a:rPr lang="pl-PL" sz="1800" dirty="0"/>
          </a:br>
          <a:r>
            <a:rPr lang="pl-PL" sz="1800" dirty="0"/>
            <a:t>W lesie, parku, w zieleńcach, ogrodach botanicznych, ogrodach zabytkowych, w rodzinnych ogródkach działkowych</a:t>
          </a:r>
          <a:br>
            <a:rPr lang="pl-PL" sz="1800" dirty="0"/>
          </a:br>
          <a:r>
            <a:rPr lang="pl-PL" sz="1800" dirty="0"/>
            <a:t>i na plaży.</a:t>
          </a:r>
        </a:p>
      </dgm:t>
    </dgm:pt>
    <dgm:pt modelId="{47806970-EBF5-4B21-AB23-C6B152AA786A}" type="parTrans" cxnId="{F5D6124B-A061-4141-B9C6-7F629B9FF93A}">
      <dgm:prSet/>
      <dgm:spPr/>
      <dgm:t>
        <a:bodyPr/>
        <a:lstStyle/>
        <a:p>
          <a:endParaRPr lang="pl-PL"/>
        </a:p>
      </dgm:t>
    </dgm:pt>
    <dgm:pt modelId="{3FF94A3B-D71C-4D18-9E59-02D5C018FF0B}" type="sibTrans" cxnId="{F5D6124B-A061-4141-B9C6-7F629B9FF93A}">
      <dgm:prSet/>
      <dgm:spPr/>
      <dgm:t>
        <a:bodyPr/>
        <a:lstStyle/>
        <a:p>
          <a:endParaRPr lang="pl-PL"/>
        </a:p>
      </dgm:t>
    </dgm:pt>
    <dgm:pt modelId="{4E065A85-7CE4-4612-8A82-866CC10E9149}">
      <dgm:prSet phldrT="[Tekst]" custT="1"/>
      <dgm:spPr/>
      <dgm:t>
        <a:bodyPr/>
        <a:lstStyle/>
        <a:p>
          <a:r>
            <a:rPr lang="pl-PL" sz="1800" b="0" i="0" dirty="0"/>
            <a:t>Usta i nos trzeba zasłonić </a:t>
          </a:r>
          <a:br>
            <a:rPr lang="pl-PL" sz="1800" b="0" i="0" dirty="0"/>
          </a:br>
          <a:r>
            <a:rPr lang="pl-PL" sz="1800" b="0" i="0" dirty="0"/>
            <a:t>w przestrzeni zamkniętej </a:t>
          </a:r>
          <a:br>
            <a:rPr lang="pl-PL" sz="1800" b="0" i="0" dirty="0"/>
          </a:br>
          <a:r>
            <a:rPr lang="pl-PL" sz="1800" b="0" i="0" dirty="0"/>
            <a:t>– np. w sklepach, w komunikacji zbiorowej, a także w przestrzeni otwartej - na ulicy, na bulwarach, </a:t>
          </a:r>
          <a:br>
            <a:rPr lang="pl-PL" sz="1800" b="0" i="0" dirty="0"/>
          </a:br>
          <a:r>
            <a:rPr lang="pl-PL" sz="1800" b="0" i="0" dirty="0"/>
            <a:t>na cmentarzach.</a:t>
          </a:r>
          <a:endParaRPr lang="pl-PL" sz="1800" dirty="0"/>
        </a:p>
      </dgm:t>
    </dgm:pt>
    <dgm:pt modelId="{B35C2D50-B119-464A-BF0A-EB5B4BB00F30}" type="parTrans" cxnId="{4D8211C2-282C-4B15-A685-49261BDEBF72}">
      <dgm:prSet/>
      <dgm:spPr/>
      <dgm:t>
        <a:bodyPr/>
        <a:lstStyle/>
        <a:p>
          <a:endParaRPr lang="pl-PL"/>
        </a:p>
      </dgm:t>
    </dgm:pt>
    <dgm:pt modelId="{351C82C7-9022-4581-BEF3-83C6256FCA91}" type="sibTrans" cxnId="{4D8211C2-282C-4B15-A685-49261BDEBF72}">
      <dgm:prSet/>
      <dgm:spPr/>
      <dgm:t>
        <a:bodyPr/>
        <a:lstStyle/>
        <a:p>
          <a:endParaRPr lang="pl-PL"/>
        </a:p>
      </dgm:t>
    </dgm:pt>
    <dgm:pt modelId="{3A4B81F7-D179-4E25-B6F7-CCA2DD2C1D1E}" type="pres">
      <dgm:prSet presAssocID="{CFE8691C-832A-4C92-933D-6EC8EFCF8D9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6EEC903-B558-4508-A9D6-DD36D838E2D1}" type="pres">
      <dgm:prSet presAssocID="{51249C25-3DE7-477A-9285-DA1C2AE8CAD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1E2F9A9-73ED-4EB5-9008-4CD43ABD7E59}" type="pres">
      <dgm:prSet presAssocID="{E6E6EB4C-568A-4BF4-A31F-F5463213419B}" presName="sibTrans" presStyleCnt="0"/>
      <dgm:spPr/>
    </dgm:pt>
    <dgm:pt modelId="{82048972-12D6-45D7-B3CD-B3DBEA729BDB}" type="pres">
      <dgm:prSet presAssocID="{4E065A85-7CE4-4612-8A82-866CC10E914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CB27C3F-879B-4EEE-BDDC-57E19A9CB7B5}" type="pres">
      <dgm:prSet presAssocID="{351C82C7-9022-4581-BEF3-83C6256FCA91}" presName="sibTrans" presStyleCnt="0"/>
      <dgm:spPr/>
    </dgm:pt>
    <dgm:pt modelId="{95BF7FA3-890C-4357-9F5E-318EB551C03D}" type="pres">
      <dgm:prSet presAssocID="{C270DBDB-F8B8-41E9-90CA-3A057294F36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B88025A-9917-4BA2-B9BD-8A90054274D9}" type="pres">
      <dgm:prSet presAssocID="{3FF94A3B-D71C-4D18-9E59-02D5C018FF0B}" presName="sibTrans" presStyleCnt="0"/>
      <dgm:spPr/>
    </dgm:pt>
    <dgm:pt modelId="{996AF31C-5219-4F29-9B9B-3718BFFD22DC}" type="pres">
      <dgm:prSet presAssocID="{E2CFC357-0A5A-4E51-9299-D20F6550473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A2569C2-8BD0-469E-82EC-82E5D3A67A04}" type="presOf" srcId="{C270DBDB-F8B8-41E9-90CA-3A057294F36B}" destId="{95BF7FA3-890C-4357-9F5E-318EB551C03D}" srcOrd="0" destOrd="0" presId="urn:microsoft.com/office/officeart/2005/8/layout/default#28"/>
    <dgm:cxn modelId="{6054E34A-6E3F-4BA0-8B92-97546D74FB3B}" srcId="{CFE8691C-832A-4C92-933D-6EC8EFCF8D9E}" destId="{51249C25-3DE7-477A-9285-DA1C2AE8CAD5}" srcOrd="0" destOrd="0" parTransId="{051914AF-5CD2-45F4-A0D9-0A36EC88930B}" sibTransId="{E6E6EB4C-568A-4BF4-A31F-F5463213419B}"/>
    <dgm:cxn modelId="{60C775F3-CA51-4A54-9305-8EAD6FE3209A}" type="presOf" srcId="{51249C25-3DE7-477A-9285-DA1C2AE8CAD5}" destId="{C6EEC903-B558-4508-A9D6-DD36D838E2D1}" srcOrd="0" destOrd="0" presId="urn:microsoft.com/office/officeart/2005/8/layout/default#28"/>
    <dgm:cxn modelId="{4A1C3961-7786-446E-B3AC-E1BE071F31FE}" type="presOf" srcId="{4E065A85-7CE4-4612-8A82-866CC10E9149}" destId="{82048972-12D6-45D7-B3CD-B3DBEA729BDB}" srcOrd="0" destOrd="0" presId="urn:microsoft.com/office/officeart/2005/8/layout/default#28"/>
    <dgm:cxn modelId="{2F254D14-DEAA-4AEB-B3C7-BAE1291CB842}" type="presOf" srcId="{E2CFC357-0A5A-4E51-9299-D20F65504731}" destId="{996AF31C-5219-4F29-9B9B-3718BFFD22DC}" srcOrd="0" destOrd="0" presId="urn:microsoft.com/office/officeart/2005/8/layout/default#28"/>
    <dgm:cxn modelId="{310B8E07-E423-475B-BE3F-384B1A4B17B4}" type="presOf" srcId="{CFE8691C-832A-4C92-933D-6EC8EFCF8D9E}" destId="{3A4B81F7-D179-4E25-B6F7-CCA2DD2C1D1E}" srcOrd="0" destOrd="0" presId="urn:microsoft.com/office/officeart/2005/8/layout/default#28"/>
    <dgm:cxn modelId="{4A6FFF4C-F76F-4508-8B7E-CD5511B8A8F7}" srcId="{CFE8691C-832A-4C92-933D-6EC8EFCF8D9E}" destId="{E2CFC357-0A5A-4E51-9299-D20F65504731}" srcOrd="3" destOrd="0" parTransId="{980855F7-8A04-4530-8FF8-6A74459DE227}" sibTransId="{059C3DE5-E163-4C19-B831-586CF502EEC1}"/>
    <dgm:cxn modelId="{4D8211C2-282C-4B15-A685-49261BDEBF72}" srcId="{CFE8691C-832A-4C92-933D-6EC8EFCF8D9E}" destId="{4E065A85-7CE4-4612-8A82-866CC10E9149}" srcOrd="1" destOrd="0" parTransId="{B35C2D50-B119-464A-BF0A-EB5B4BB00F30}" sibTransId="{351C82C7-9022-4581-BEF3-83C6256FCA91}"/>
    <dgm:cxn modelId="{F5D6124B-A061-4141-B9C6-7F629B9FF93A}" srcId="{CFE8691C-832A-4C92-933D-6EC8EFCF8D9E}" destId="{C270DBDB-F8B8-41E9-90CA-3A057294F36B}" srcOrd="2" destOrd="0" parTransId="{47806970-EBF5-4B21-AB23-C6B152AA786A}" sibTransId="{3FF94A3B-D71C-4D18-9E59-02D5C018FF0B}"/>
    <dgm:cxn modelId="{7747BDC7-5CDC-4BA0-B326-B01AB9B7BADC}" type="presParOf" srcId="{3A4B81F7-D179-4E25-B6F7-CCA2DD2C1D1E}" destId="{C6EEC903-B558-4508-A9D6-DD36D838E2D1}" srcOrd="0" destOrd="0" presId="urn:microsoft.com/office/officeart/2005/8/layout/default#28"/>
    <dgm:cxn modelId="{35671EDF-949B-4592-8EEE-F803F186AED4}" type="presParOf" srcId="{3A4B81F7-D179-4E25-B6F7-CCA2DD2C1D1E}" destId="{51E2F9A9-73ED-4EB5-9008-4CD43ABD7E59}" srcOrd="1" destOrd="0" presId="urn:microsoft.com/office/officeart/2005/8/layout/default#28"/>
    <dgm:cxn modelId="{BF6FC41E-96E1-4577-AD76-007B16A7BA8B}" type="presParOf" srcId="{3A4B81F7-D179-4E25-B6F7-CCA2DD2C1D1E}" destId="{82048972-12D6-45D7-B3CD-B3DBEA729BDB}" srcOrd="2" destOrd="0" presId="urn:microsoft.com/office/officeart/2005/8/layout/default#28"/>
    <dgm:cxn modelId="{6A720AC9-6ECD-49AF-9311-19E0272F83F6}" type="presParOf" srcId="{3A4B81F7-D179-4E25-B6F7-CCA2DD2C1D1E}" destId="{DCB27C3F-879B-4EEE-BDDC-57E19A9CB7B5}" srcOrd="3" destOrd="0" presId="urn:microsoft.com/office/officeart/2005/8/layout/default#28"/>
    <dgm:cxn modelId="{A9C93687-51CE-47CE-9C3F-E8F31AA67613}" type="presParOf" srcId="{3A4B81F7-D179-4E25-B6F7-CCA2DD2C1D1E}" destId="{95BF7FA3-890C-4357-9F5E-318EB551C03D}" srcOrd="4" destOrd="0" presId="urn:microsoft.com/office/officeart/2005/8/layout/default#28"/>
    <dgm:cxn modelId="{F81F9DD8-479C-4F28-BAE3-D016AB710AC9}" type="presParOf" srcId="{3A4B81F7-D179-4E25-B6F7-CCA2DD2C1D1E}" destId="{EB88025A-9917-4BA2-B9BD-8A90054274D9}" srcOrd="5" destOrd="0" presId="urn:microsoft.com/office/officeart/2005/8/layout/default#28"/>
    <dgm:cxn modelId="{097DC8D4-E377-47B2-A821-9B76EAFCA454}" type="presParOf" srcId="{3A4B81F7-D179-4E25-B6F7-CCA2DD2C1D1E}" destId="{996AF31C-5219-4F29-9B9B-3718BFFD22DC}" srcOrd="6" destOrd="0" presId="urn:microsoft.com/office/officeart/2005/8/layout/default#2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6AE144-8AC1-49CA-BAB1-5AA7ACCB6748}" type="doc">
      <dgm:prSet loTypeId="urn:microsoft.com/office/officeart/2005/8/layout/default#29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0B86FB2D-BEAC-4CFD-B75B-48EB02E20F75}">
      <dgm:prSet phldrT="[Tekst]" custT="1"/>
      <dgm:spPr/>
      <dgm:t>
        <a:bodyPr/>
        <a:lstStyle/>
        <a:p>
          <a:r>
            <a:rPr lang="pl-PL" sz="1600" b="0" i="0" dirty="0"/>
            <a:t>N</a:t>
          </a:r>
          <a:r>
            <a:rPr lang="pl-PL" sz="1600" b="0" dirty="0"/>
            <a:t>a ulicy, na drogach i placach, na terenie cmentarzy, promenad, bulwarów, miejsc postoju pojazdów, parkingów leśnych.</a:t>
          </a:r>
        </a:p>
      </dgm:t>
    </dgm:pt>
    <dgm:pt modelId="{732DF5F5-0232-4AFA-8B7B-07884D777F9C}" type="parTrans" cxnId="{65A89098-C49A-4724-BC77-2A7FFDE42DBC}">
      <dgm:prSet/>
      <dgm:spPr/>
      <dgm:t>
        <a:bodyPr/>
        <a:lstStyle/>
        <a:p>
          <a:endParaRPr lang="pl-PL"/>
        </a:p>
      </dgm:t>
    </dgm:pt>
    <dgm:pt modelId="{AC802B1D-22D4-4E4D-88A5-039E3F959DD8}" type="sibTrans" cxnId="{65A89098-C49A-4724-BC77-2A7FFDE42DBC}">
      <dgm:prSet/>
      <dgm:spPr/>
      <dgm:t>
        <a:bodyPr/>
        <a:lstStyle/>
        <a:p>
          <a:endParaRPr lang="pl-PL"/>
        </a:p>
      </dgm:t>
    </dgm:pt>
    <dgm:pt modelId="{C85AD3E4-D303-48CA-A778-E5F9C7D9A306}">
      <dgm:prSet phldrT="[Tekst]" custT="1"/>
      <dgm:spPr/>
      <dgm:t>
        <a:bodyPr/>
        <a:lstStyle/>
        <a:p>
          <a:r>
            <a:rPr lang="pl-PL" sz="1600" b="0" dirty="0"/>
            <a:t>W autobusie, tramwaju </a:t>
          </a:r>
          <a:br>
            <a:rPr lang="pl-PL" sz="1600" b="0" dirty="0"/>
          </a:br>
          <a:r>
            <a:rPr lang="pl-PL" sz="1600" b="0" dirty="0"/>
            <a:t>i pociągu.</a:t>
          </a:r>
        </a:p>
      </dgm:t>
    </dgm:pt>
    <dgm:pt modelId="{8D0EEB0C-BB83-41EB-BAAD-7BCDF3F95964}" type="parTrans" cxnId="{0A2AEB24-1A72-4453-9271-8E8204DD0844}">
      <dgm:prSet/>
      <dgm:spPr/>
      <dgm:t>
        <a:bodyPr/>
        <a:lstStyle/>
        <a:p>
          <a:endParaRPr lang="pl-PL"/>
        </a:p>
      </dgm:t>
    </dgm:pt>
    <dgm:pt modelId="{EEDFF62E-5EAF-4DA4-89D8-A4861CBD1C22}" type="sibTrans" cxnId="{0A2AEB24-1A72-4453-9271-8E8204DD0844}">
      <dgm:prSet/>
      <dgm:spPr/>
      <dgm:t>
        <a:bodyPr/>
        <a:lstStyle/>
        <a:p>
          <a:endParaRPr lang="pl-PL"/>
        </a:p>
      </dgm:t>
    </dgm:pt>
    <dgm:pt modelId="{5EAF9F71-B270-4E7E-8D90-A73187E576BF}">
      <dgm:prSet phldrT="[Tekst]" custT="1"/>
      <dgm:spPr/>
      <dgm:t>
        <a:bodyPr/>
        <a:lstStyle/>
        <a:p>
          <a:r>
            <a:rPr lang="pl-PL" sz="1600" b="0" dirty="0"/>
            <a:t>W </a:t>
          </a:r>
          <a:r>
            <a:rPr lang="pl-PL" sz="1600" b="0"/>
            <a:t>samochodzie osobowym już </a:t>
          </a:r>
          <a:r>
            <a:rPr lang="pl-PL" sz="1600" b="0" dirty="0"/>
            <a:t>nie trzeba, ale błędne  przepisy pozostały</a:t>
          </a:r>
        </a:p>
      </dgm:t>
    </dgm:pt>
    <dgm:pt modelId="{72ECDBB0-4F67-45B7-9E4E-CE68D6031B06}" type="parTrans" cxnId="{BDADCB51-48F2-47B6-82F5-B559CCDAAAA0}">
      <dgm:prSet/>
      <dgm:spPr/>
      <dgm:t>
        <a:bodyPr/>
        <a:lstStyle/>
        <a:p>
          <a:endParaRPr lang="pl-PL"/>
        </a:p>
      </dgm:t>
    </dgm:pt>
    <dgm:pt modelId="{58B39847-92BD-4095-AE20-A303E848F49D}" type="sibTrans" cxnId="{BDADCB51-48F2-47B6-82F5-B559CCDAAAA0}">
      <dgm:prSet/>
      <dgm:spPr/>
      <dgm:t>
        <a:bodyPr/>
        <a:lstStyle/>
        <a:p>
          <a:endParaRPr lang="pl-PL"/>
        </a:p>
      </dgm:t>
    </dgm:pt>
    <dgm:pt modelId="{35495E51-A434-4D73-A45C-2ACFB97D4EBB}">
      <dgm:prSet phldrT="[Tekst]" custT="1"/>
      <dgm:spPr/>
      <dgm:t>
        <a:bodyPr/>
        <a:lstStyle/>
        <a:p>
          <a:r>
            <a:rPr lang="pl-PL" sz="1600" b="0" dirty="0"/>
            <a:t>W sklepie, galerii handlowej, banku, </a:t>
          </a:r>
          <a:br>
            <a:rPr lang="pl-PL" sz="1600" b="0" dirty="0"/>
          </a:br>
          <a:r>
            <a:rPr lang="pl-PL" sz="1600" b="0" dirty="0"/>
            <a:t>na targu i na poczcie.</a:t>
          </a:r>
        </a:p>
      </dgm:t>
    </dgm:pt>
    <dgm:pt modelId="{897611E2-36BE-4667-8517-64B646BD5537}" type="parTrans" cxnId="{4325F61A-851D-4415-AED4-AFD96654EB7D}">
      <dgm:prSet/>
      <dgm:spPr/>
      <dgm:t>
        <a:bodyPr/>
        <a:lstStyle/>
        <a:p>
          <a:endParaRPr lang="pl-PL"/>
        </a:p>
      </dgm:t>
    </dgm:pt>
    <dgm:pt modelId="{0B27E608-B695-44D0-B9E0-8BB9B2494046}" type="sibTrans" cxnId="{4325F61A-851D-4415-AED4-AFD96654EB7D}">
      <dgm:prSet/>
      <dgm:spPr/>
      <dgm:t>
        <a:bodyPr/>
        <a:lstStyle/>
        <a:p>
          <a:endParaRPr lang="pl-PL"/>
        </a:p>
      </dgm:t>
    </dgm:pt>
    <dgm:pt modelId="{AD3D5039-8EA5-4CEB-9405-EBB1E9167547}">
      <dgm:prSet phldrT="[Tekst]" custT="1"/>
      <dgm:spPr/>
      <dgm:t>
        <a:bodyPr/>
        <a:lstStyle/>
        <a:p>
          <a:r>
            <a:rPr lang="pl-PL" sz="1600" b="0" dirty="0"/>
            <a:t>W kinie i teatrze</a:t>
          </a:r>
        </a:p>
      </dgm:t>
    </dgm:pt>
    <dgm:pt modelId="{B06CC1BE-F581-4A68-AEC1-E2FABE7234B9}" type="parTrans" cxnId="{3678DA25-8CBE-48CE-96A6-CC8F099AC415}">
      <dgm:prSet/>
      <dgm:spPr/>
      <dgm:t>
        <a:bodyPr/>
        <a:lstStyle/>
        <a:p>
          <a:endParaRPr lang="pl-PL"/>
        </a:p>
      </dgm:t>
    </dgm:pt>
    <dgm:pt modelId="{8C5B2073-6BC6-4F29-A13E-4F64EF835A4C}" type="sibTrans" cxnId="{3678DA25-8CBE-48CE-96A6-CC8F099AC415}">
      <dgm:prSet/>
      <dgm:spPr/>
      <dgm:t>
        <a:bodyPr/>
        <a:lstStyle/>
        <a:p>
          <a:endParaRPr lang="pl-PL"/>
        </a:p>
      </dgm:t>
    </dgm:pt>
    <dgm:pt modelId="{CC5F42F5-0521-4B18-86AE-A9CE064AF859}">
      <dgm:prSet phldrT="[Tekst]" custT="1"/>
      <dgm:spPr/>
      <dgm:t>
        <a:bodyPr/>
        <a:lstStyle/>
        <a:p>
          <a:r>
            <a:rPr lang="pl-PL" sz="1600" b="0" dirty="0"/>
            <a:t>U lekarza, </a:t>
          </a:r>
          <a:br>
            <a:rPr lang="pl-PL" sz="1600" b="0" dirty="0"/>
          </a:br>
          <a:r>
            <a:rPr lang="pl-PL" sz="1600" b="0" dirty="0"/>
            <a:t>w przychodni, </a:t>
          </a:r>
          <a:br>
            <a:rPr lang="pl-PL" sz="1600" b="0" dirty="0"/>
          </a:br>
          <a:r>
            <a:rPr lang="pl-PL" sz="1600" b="0" dirty="0"/>
            <a:t>w szpitalu, salonie masażu i tatuażu.</a:t>
          </a:r>
        </a:p>
      </dgm:t>
    </dgm:pt>
    <dgm:pt modelId="{4FE18B98-15C7-4F2F-97EE-50904C99386E}" type="parTrans" cxnId="{EBB24BFF-18AD-43BE-B56C-4C745E66EC32}">
      <dgm:prSet/>
      <dgm:spPr/>
      <dgm:t>
        <a:bodyPr/>
        <a:lstStyle/>
        <a:p>
          <a:endParaRPr lang="pl-PL"/>
        </a:p>
      </dgm:t>
    </dgm:pt>
    <dgm:pt modelId="{84FA9EE9-550C-4790-BE6B-FFA9C4D4F521}" type="sibTrans" cxnId="{EBB24BFF-18AD-43BE-B56C-4C745E66EC32}">
      <dgm:prSet/>
      <dgm:spPr/>
      <dgm:t>
        <a:bodyPr/>
        <a:lstStyle/>
        <a:p>
          <a:endParaRPr lang="pl-PL"/>
        </a:p>
      </dgm:t>
    </dgm:pt>
    <dgm:pt modelId="{986DF4AB-CDAB-48BC-AFF6-2934DC3F4226}">
      <dgm:prSet phldrT="[Tekst]" custT="1"/>
      <dgm:spPr/>
      <dgm:t>
        <a:bodyPr/>
        <a:lstStyle/>
        <a:p>
          <a:r>
            <a:rPr lang="pl-PL" sz="1600" b="0" dirty="0"/>
            <a:t>W kościele,  w szkole,</a:t>
          </a:r>
          <a:br>
            <a:rPr lang="pl-PL" sz="1600" b="0" dirty="0"/>
          </a:br>
          <a:r>
            <a:rPr lang="pl-PL" sz="1600" b="0" dirty="0"/>
            <a:t> na uczelni.</a:t>
          </a:r>
        </a:p>
      </dgm:t>
    </dgm:pt>
    <dgm:pt modelId="{8E101628-1CCC-4282-9DD1-A2E40DFC727E}" type="parTrans" cxnId="{B2B9CEDA-0E5B-43AC-965F-A35EA84F04C7}">
      <dgm:prSet/>
      <dgm:spPr/>
      <dgm:t>
        <a:bodyPr/>
        <a:lstStyle/>
        <a:p>
          <a:endParaRPr lang="pl-PL"/>
        </a:p>
      </dgm:t>
    </dgm:pt>
    <dgm:pt modelId="{14156870-2840-4422-B021-A6C8078D5ABE}" type="sibTrans" cxnId="{B2B9CEDA-0E5B-43AC-965F-A35EA84F04C7}">
      <dgm:prSet/>
      <dgm:spPr/>
      <dgm:t>
        <a:bodyPr/>
        <a:lstStyle/>
        <a:p>
          <a:endParaRPr lang="pl-PL"/>
        </a:p>
      </dgm:t>
    </dgm:pt>
    <dgm:pt modelId="{33720138-84AE-457B-B9B5-EE2B13DA0D1D}">
      <dgm:prSet phldrT="[Tekst]" custT="1"/>
      <dgm:spPr/>
      <dgm:t>
        <a:bodyPr/>
        <a:lstStyle/>
        <a:p>
          <a:r>
            <a:rPr lang="pl-PL" sz="1600" b="0" dirty="0"/>
            <a:t>W urzędzie (jeśli idzie się tam  załatwić tam jakąś sprawę) i innych budynkach użyteczności publicznej.</a:t>
          </a:r>
        </a:p>
      </dgm:t>
    </dgm:pt>
    <dgm:pt modelId="{9A566E9E-0DEC-4E72-BAA0-BA282BF7B27D}" type="parTrans" cxnId="{5352B361-AA59-45CA-A9CE-A664BCFA46C3}">
      <dgm:prSet/>
      <dgm:spPr/>
      <dgm:t>
        <a:bodyPr/>
        <a:lstStyle/>
        <a:p>
          <a:endParaRPr lang="pl-PL"/>
        </a:p>
      </dgm:t>
    </dgm:pt>
    <dgm:pt modelId="{4D9CFBAD-1B08-46DB-AEBD-40298EBD061A}" type="sibTrans" cxnId="{5352B361-AA59-45CA-A9CE-A664BCFA46C3}">
      <dgm:prSet/>
      <dgm:spPr/>
      <dgm:t>
        <a:bodyPr/>
        <a:lstStyle/>
        <a:p>
          <a:endParaRPr lang="pl-PL"/>
        </a:p>
      </dgm:t>
    </dgm:pt>
    <dgm:pt modelId="{299D3A2D-E027-46BC-A84F-82DEA0612FC8}" type="pres">
      <dgm:prSet presAssocID="{E06AE144-8AC1-49CA-BAB1-5AA7ACCB67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7453501-6188-4F3C-98EF-CBB566989A73}" type="pres">
      <dgm:prSet presAssocID="{0B86FB2D-BEAC-4CFD-B75B-48EB02E20F7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5EECD1-C0D7-494D-960A-717F429DC5F9}" type="pres">
      <dgm:prSet presAssocID="{AC802B1D-22D4-4E4D-88A5-039E3F959DD8}" presName="sibTrans" presStyleCnt="0"/>
      <dgm:spPr/>
    </dgm:pt>
    <dgm:pt modelId="{F3F770F7-7956-421C-BB27-F34AA7B43541}" type="pres">
      <dgm:prSet presAssocID="{C85AD3E4-D303-48CA-A778-E5F9C7D9A30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290CD33-CA9D-40D8-B57A-784B7C5F4A60}" type="pres">
      <dgm:prSet presAssocID="{EEDFF62E-5EAF-4DA4-89D8-A4861CBD1C22}" presName="sibTrans" presStyleCnt="0"/>
      <dgm:spPr/>
    </dgm:pt>
    <dgm:pt modelId="{715341F5-9673-42BE-84BC-83723B165C3B}" type="pres">
      <dgm:prSet presAssocID="{5EAF9F71-B270-4E7E-8D90-A73187E576BF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C0085D8-2D62-4359-BC01-44B3B0CF69AC}" type="pres">
      <dgm:prSet presAssocID="{58B39847-92BD-4095-AE20-A303E848F49D}" presName="sibTrans" presStyleCnt="0"/>
      <dgm:spPr/>
    </dgm:pt>
    <dgm:pt modelId="{C1CF37E1-8634-4DAC-AC87-8E8D8CEB2BCA}" type="pres">
      <dgm:prSet presAssocID="{35495E51-A434-4D73-A45C-2ACFB97D4EB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C6891E-9B3A-4EE2-BFC6-35146B243978}" type="pres">
      <dgm:prSet presAssocID="{0B27E608-B695-44D0-B9E0-8BB9B2494046}" presName="sibTrans" presStyleCnt="0"/>
      <dgm:spPr/>
    </dgm:pt>
    <dgm:pt modelId="{65DBE3D8-C940-41D8-B06B-D9B78CC56B7F}" type="pres">
      <dgm:prSet presAssocID="{AD3D5039-8EA5-4CEB-9405-EBB1E9167547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68E3ADB-39B2-4BA4-86C8-66C0D3B76F75}" type="pres">
      <dgm:prSet presAssocID="{8C5B2073-6BC6-4F29-A13E-4F64EF835A4C}" presName="sibTrans" presStyleCnt="0"/>
      <dgm:spPr/>
    </dgm:pt>
    <dgm:pt modelId="{678A2C80-5DA0-4A43-91A8-8605C4A4AF92}" type="pres">
      <dgm:prSet presAssocID="{CC5F42F5-0521-4B18-86AE-A9CE064AF859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A3BB22B-B014-4E46-BACA-12FE66ABDB1C}" type="pres">
      <dgm:prSet presAssocID="{84FA9EE9-550C-4790-BE6B-FFA9C4D4F521}" presName="sibTrans" presStyleCnt="0"/>
      <dgm:spPr/>
    </dgm:pt>
    <dgm:pt modelId="{8F9DD7AE-A339-4D23-85CF-AA21C2FA4CCC}" type="pres">
      <dgm:prSet presAssocID="{986DF4AB-CDAB-48BC-AFF6-2934DC3F4226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5A5631E-7A36-457B-90E8-61077C131BFA}" type="pres">
      <dgm:prSet presAssocID="{14156870-2840-4422-B021-A6C8078D5ABE}" presName="sibTrans" presStyleCnt="0"/>
      <dgm:spPr/>
    </dgm:pt>
    <dgm:pt modelId="{EE8DFEEC-07D5-4030-973F-052FFFFA996D}" type="pres">
      <dgm:prSet presAssocID="{33720138-84AE-457B-B9B5-EE2B13DA0D1D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24C59E1-BDA8-48D2-ADB6-6D14B0D723F2}" type="presOf" srcId="{CC5F42F5-0521-4B18-86AE-A9CE064AF859}" destId="{678A2C80-5DA0-4A43-91A8-8605C4A4AF92}" srcOrd="0" destOrd="0" presId="urn:microsoft.com/office/officeart/2005/8/layout/default#29"/>
    <dgm:cxn modelId="{65A89098-C49A-4724-BC77-2A7FFDE42DBC}" srcId="{E06AE144-8AC1-49CA-BAB1-5AA7ACCB6748}" destId="{0B86FB2D-BEAC-4CFD-B75B-48EB02E20F75}" srcOrd="0" destOrd="0" parTransId="{732DF5F5-0232-4AFA-8B7B-07884D777F9C}" sibTransId="{AC802B1D-22D4-4E4D-88A5-039E3F959DD8}"/>
    <dgm:cxn modelId="{4325F61A-851D-4415-AED4-AFD96654EB7D}" srcId="{E06AE144-8AC1-49CA-BAB1-5AA7ACCB6748}" destId="{35495E51-A434-4D73-A45C-2ACFB97D4EBB}" srcOrd="3" destOrd="0" parTransId="{897611E2-36BE-4667-8517-64B646BD5537}" sibTransId="{0B27E608-B695-44D0-B9E0-8BB9B2494046}"/>
    <dgm:cxn modelId="{BDADCB51-48F2-47B6-82F5-B559CCDAAAA0}" srcId="{E06AE144-8AC1-49CA-BAB1-5AA7ACCB6748}" destId="{5EAF9F71-B270-4E7E-8D90-A73187E576BF}" srcOrd="2" destOrd="0" parTransId="{72ECDBB0-4F67-45B7-9E4E-CE68D6031B06}" sibTransId="{58B39847-92BD-4095-AE20-A303E848F49D}"/>
    <dgm:cxn modelId="{B2B9CEDA-0E5B-43AC-965F-A35EA84F04C7}" srcId="{E06AE144-8AC1-49CA-BAB1-5AA7ACCB6748}" destId="{986DF4AB-CDAB-48BC-AFF6-2934DC3F4226}" srcOrd="6" destOrd="0" parTransId="{8E101628-1CCC-4282-9DD1-A2E40DFC727E}" sibTransId="{14156870-2840-4422-B021-A6C8078D5ABE}"/>
    <dgm:cxn modelId="{D5EE8184-C7B2-495A-811C-180C77981458}" type="presOf" srcId="{AD3D5039-8EA5-4CEB-9405-EBB1E9167547}" destId="{65DBE3D8-C940-41D8-B06B-D9B78CC56B7F}" srcOrd="0" destOrd="0" presId="urn:microsoft.com/office/officeart/2005/8/layout/default#29"/>
    <dgm:cxn modelId="{EBB24BFF-18AD-43BE-B56C-4C745E66EC32}" srcId="{E06AE144-8AC1-49CA-BAB1-5AA7ACCB6748}" destId="{CC5F42F5-0521-4B18-86AE-A9CE064AF859}" srcOrd="5" destOrd="0" parTransId="{4FE18B98-15C7-4F2F-97EE-50904C99386E}" sibTransId="{84FA9EE9-550C-4790-BE6B-FFA9C4D4F521}"/>
    <dgm:cxn modelId="{5352B361-AA59-45CA-A9CE-A664BCFA46C3}" srcId="{E06AE144-8AC1-49CA-BAB1-5AA7ACCB6748}" destId="{33720138-84AE-457B-B9B5-EE2B13DA0D1D}" srcOrd="7" destOrd="0" parTransId="{9A566E9E-0DEC-4E72-BAA0-BA282BF7B27D}" sibTransId="{4D9CFBAD-1B08-46DB-AEBD-40298EBD061A}"/>
    <dgm:cxn modelId="{0A2AEB24-1A72-4453-9271-8E8204DD0844}" srcId="{E06AE144-8AC1-49CA-BAB1-5AA7ACCB6748}" destId="{C85AD3E4-D303-48CA-A778-E5F9C7D9A306}" srcOrd="1" destOrd="0" parTransId="{8D0EEB0C-BB83-41EB-BAAD-7BCDF3F95964}" sibTransId="{EEDFF62E-5EAF-4DA4-89D8-A4861CBD1C22}"/>
    <dgm:cxn modelId="{68B49994-94F1-49C8-BDF1-5E3B07E1CB4D}" type="presOf" srcId="{C85AD3E4-D303-48CA-A778-E5F9C7D9A306}" destId="{F3F770F7-7956-421C-BB27-F34AA7B43541}" srcOrd="0" destOrd="0" presId="urn:microsoft.com/office/officeart/2005/8/layout/default#29"/>
    <dgm:cxn modelId="{A3007A63-A0FE-4502-95B2-69CBB2DED261}" type="presOf" srcId="{5EAF9F71-B270-4E7E-8D90-A73187E576BF}" destId="{715341F5-9673-42BE-84BC-83723B165C3B}" srcOrd="0" destOrd="0" presId="urn:microsoft.com/office/officeart/2005/8/layout/default#29"/>
    <dgm:cxn modelId="{3678DA25-8CBE-48CE-96A6-CC8F099AC415}" srcId="{E06AE144-8AC1-49CA-BAB1-5AA7ACCB6748}" destId="{AD3D5039-8EA5-4CEB-9405-EBB1E9167547}" srcOrd="4" destOrd="0" parTransId="{B06CC1BE-F581-4A68-AEC1-E2FABE7234B9}" sibTransId="{8C5B2073-6BC6-4F29-A13E-4F64EF835A4C}"/>
    <dgm:cxn modelId="{20F19A51-8BE4-49A1-9EDA-00BDBCC04DF1}" type="presOf" srcId="{986DF4AB-CDAB-48BC-AFF6-2934DC3F4226}" destId="{8F9DD7AE-A339-4D23-85CF-AA21C2FA4CCC}" srcOrd="0" destOrd="0" presId="urn:microsoft.com/office/officeart/2005/8/layout/default#29"/>
    <dgm:cxn modelId="{E9C887FE-C559-4C86-A26F-70963267F0EB}" type="presOf" srcId="{33720138-84AE-457B-B9B5-EE2B13DA0D1D}" destId="{EE8DFEEC-07D5-4030-973F-052FFFFA996D}" srcOrd="0" destOrd="0" presId="urn:microsoft.com/office/officeart/2005/8/layout/default#29"/>
    <dgm:cxn modelId="{64E74A39-CA91-4498-B332-CCB5A6765800}" type="presOf" srcId="{0B86FB2D-BEAC-4CFD-B75B-48EB02E20F75}" destId="{27453501-6188-4F3C-98EF-CBB566989A73}" srcOrd="0" destOrd="0" presId="urn:microsoft.com/office/officeart/2005/8/layout/default#29"/>
    <dgm:cxn modelId="{99146B88-3ED6-4927-871F-F54D99A68960}" type="presOf" srcId="{35495E51-A434-4D73-A45C-2ACFB97D4EBB}" destId="{C1CF37E1-8634-4DAC-AC87-8E8D8CEB2BCA}" srcOrd="0" destOrd="0" presId="urn:microsoft.com/office/officeart/2005/8/layout/default#29"/>
    <dgm:cxn modelId="{D39C49D8-2F1D-4EC7-8EA1-E20157932433}" type="presOf" srcId="{E06AE144-8AC1-49CA-BAB1-5AA7ACCB6748}" destId="{299D3A2D-E027-46BC-A84F-82DEA0612FC8}" srcOrd="0" destOrd="0" presId="urn:microsoft.com/office/officeart/2005/8/layout/default#29"/>
    <dgm:cxn modelId="{7165E140-6330-4FE4-8904-3157C2BCCBC5}" type="presParOf" srcId="{299D3A2D-E027-46BC-A84F-82DEA0612FC8}" destId="{27453501-6188-4F3C-98EF-CBB566989A73}" srcOrd="0" destOrd="0" presId="urn:microsoft.com/office/officeart/2005/8/layout/default#29"/>
    <dgm:cxn modelId="{093FA856-2477-4DC0-83B7-A2B5F70766FF}" type="presParOf" srcId="{299D3A2D-E027-46BC-A84F-82DEA0612FC8}" destId="{6F5EECD1-C0D7-494D-960A-717F429DC5F9}" srcOrd="1" destOrd="0" presId="urn:microsoft.com/office/officeart/2005/8/layout/default#29"/>
    <dgm:cxn modelId="{FA70F7D2-CB5A-47C7-87BA-C2A67B9E9B27}" type="presParOf" srcId="{299D3A2D-E027-46BC-A84F-82DEA0612FC8}" destId="{F3F770F7-7956-421C-BB27-F34AA7B43541}" srcOrd="2" destOrd="0" presId="urn:microsoft.com/office/officeart/2005/8/layout/default#29"/>
    <dgm:cxn modelId="{B3436A25-1102-4630-B0AC-5F832392C068}" type="presParOf" srcId="{299D3A2D-E027-46BC-A84F-82DEA0612FC8}" destId="{A290CD33-CA9D-40D8-B57A-784B7C5F4A60}" srcOrd="3" destOrd="0" presId="urn:microsoft.com/office/officeart/2005/8/layout/default#29"/>
    <dgm:cxn modelId="{5222CE0D-79D4-452A-AEA0-F5E3DE2B9077}" type="presParOf" srcId="{299D3A2D-E027-46BC-A84F-82DEA0612FC8}" destId="{715341F5-9673-42BE-84BC-83723B165C3B}" srcOrd="4" destOrd="0" presId="urn:microsoft.com/office/officeart/2005/8/layout/default#29"/>
    <dgm:cxn modelId="{C235CEEB-899A-472C-BF12-7C2E29791C7A}" type="presParOf" srcId="{299D3A2D-E027-46BC-A84F-82DEA0612FC8}" destId="{1C0085D8-2D62-4359-BC01-44B3B0CF69AC}" srcOrd="5" destOrd="0" presId="urn:microsoft.com/office/officeart/2005/8/layout/default#29"/>
    <dgm:cxn modelId="{56419B27-B894-4FDE-A59E-6EF7A1FAB94C}" type="presParOf" srcId="{299D3A2D-E027-46BC-A84F-82DEA0612FC8}" destId="{C1CF37E1-8634-4DAC-AC87-8E8D8CEB2BCA}" srcOrd="6" destOrd="0" presId="urn:microsoft.com/office/officeart/2005/8/layout/default#29"/>
    <dgm:cxn modelId="{D4F79749-AE5B-4B93-9AE8-DC3AF028FE8B}" type="presParOf" srcId="{299D3A2D-E027-46BC-A84F-82DEA0612FC8}" destId="{ACC6891E-9B3A-4EE2-BFC6-35146B243978}" srcOrd="7" destOrd="0" presId="urn:microsoft.com/office/officeart/2005/8/layout/default#29"/>
    <dgm:cxn modelId="{29861B25-01BD-4366-BCF6-AD888BCFE264}" type="presParOf" srcId="{299D3A2D-E027-46BC-A84F-82DEA0612FC8}" destId="{65DBE3D8-C940-41D8-B06B-D9B78CC56B7F}" srcOrd="8" destOrd="0" presId="urn:microsoft.com/office/officeart/2005/8/layout/default#29"/>
    <dgm:cxn modelId="{1DC7B962-708E-40D0-8481-B266129DBDDC}" type="presParOf" srcId="{299D3A2D-E027-46BC-A84F-82DEA0612FC8}" destId="{068E3ADB-39B2-4BA4-86C8-66C0D3B76F75}" srcOrd="9" destOrd="0" presId="urn:microsoft.com/office/officeart/2005/8/layout/default#29"/>
    <dgm:cxn modelId="{758AD258-7E3A-4092-B7EB-7AEA914ED5B2}" type="presParOf" srcId="{299D3A2D-E027-46BC-A84F-82DEA0612FC8}" destId="{678A2C80-5DA0-4A43-91A8-8605C4A4AF92}" srcOrd="10" destOrd="0" presId="urn:microsoft.com/office/officeart/2005/8/layout/default#29"/>
    <dgm:cxn modelId="{6D362AD8-2E3F-4EAB-A159-4C2AE4A38820}" type="presParOf" srcId="{299D3A2D-E027-46BC-A84F-82DEA0612FC8}" destId="{5A3BB22B-B014-4E46-BACA-12FE66ABDB1C}" srcOrd="11" destOrd="0" presId="urn:microsoft.com/office/officeart/2005/8/layout/default#29"/>
    <dgm:cxn modelId="{C50A9A1A-E041-421C-AB3E-1068B9DEE54E}" type="presParOf" srcId="{299D3A2D-E027-46BC-A84F-82DEA0612FC8}" destId="{8F9DD7AE-A339-4D23-85CF-AA21C2FA4CCC}" srcOrd="12" destOrd="0" presId="urn:microsoft.com/office/officeart/2005/8/layout/default#29"/>
    <dgm:cxn modelId="{46911237-21D1-4E78-8790-3D8873749561}" type="presParOf" srcId="{299D3A2D-E027-46BC-A84F-82DEA0612FC8}" destId="{B5A5631E-7A36-457B-90E8-61077C131BFA}" srcOrd="13" destOrd="0" presId="urn:microsoft.com/office/officeart/2005/8/layout/default#29"/>
    <dgm:cxn modelId="{51BF27EE-ACB4-434E-A13C-BFC9B0E73220}" type="presParOf" srcId="{299D3A2D-E027-46BC-A84F-82DEA0612FC8}" destId="{EE8DFEEC-07D5-4030-973F-052FFFFA996D}" srcOrd="14" destOrd="0" presId="urn:microsoft.com/office/officeart/2005/8/layout/default#2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B7519E-46F5-4DB5-AB2E-57C433EE44DE}" type="doc">
      <dgm:prSet loTypeId="urn:microsoft.com/office/officeart/2005/8/layout/default#30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83B7F534-DC09-49A9-B739-337CA5B89AE6}">
      <dgm:prSet phldrT="[Tekst]"/>
      <dgm:spPr/>
      <dgm:t>
        <a:bodyPr/>
        <a:lstStyle/>
        <a:p>
          <a:pPr algn="l"/>
          <a:r>
            <a:rPr lang="pl-PL" dirty="0"/>
            <a:t>Ograniczenie dotyczy osób, które: </a:t>
          </a:r>
          <a:br>
            <a:rPr lang="pl-PL" dirty="0"/>
          </a:br>
          <a:r>
            <a:rPr lang="pl-PL" dirty="0"/>
            <a:t>a) przekraczają granicę RP stanowiącą zewnętrzną granicę UE;  </a:t>
          </a:r>
          <a:br>
            <a:rPr lang="pl-PL" dirty="0"/>
          </a:br>
          <a:r>
            <a:rPr lang="pl-PL" dirty="0"/>
            <a:t>b) miały kontakt z osobami zakażonymi (lub potencjalnie zakażonymi) </a:t>
          </a:r>
          <a:r>
            <a:rPr lang="pl-PL" dirty="0" err="1"/>
            <a:t>koronawirusem</a:t>
          </a:r>
          <a:r>
            <a:rPr lang="pl-PL" dirty="0"/>
            <a:t>, c) mieszkają z osobą, która zostaje skierowana na kwarantannę</a:t>
          </a:r>
        </a:p>
      </dgm:t>
    </dgm:pt>
    <dgm:pt modelId="{FD9160D3-2A1A-4461-8A64-27310200AD9A}" type="parTrans" cxnId="{C6E09C89-3D00-46EB-9D9F-3D1B15F11DE0}">
      <dgm:prSet/>
      <dgm:spPr/>
      <dgm:t>
        <a:bodyPr/>
        <a:lstStyle/>
        <a:p>
          <a:endParaRPr lang="pl-PL"/>
        </a:p>
      </dgm:t>
    </dgm:pt>
    <dgm:pt modelId="{3AC824BC-1D87-404F-B4D4-2E63EDCA7575}" type="sibTrans" cxnId="{C6E09C89-3D00-46EB-9D9F-3D1B15F11DE0}">
      <dgm:prSet/>
      <dgm:spPr/>
      <dgm:t>
        <a:bodyPr/>
        <a:lstStyle/>
        <a:p>
          <a:endParaRPr lang="pl-PL"/>
        </a:p>
      </dgm:t>
    </dgm:pt>
    <dgm:pt modelId="{5D47BDA6-AA0A-4068-8DF1-7F0770D45B54}">
      <dgm:prSet phldrT="[Tekst]"/>
      <dgm:spPr/>
      <dgm:t>
        <a:bodyPr/>
        <a:lstStyle/>
        <a:p>
          <a:pPr algn="l"/>
          <a:r>
            <a:rPr lang="pl-PL" dirty="0"/>
            <a:t>Z kwarantanny, po przekroczeniu granicy Polski, zwolnieni są: </a:t>
          </a:r>
          <a:br>
            <a:rPr lang="pl-PL" dirty="0"/>
          </a:br>
          <a:r>
            <a:rPr lang="pl-PL" dirty="0"/>
            <a:t>a) obywatele państw członkowskich UE, państw członkowskich Europejskiego Porozumienia o Wolnym Handlu (EFTA) – stron umowy o Europejskim Obszarze Gospodarczym lub Konfederacji Szwajcarskiej oraz ich małżonków i dzieci; </a:t>
          </a:r>
          <a:br>
            <a:rPr lang="pl-PL" dirty="0"/>
          </a:br>
          <a:r>
            <a:rPr lang="pl-PL" dirty="0"/>
            <a:t>b) pasażerowie statku powietrznego  wykonującego lot międzynarodowy z lotniska położonego na terytorium państwa nieobjętego zakazami w ruchu lotniczym określonymi w przepisach wydanych na podstawie art. 119 ust. 2 ustawy z dnia 3 lipca 2002 r. – Prawo lotnicze, </a:t>
          </a:r>
          <a:br>
            <a:rPr lang="pl-PL" dirty="0"/>
          </a:br>
          <a:r>
            <a:rPr lang="pl-PL" dirty="0"/>
            <a:t>z wyjątkiem pasażerów statku powietrznego wykonującego lot międzynarodowy z lotniska położonego na terytorium Republiki Białorusi albo Ukrainy.</a:t>
          </a:r>
        </a:p>
      </dgm:t>
    </dgm:pt>
    <dgm:pt modelId="{C71FBE65-3659-48DB-903B-6F67231190D8}" type="parTrans" cxnId="{988BE2AF-F72B-4B21-A3DC-D06BD0FFD835}">
      <dgm:prSet/>
      <dgm:spPr/>
      <dgm:t>
        <a:bodyPr/>
        <a:lstStyle/>
        <a:p>
          <a:endParaRPr lang="pl-PL"/>
        </a:p>
      </dgm:t>
    </dgm:pt>
    <dgm:pt modelId="{4C73A3B7-CFCF-4226-93A8-5561F2CDDE05}" type="sibTrans" cxnId="{988BE2AF-F72B-4B21-A3DC-D06BD0FFD835}">
      <dgm:prSet/>
      <dgm:spPr/>
      <dgm:t>
        <a:bodyPr/>
        <a:lstStyle/>
        <a:p>
          <a:endParaRPr lang="pl-PL"/>
        </a:p>
      </dgm:t>
    </dgm:pt>
    <dgm:pt modelId="{2DAD5B8A-372C-4AF2-98EE-CE585F085F68}" type="pres">
      <dgm:prSet presAssocID="{2DB7519E-46F5-4DB5-AB2E-57C433EE44D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5D7F96F-A0E6-488A-AC8C-B2AD26316F2C}" type="pres">
      <dgm:prSet presAssocID="{83B7F534-DC09-49A9-B739-337CA5B89AE6}" presName="node" presStyleLbl="node1" presStyleIdx="0" presStyleCnt="2" custScaleY="21019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7E0168F-D2B0-4264-9369-C99DF830E248}" type="pres">
      <dgm:prSet presAssocID="{3AC824BC-1D87-404F-B4D4-2E63EDCA7575}" presName="sibTrans" presStyleCnt="0"/>
      <dgm:spPr/>
    </dgm:pt>
    <dgm:pt modelId="{FC763ABF-ADAC-4044-957A-402DB3C83617}" type="pres">
      <dgm:prSet presAssocID="{5D47BDA6-AA0A-4068-8DF1-7F0770D45B54}" presName="node" presStyleLbl="node1" presStyleIdx="1" presStyleCnt="2" custScaleY="20998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6E09C89-3D00-46EB-9D9F-3D1B15F11DE0}" srcId="{2DB7519E-46F5-4DB5-AB2E-57C433EE44DE}" destId="{83B7F534-DC09-49A9-B739-337CA5B89AE6}" srcOrd="0" destOrd="0" parTransId="{FD9160D3-2A1A-4461-8A64-27310200AD9A}" sibTransId="{3AC824BC-1D87-404F-B4D4-2E63EDCA7575}"/>
    <dgm:cxn modelId="{AF3B6170-363D-423D-BA33-CE08BE1B9C4A}" type="presOf" srcId="{5D47BDA6-AA0A-4068-8DF1-7F0770D45B54}" destId="{FC763ABF-ADAC-4044-957A-402DB3C83617}" srcOrd="0" destOrd="0" presId="urn:microsoft.com/office/officeart/2005/8/layout/default#30"/>
    <dgm:cxn modelId="{7763C177-280C-4749-AFC6-E6CEBAA8D4FE}" type="presOf" srcId="{83B7F534-DC09-49A9-B739-337CA5B89AE6}" destId="{25D7F96F-A0E6-488A-AC8C-B2AD26316F2C}" srcOrd="0" destOrd="0" presId="urn:microsoft.com/office/officeart/2005/8/layout/default#30"/>
    <dgm:cxn modelId="{988BE2AF-F72B-4B21-A3DC-D06BD0FFD835}" srcId="{2DB7519E-46F5-4DB5-AB2E-57C433EE44DE}" destId="{5D47BDA6-AA0A-4068-8DF1-7F0770D45B54}" srcOrd="1" destOrd="0" parTransId="{C71FBE65-3659-48DB-903B-6F67231190D8}" sibTransId="{4C73A3B7-CFCF-4226-93A8-5561F2CDDE05}"/>
    <dgm:cxn modelId="{A209BE9D-1175-4539-8EC1-3B6462328F10}" type="presOf" srcId="{2DB7519E-46F5-4DB5-AB2E-57C433EE44DE}" destId="{2DAD5B8A-372C-4AF2-98EE-CE585F085F68}" srcOrd="0" destOrd="0" presId="urn:microsoft.com/office/officeart/2005/8/layout/default#30"/>
    <dgm:cxn modelId="{2D8A0418-7A69-4E0D-8D11-15DFB60AAB67}" type="presParOf" srcId="{2DAD5B8A-372C-4AF2-98EE-CE585F085F68}" destId="{25D7F96F-A0E6-488A-AC8C-B2AD26316F2C}" srcOrd="0" destOrd="0" presId="urn:microsoft.com/office/officeart/2005/8/layout/default#30"/>
    <dgm:cxn modelId="{4B77EC22-2DDA-4001-8ACF-9A9FF2C28A27}" type="presParOf" srcId="{2DAD5B8A-372C-4AF2-98EE-CE585F085F68}" destId="{57E0168F-D2B0-4264-9369-C99DF830E248}" srcOrd="1" destOrd="0" presId="urn:microsoft.com/office/officeart/2005/8/layout/default#30"/>
    <dgm:cxn modelId="{9E22301C-DAC2-4315-AAE1-95BCFD235742}" type="presParOf" srcId="{2DAD5B8A-372C-4AF2-98EE-CE585F085F68}" destId="{FC763ABF-ADAC-4044-957A-402DB3C83617}" srcOrd="2" destOrd="0" presId="urn:microsoft.com/office/officeart/2005/8/layout/default#30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B7519E-46F5-4DB5-AB2E-57C433EE44DE}" type="doc">
      <dgm:prSet loTypeId="urn:microsoft.com/office/officeart/2005/8/layout/default#3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83B7F534-DC09-49A9-B739-337CA5B89AE6}">
      <dgm:prSet phldrT="[Tekst]"/>
      <dgm:spPr/>
      <dgm:t>
        <a:bodyPr/>
        <a:lstStyle/>
        <a:p>
          <a:r>
            <a:rPr lang="pl-PL" dirty="0"/>
            <a:t>Z obowiązkowej kwarantanny wyłączeni są wszyscy kształcący się w Polsce studenci, uczestnicy studiów podyplomowych </a:t>
          </a:r>
          <a:br>
            <a:rPr lang="pl-PL" dirty="0"/>
          </a:br>
          <a:r>
            <a:rPr lang="pl-PL" dirty="0"/>
            <a:t>i kształcenia specjalistycznego, </a:t>
          </a:r>
          <a:br>
            <a:rPr lang="pl-PL" dirty="0"/>
          </a:br>
          <a:r>
            <a:rPr lang="pl-PL" dirty="0"/>
            <a:t>a także doktoranci oraz wszyscy naukowcy prowadzący w naszym kraju działalność naukową.</a:t>
          </a:r>
        </a:p>
      </dgm:t>
    </dgm:pt>
    <dgm:pt modelId="{FD9160D3-2A1A-4461-8A64-27310200AD9A}" type="parTrans" cxnId="{C6E09C89-3D00-46EB-9D9F-3D1B15F11DE0}">
      <dgm:prSet/>
      <dgm:spPr/>
      <dgm:t>
        <a:bodyPr/>
        <a:lstStyle/>
        <a:p>
          <a:endParaRPr lang="pl-PL"/>
        </a:p>
      </dgm:t>
    </dgm:pt>
    <dgm:pt modelId="{3AC824BC-1D87-404F-B4D4-2E63EDCA7575}" type="sibTrans" cxnId="{C6E09C89-3D00-46EB-9D9F-3D1B15F11DE0}">
      <dgm:prSet/>
      <dgm:spPr/>
      <dgm:t>
        <a:bodyPr/>
        <a:lstStyle/>
        <a:p>
          <a:endParaRPr lang="pl-PL"/>
        </a:p>
      </dgm:t>
    </dgm:pt>
    <dgm:pt modelId="{03B1644C-E28C-4EE3-94E4-8C9B1F2DC79A}">
      <dgm:prSet phldrT="[Tekst]"/>
      <dgm:spPr/>
      <dgm:t>
        <a:bodyPr/>
        <a:lstStyle/>
        <a:p>
          <a:r>
            <a:rPr lang="pl-PL" dirty="0"/>
            <a:t>Obowiązkowej kwarantanny nie muszą odbywać także cudzoziemcy, którzy są małżonkami albo dziećmi polskich obywateli albo pozostają pod ich stałą </a:t>
          </a:r>
          <a:r>
            <a:rPr lang="pl-PL"/>
            <a:t>opieką.</a:t>
          </a:r>
          <a:endParaRPr lang="pl-PL" dirty="0"/>
        </a:p>
      </dgm:t>
    </dgm:pt>
    <dgm:pt modelId="{2F64FB25-1E8A-430D-AC43-C249A9A9D924}" type="parTrans" cxnId="{72147430-53A4-46D0-B3F8-F28990DFCCC1}">
      <dgm:prSet/>
      <dgm:spPr/>
      <dgm:t>
        <a:bodyPr/>
        <a:lstStyle/>
        <a:p>
          <a:endParaRPr lang="pl-PL"/>
        </a:p>
      </dgm:t>
    </dgm:pt>
    <dgm:pt modelId="{61EF1C2D-B88C-48E7-8BBC-9BE385C86CC9}" type="sibTrans" cxnId="{72147430-53A4-46D0-B3F8-F28990DFCCC1}">
      <dgm:prSet/>
      <dgm:spPr/>
      <dgm:t>
        <a:bodyPr/>
        <a:lstStyle/>
        <a:p>
          <a:endParaRPr lang="pl-PL"/>
        </a:p>
      </dgm:t>
    </dgm:pt>
    <dgm:pt modelId="{2DAD5B8A-372C-4AF2-98EE-CE585F085F68}" type="pres">
      <dgm:prSet presAssocID="{2DB7519E-46F5-4DB5-AB2E-57C433EE44D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5D7F96F-A0E6-488A-AC8C-B2AD26316F2C}" type="pres">
      <dgm:prSet presAssocID="{83B7F534-DC09-49A9-B739-337CA5B89AE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7E0168F-D2B0-4264-9369-C99DF830E248}" type="pres">
      <dgm:prSet presAssocID="{3AC824BC-1D87-404F-B4D4-2E63EDCA7575}" presName="sibTrans" presStyleCnt="0"/>
      <dgm:spPr/>
    </dgm:pt>
    <dgm:pt modelId="{B859C258-8969-4CE3-85F6-58CAFE1B232E}" type="pres">
      <dgm:prSet presAssocID="{03B1644C-E28C-4EE3-94E4-8C9B1F2DC79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6E09C89-3D00-46EB-9D9F-3D1B15F11DE0}" srcId="{2DB7519E-46F5-4DB5-AB2E-57C433EE44DE}" destId="{83B7F534-DC09-49A9-B739-337CA5B89AE6}" srcOrd="0" destOrd="0" parTransId="{FD9160D3-2A1A-4461-8A64-27310200AD9A}" sibTransId="{3AC824BC-1D87-404F-B4D4-2E63EDCA7575}"/>
    <dgm:cxn modelId="{72147430-53A4-46D0-B3F8-F28990DFCCC1}" srcId="{2DB7519E-46F5-4DB5-AB2E-57C433EE44DE}" destId="{03B1644C-E28C-4EE3-94E4-8C9B1F2DC79A}" srcOrd="1" destOrd="0" parTransId="{2F64FB25-1E8A-430D-AC43-C249A9A9D924}" sibTransId="{61EF1C2D-B88C-48E7-8BBC-9BE385C86CC9}"/>
    <dgm:cxn modelId="{DEACA458-50D0-40CE-8AE2-70A5E2D29187}" type="presOf" srcId="{03B1644C-E28C-4EE3-94E4-8C9B1F2DC79A}" destId="{B859C258-8969-4CE3-85F6-58CAFE1B232E}" srcOrd="0" destOrd="0" presId="urn:microsoft.com/office/officeart/2005/8/layout/default#31"/>
    <dgm:cxn modelId="{7763C177-280C-4749-AFC6-E6CEBAA8D4FE}" type="presOf" srcId="{83B7F534-DC09-49A9-B739-337CA5B89AE6}" destId="{25D7F96F-A0E6-488A-AC8C-B2AD26316F2C}" srcOrd="0" destOrd="0" presId="urn:microsoft.com/office/officeart/2005/8/layout/default#31"/>
    <dgm:cxn modelId="{A209BE9D-1175-4539-8EC1-3B6462328F10}" type="presOf" srcId="{2DB7519E-46F5-4DB5-AB2E-57C433EE44DE}" destId="{2DAD5B8A-372C-4AF2-98EE-CE585F085F68}" srcOrd="0" destOrd="0" presId="urn:microsoft.com/office/officeart/2005/8/layout/default#31"/>
    <dgm:cxn modelId="{2D8A0418-7A69-4E0D-8D11-15DFB60AAB67}" type="presParOf" srcId="{2DAD5B8A-372C-4AF2-98EE-CE585F085F68}" destId="{25D7F96F-A0E6-488A-AC8C-B2AD26316F2C}" srcOrd="0" destOrd="0" presId="urn:microsoft.com/office/officeart/2005/8/layout/default#31"/>
    <dgm:cxn modelId="{4B77EC22-2DDA-4001-8ACF-9A9FF2C28A27}" type="presParOf" srcId="{2DAD5B8A-372C-4AF2-98EE-CE585F085F68}" destId="{57E0168F-D2B0-4264-9369-C99DF830E248}" srcOrd="1" destOrd="0" presId="urn:microsoft.com/office/officeart/2005/8/layout/default#31"/>
    <dgm:cxn modelId="{8A7867F8-E632-4D6C-AD56-8013E0F888CF}" type="presParOf" srcId="{2DAD5B8A-372C-4AF2-98EE-CE585F085F68}" destId="{B859C258-8969-4CE3-85F6-58CAFE1B232E}" srcOrd="2" destOrd="0" presId="urn:microsoft.com/office/officeart/2005/8/layout/default#3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DB7519E-46F5-4DB5-AB2E-57C433EE44DE}" type="doc">
      <dgm:prSet loTypeId="urn:microsoft.com/office/officeart/2005/8/layout/default#3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83B7F534-DC09-49A9-B739-337CA5B89AE6}">
      <dgm:prSet phldrT="[Tekst]"/>
      <dgm:spPr/>
      <dgm:t>
        <a:bodyPr/>
        <a:lstStyle/>
        <a:p>
          <a:r>
            <a:rPr lang="pl-PL" dirty="0"/>
            <a:t>Od 2 września 2020 r. obowiązują nowe zasady dotyczące: </a:t>
          </a:r>
          <a:br>
            <a:rPr lang="pl-PL" dirty="0"/>
          </a:br>
          <a:r>
            <a:rPr lang="pl-PL" dirty="0"/>
            <a:t>a) kwarantanny (odosobnienie osoby zdrowej, z powodu narażenia na zakażenie), </a:t>
          </a:r>
          <a:br>
            <a:rPr lang="pl-PL" dirty="0"/>
          </a:br>
          <a:r>
            <a:rPr lang="pl-PL" dirty="0"/>
            <a:t>b) izolacji (odosobnienie osoby, której pierwszy wynik testu diagnostycznego </a:t>
          </a:r>
          <a:br>
            <a:rPr lang="pl-PL" dirty="0"/>
          </a:br>
          <a:r>
            <a:rPr lang="pl-PL" dirty="0"/>
            <a:t>w kierunku SARS-CoV-2  jest dodatni).</a:t>
          </a:r>
        </a:p>
      </dgm:t>
    </dgm:pt>
    <dgm:pt modelId="{FD9160D3-2A1A-4461-8A64-27310200AD9A}" type="parTrans" cxnId="{C6E09C89-3D00-46EB-9D9F-3D1B15F11DE0}">
      <dgm:prSet/>
      <dgm:spPr/>
      <dgm:t>
        <a:bodyPr/>
        <a:lstStyle/>
        <a:p>
          <a:endParaRPr lang="pl-PL"/>
        </a:p>
      </dgm:t>
    </dgm:pt>
    <dgm:pt modelId="{3AC824BC-1D87-404F-B4D4-2E63EDCA7575}" type="sibTrans" cxnId="{C6E09C89-3D00-46EB-9D9F-3D1B15F11DE0}">
      <dgm:prSet/>
      <dgm:spPr/>
      <dgm:t>
        <a:bodyPr/>
        <a:lstStyle/>
        <a:p>
          <a:endParaRPr lang="pl-PL"/>
        </a:p>
      </dgm:t>
    </dgm:pt>
    <dgm:pt modelId="{930CB523-D33C-4A5F-8D16-76DFE1C8A519}">
      <dgm:prSet phldrT="[Tekst]"/>
      <dgm:spPr/>
      <dgm:t>
        <a:bodyPr/>
        <a:lstStyle/>
        <a:p>
          <a:r>
            <a:rPr lang="pl-PL" dirty="0"/>
            <a:t>Izolacja domowa trwa 10 dni, </a:t>
          </a:r>
          <a:br>
            <a:rPr lang="pl-PL" dirty="0"/>
          </a:br>
          <a:r>
            <a:rPr lang="pl-PL" dirty="0"/>
            <a:t>jeżeli u pacjenta nie wystąpiły objawy COVID-19.</a:t>
          </a:r>
        </a:p>
      </dgm:t>
    </dgm:pt>
    <dgm:pt modelId="{3DB819E3-77A5-434F-B3EA-B2D12C10F91C}" type="parTrans" cxnId="{43F51D49-DFCA-4E38-A772-FE33CC63A6FA}">
      <dgm:prSet/>
      <dgm:spPr/>
      <dgm:t>
        <a:bodyPr/>
        <a:lstStyle/>
        <a:p>
          <a:endParaRPr lang="pl-PL"/>
        </a:p>
      </dgm:t>
    </dgm:pt>
    <dgm:pt modelId="{71E704B3-42B8-46E9-ADCE-E99EA8B171DF}" type="sibTrans" cxnId="{43F51D49-DFCA-4E38-A772-FE33CC63A6FA}">
      <dgm:prSet/>
      <dgm:spPr/>
      <dgm:t>
        <a:bodyPr/>
        <a:lstStyle/>
        <a:p>
          <a:endParaRPr lang="pl-PL"/>
        </a:p>
      </dgm:t>
    </dgm:pt>
    <dgm:pt modelId="{77E6C574-1673-496D-8D6A-A130F19320FE}">
      <dgm:prSet phldrT="[Tekst]"/>
      <dgm:spPr/>
      <dgm:t>
        <a:bodyPr/>
        <a:lstStyle/>
        <a:p>
          <a:r>
            <a:rPr lang="pl-PL" dirty="0"/>
            <a:t>W przypadku, gdy w czasie izolacji domowej wystąpią objawy </a:t>
          </a:r>
          <a:r>
            <a:rPr lang="pl-PL" dirty="0" err="1"/>
            <a:t>koronawirusa</a:t>
          </a:r>
          <a:r>
            <a:rPr lang="pl-PL" dirty="0"/>
            <a:t>, lekarz POZ postanawia o przedłużeniu izolacji, </a:t>
          </a:r>
          <a:br>
            <a:rPr lang="pl-PL" dirty="0"/>
          </a:br>
          <a:r>
            <a:rPr lang="pl-PL" dirty="0"/>
            <a:t>a jej zakończenie może nastąpić nie wcześniej niż po 13 dniach od dnia wystąpienia objawów.</a:t>
          </a:r>
        </a:p>
      </dgm:t>
    </dgm:pt>
    <dgm:pt modelId="{BC0ABD1B-B8E7-4743-86A2-011AAAFCE6B1}" type="parTrans" cxnId="{24FAF6E3-6802-4F51-AA26-47CE38181505}">
      <dgm:prSet/>
      <dgm:spPr/>
      <dgm:t>
        <a:bodyPr/>
        <a:lstStyle/>
        <a:p>
          <a:endParaRPr lang="pl-PL"/>
        </a:p>
      </dgm:t>
    </dgm:pt>
    <dgm:pt modelId="{288087DE-138B-4312-B792-93859CFBF5C6}" type="sibTrans" cxnId="{24FAF6E3-6802-4F51-AA26-47CE38181505}">
      <dgm:prSet/>
      <dgm:spPr/>
      <dgm:t>
        <a:bodyPr/>
        <a:lstStyle/>
        <a:p>
          <a:endParaRPr lang="pl-PL"/>
        </a:p>
      </dgm:t>
    </dgm:pt>
    <dgm:pt modelId="{852221A9-DE53-41A1-9FA7-3C653B638A19}">
      <dgm:prSet phldrT="[Tekst]"/>
      <dgm:spPr/>
      <dgm:t>
        <a:bodyPr/>
        <a:lstStyle/>
        <a:p>
          <a:r>
            <a:rPr lang="pl-PL" dirty="0"/>
            <a:t>W przypadku izolacji szpitalnej i w izolatorium o zakończeniu izolacji decyduje lekarz sprawujący opiekę nad pacjentem. Jej zakończenie nie może nastąpić wcześniej niż po 13 dniach od dnia wystąpienia objawów, a ostatnie 3 dni muszą być bez objawów choroby.</a:t>
          </a:r>
        </a:p>
      </dgm:t>
    </dgm:pt>
    <dgm:pt modelId="{6345DA33-174B-4E88-BFDE-A36AC00FA802}" type="parTrans" cxnId="{015DC1C7-F093-4CEE-A08F-40FA0A9605F1}">
      <dgm:prSet/>
      <dgm:spPr/>
      <dgm:t>
        <a:bodyPr/>
        <a:lstStyle/>
        <a:p>
          <a:endParaRPr lang="pl-PL"/>
        </a:p>
      </dgm:t>
    </dgm:pt>
    <dgm:pt modelId="{B4E4BF3C-212A-4EA9-AD57-F719531364D5}" type="sibTrans" cxnId="{015DC1C7-F093-4CEE-A08F-40FA0A9605F1}">
      <dgm:prSet/>
      <dgm:spPr/>
      <dgm:t>
        <a:bodyPr/>
        <a:lstStyle/>
        <a:p>
          <a:endParaRPr lang="pl-PL"/>
        </a:p>
      </dgm:t>
    </dgm:pt>
    <dgm:pt modelId="{95F88ED8-C04B-46F3-9DC4-E6F0F4547551}">
      <dgm:prSet phldrT="[Tekst]"/>
      <dgm:spPr/>
      <dgm:t>
        <a:bodyPr/>
        <a:lstStyle/>
        <a:p>
          <a:r>
            <a:rPr lang="pl-PL" dirty="0"/>
            <a:t>Kwarantanna nakładana przez inspekcję sanitarną jak i dla osób przekraczających granicę, została skrócona do 10 dni – </a:t>
          </a:r>
          <a:br>
            <a:rPr lang="pl-PL" dirty="0"/>
          </a:br>
          <a:r>
            <a:rPr lang="pl-PL" dirty="0"/>
            <a:t>przy jednoczesnym odstąpieniu </a:t>
          </a:r>
          <a:br>
            <a:rPr lang="pl-PL" dirty="0"/>
          </a:br>
          <a:r>
            <a:rPr lang="pl-PL" dirty="0"/>
            <a:t>od testowania osób bezobjawowych w kwarantannie.</a:t>
          </a:r>
        </a:p>
      </dgm:t>
    </dgm:pt>
    <dgm:pt modelId="{7D9722FA-842B-45B6-8447-C6D38043E7C5}" type="parTrans" cxnId="{8ED8DF6B-E1AF-481D-9BAC-C66B26FDAB28}">
      <dgm:prSet/>
      <dgm:spPr/>
      <dgm:t>
        <a:bodyPr/>
        <a:lstStyle/>
        <a:p>
          <a:endParaRPr lang="pl-PL"/>
        </a:p>
      </dgm:t>
    </dgm:pt>
    <dgm:pt modelId="{34E4B606-4C59-4860-BB2E-CC6D9CA0A481}" type="sibTrans" cxnId="{8ED8DF6B-E1AF-481D-9BAC-C66B26FDAB28}">
      <dgm:prSet/>
      <dgm:spPr/>
      <dgm:t>
        <a:bodyPr/>
        <a:lstStyle/>
        <a:p>
          <a:endParaRPr lang="pl-PL"/>
        </a:p>
      </dgm:t>
    </dgm:pt>
    <dgm:pt modelId="{2DAD5B8A-372C-4AF2-98EE-CE585F085F68}" type="pres">
      <dgm:prSet presAssocID="{2DB7519E-46F5-4DB5-AB2E-57C433EE44D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5D7F96F-A0E6-488A-AC8C-B2AD26316F2C}" type="pres">
      <dgm:prSet presAssocID="{83B7F534-DC09-49A9-B739-337CA5B89AE6}" presName="node" presStyleLbl="node1" presStyleIdx="0" presStyleCnt="5" custScaleX="11204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7E0168F-D2B0-4264-9369-C99DF830E248}" type="pres">
      <dgm:prSet presAssocID="{3AC824BC-1D87-404F-B4D4-2E63EDCA7575}" presName="sibTrans" presStyleCnt="0"/>
      <dgm:spPr/>
    </dgm:pt>
    <dgm:pt modelId="{42F8A90B-12C2-4D31-A0C2-D2F934BD7A54}" type="pres">
      <dgm:prSet presAssocID="{930CB523-D33C-4A5F-8D16-76DFE1C8A51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0219C4D-DEC0-4BEE-A652-50818EBC85B5}" type="pres">
      <dgm:prSet presAssocID="{71E704B3-42B8-46E9-ADCE-E99EA8B171DF}" presName="sibTrans" presStyleCnt="0"/>
      <dgm:spPr/>
    </dgm:pt>
    <dgm:pt modelId="{1382AB49-491D-415F-BE13-5DF62FDC85FF}" type="pres">
      <dgm:prSet presAssocID="{77E6C574-1673-496D-8D6A-A130F19320F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31D58B6-E281-4544-87C2-0264F5FDE733}" type="pres">
      <dgm:prSet presAssocID="{288087DE-138B-4312-B792-93859CFBF5C6}" presName="sibTrans" presStyleCnt="0"/>
      <dgm:spPr/>
    </dgm:pt>
    <dgm:pt modelId="{2A0AF05F-2E0A-4E54-B910-14BEF1291180}" type="pres">
      <dgm:prSet presAssocID="{852221A9-DE53-41A1-9FA7-3C653B638A1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D57299-7273-4732-9770-EC79BFF25404}" type="pres">
      <dgm:prSet presAssocID="{B4E4BF3C-212A-4EA9-AD57-F719531364D5}" presName="sibTrans" presStyleCnt="0"/>
      <dgm:spPr/>
    </dgm:pt>
    <dgm:pt modelId="{96FB6482-9A77-49D9-A13F-35F20A2402C2}" type="pres">
      <dgm:prSet presAssocID="{95F88ED8-C04B-46F3-9DC4-E6F0F454755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4FAF6E3-6802-4F51-AA26-47CE38181505}" srcId="{2DB7519E-46F5-4DB5-AB2E-57C433EE44DE}" destId="{77E6C574-1673-496D-8D6A-A130F19320FE}" srcOrd="2" destOrd="0" parTransId="{BC0ABD1B-B8E7-4743-86A2-011AAAFCE6B1}" sibTransId="{288087DE-138B-4312-B792-93859CFBF5C6}"/>
    <dgm:cxn modelId="{A209BE9D-1175-4539-8EC1-3B6462328F10}" type="presOf" srcId="{2DB7519E-46F5-4DB5-AB2E-57C433EE44DE}" destId="{2DAD5B8A-372C-4AF2-98EE-CE585F085F68}" srcOrd="0" destOrd="0" presId="urn:microsoft.com/office/officeart/2005/8/layout/default#32"/>
    <dgm:cxn modelId="{C6E09C89-3D00-46EB-9D9F-3D1B15F11DE0}" srcId="{2DB7519E-46F5-4DB5-AB2E-57C433EE44DE}" destId="{83B7F534-DC09-49A9-B739-337CA5B89AE6}" srcOrd="0" destOrd="0" parTransId="{FD9160D3-2A1A-4461-8A64-27310200AD9A}" sibTransId="{3AC824BC-1D87-404F-B4D4-2E63EDCA7575}"/>
    <dgm:cxn modelId="{015DC1C7-F093-4CEE-A08F-40FA0A9605F1}" srcId="{2DB7519E-46F5-4DB5-AB2E-57C433EE44DE}" destId="{852221A9-DE53-41A1-9FA7-3C653B638A19}" srcOrd="3" destOrd="0" parTransId="{6345DA33-174B-4E88-BFDE-A36AC00FA802}" sibTransId="{B4E4BF3C-212A-4EA9-AD57-F719531364D5}"/>
    <dgm:cxn modelId="{43F51D49-DFCA-4E38-A772-FE33CC63A6FA}" srcId="{2DB7519E-46F5-4DB5-AB2E-57C433EE44DE}" destId="{930CB523-D33C-4A5F-8D16-76DFE1C8A519}" srcOrd="1" destOrd="0" parTransId="{3DB819E3-77A5-434F-B3EA-B2D12C10F91C}" sibTransId="{71E704B3-42B8-46E9-ADCE-E99EA8B171DF}"/>
    <dgm:cxn modelId="{A45C580C-A399-432E-B20D-345C2CEEF4F8}" type="presOf" srcId="{852221A9-DE53-41A1-9FA7-3C653B638A19}" destId="{2A0AF05F-2E0A-4E54-B910-14BEF1291180}" srcOrd="0" destOrd="0" presId="urn:microsoft.com/office/officeart/2005/8/layout/default#32"/>
    <dgm:cxn modelId="{00A331D8-C2AA-42C7-A22C-DF2E395A606B}" type="presOf" srcId="{930CB523-D33C-4A5F-8D16-76DFE1C8A519}" destId="{42F8A90B-12C2-4D31-A0C2-D2F934BD7A54}" srcOrd="0" destOrd="0" presId="urn:microsoft.com/office/officeart/2005/8/layout/default#32"/>
    <dgm:cxn modelId="{7763C177-280C-4749-AFC6-E6CEBAA8D4FE}" type="presOf" srcId="{83B7F534-DC09-49A9-B739-337CA5B89AE6}" destId="{25D7F96F-A0E6-488A-AC8C-B2AD26316F2C}" srcOrd="0" destOrd="0" presId="urn:microsoft.com/office/officeart/2005/8/layout/default#32"/>
    <dgm:cxn modelId="{119E0B97-EABE-41AF-B8C1-8A66D55DF36E}" type="presOf" srcId="{95F88ED8-C04B-46F3-9DC4-E6F0F4547551}" destId="{96FB6482-9A77-49D9-A13F-35F20A2402C2}" srcOrd="0" destOrd="0" presId="urn:microsoft.com/office/officeart/2005/8/layout/default#32"/>
    <dgm:cxn modelId="{DC240236-8F73-4923-864A-94DB75F3982A}" type="presOf" srcId="{77E6C574-1673-496D-8D6A-A130F19320FE}" destId="{1382AB49-491D-415F-BE13-5DF62FDC85FF}" srcOrd="0" destOrd="0" presId="urn:microsoft.com/office/officeart/2005/8/layout/default#32"/>
    <dgm:cxn modelId="{8ED8DF6B-E1AF-481D-9BAC-C66B26FDAB28}" srcId="{2DB7519E-46F5-4DB5-AB2E-57C433EE44DE}" destId="{95F88ED8-C04B-46F3-9DC4-E6F0F4547551}" srcOrd="4" destOrd="0" parTransId="{7D9722FA-842B-45B6-8447-C6D38043E7C5}" sibTransId="{34E4B606-4C59-4860-BB2E-CC6D9CA0A481}"/>
    <dgm:cxn modelId="{2D8A0418-7A69-4E0D-8D11-15DFB60AAB67}" type="presParOf" srcId="{2DAD5B8A-372C-4AF2-98EE-CE585F085F68}" destId="{25D7F96F-A0E6-488A-AC8C-B2AD26316F2C}" srcOrd="0" destOrd="0" presId="urn:microsoft.com/office/officeart/2005/8/layout/default#32"/>
    <dgm:cxn modelId="{4B77EC22-2DDA-4001-8ACF-9A9FF2C28A27}" type="presParOf" srcId="{2DAD5B8A-372C-4AF2-98EE-CE585F085F68}" destId="{57E0168F-D2B0-4264-9369-C99DF830E248}" srcOrd="1" destOrd="0" presId="urn:microsoft.com/office/officeart/2005/8/layout/default#32"/>
    <dgm:cxn modelId="{6AE53806-49AB-4DFB-AB30-159B5FAA4BAA}" type="presParOf" srcId="{2DAD5B8A-372C-4AF2-98EE-CE585F085F68}" destId="{42F8A90B-12C2-4D31-A0C2-D2F934BD7A54}" srcOrd="2" destOrd="0" presId="urn:microsoft.com/office/officeart/2005/8/layout/default#32"/>
    <dgm:cxn modelId="{19A00400-FA03-49E7-B590-BB37437F77D8}" type="presParOf" srcId="{2DAD5B8A-372C-4AF2-98EE-CE585F085F68}" destId="{40219C4D-DEC0-4BEE-A652-50818EBC85B5}" srcOrd="3" destOrd="0" presId="urn:microsoft.com/office/officeart/2005/8/layout/default#32"/>
    <dgm:cxn modelId="{EB9A8AD4-B998-4629-B31D-3252F0C00E8E}" type="presParOf" srcId="{2DAD5B8A-372C-4AF2-98EE-CE585F085F68}" destId="{1382AB49-491D-415F-BE13-5DF62FDC85FF}" srcOrd="4" destOrd="0" presId="urn:microsoft.com/office/officeart/2005/8/layout/default#32"/>
    <dgm:cxn modelId="{2D96BD62-70C1-4410-9DDB-89BA27DBBF34}" type="presParOf" srcId="{2DAD5B8A-372C-4AF2-98EE-CE585F085F68}" destId="{931D58B6-E281-4544-87C2-0264F5FDE733}" srcOrd="5" destOrd="0" presId="urn:microsoft.com/office/officeart/2005/8/layout/default#32"/>
    <dgm:cxn modelId="{B90D5D8C-184A-47D9-8E85-F913DE655348}" type="presParOf" srcId="{2DAD5B8A-372C-4AF2-98EE-CE585F085F68}" destId="{2A0AF05F-2E0A-4E54-B910-14BEF1291180}" srcOrd="6" destOrd="0" presId="urn:microsoft.com/office/officeart/2005/8/layout/default#32"/>
    <dgm:cxn modelId="{BF315777-510E-4675-AC4C-4D87001F2029}" type="presParOf" srcId="{2DAD5B8A-372C-4AF2-98EE-CE585F085F68}" destId="{7AD57299-7273-4732-9770-EC79BFF25404}" srcOrd="7" destOrd="0" presId="urn:microsoft.com/office/officeart/2005/8/layout/default#32"/>
    <dgm:cxn modelId="{FD1452B4-8891-42FD-95FC-34A4C0F35852}" type="presParOf" srcId="{2DAD5B8A-372C-4AF2-98EE-CE585F085F68}" destId="{96FB6482-9A77-49D9-A13F-35F20A2402C2}" srcOrd="8" destOrd="0" presId="urn:microsoft.com/office/officeart/2005/8/layout/default#3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DB7519E-46F5-4DB5-AB2E-57C433EE44DE}" type="doc">
      <dgm:prSet loTypeId="urn:microsoft.com/office/officeart/2005/8/layout/default#33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83B7F534-DC09-49A9-B739-337CA5B89AE6}">
      <dgm:prSet phldrT="[Tekst]" custT="1"/>
      <dgm:spPr/>
      <dgm:t>
        <a:bodyPr/>
        <a:lstStyle/>
        <a:p>
          <a:r>
            <a:rPr lang="pl-PL" sz="1600" dirty="0"/>
            <a:t>Nie można opuszczać domu</a:t>
          </a:r>
        </a:p>
      </dgm:t>
    </dgm:pt>
    <dgm:pt modelId="{FD9160D3-2A1A-4461-8A64-27310200AD9A}" type="parTrans" cxnId="{C6E09C89-3D00-46EB-9D9F-3D1B15F11DE0}">
      <dgm:prSet/>
      <dgm:spPr/>
      <dgm:t>
        <a:bodyPr/>
        <a:lstStyle/>
        <a:p>
          <a:endParaRPr lang="pl-PL"/>
        </a:p>
      </dgm:t>
    </dgm:pt>
    <dgm:pt modelId="{3AC824BC-1D87-404F-B4D4-2E63EDCA7575}" type="sibTrans" cxnId="{C6E09C89-3D00-46EB-9D9F-3D1B15F11DE0}">
      <dgm:prSet/>
      <dgm:spPr/>
      <dgm:t>
        <a:bodyPr/>
        <a:lstStyle/>
        <a:p>
          <a:endParaRPr lang="pl-PL"/>
        </a:p>
      </dgm:t>
    </dgm:pt>
    <dgm:pt modelId="{B3FFB02D-C331-409D-B2F3-F9D9667725B3}">
      <dgm:prSet phldrT="[Tekst]" custT="1"/>
      <dgm:spPr/>
      <dgm:t>
        <a:bodyPr/>
        <a:lstStyle/>
        <a:p>
          <a:r>
            <a:rPr lang="pl-PL" sz="1600" dirty="0"/>
            <a:t>Spacery z psem, </a:t>
          </a:r>
          <a:br>
            <a:rPr lang="pl-PL" sz="1600" dirty="0"/>
          </a:br>
          <a:r>
            <a:rPr lang="pl-PL" sz="1600" dirty="0"/>
            <a:t>wyjście do sklepu </a:t>
          </a:r>
          <a:br>
            <a:rPr lang="pl-PL" sz="1600" dirty="0"/>
          </a:br>
          <a:r>
            <a:rPr lang="pl-PL" sz="1600" dirty="0"/>
            <a:t>czy do lekarza są zakazane.</a:t>
          </a:r>
        </a:p>
      </dgm:t>
    </dgm:pt>
    <dgm:pt modelId="{A589319D-0FDA-4195-9C67-FB1DA294BF72}" type="parTrans" cxnId="{A4B3D22C-10A8-4DC0-BB6A-CE3F3D340F49}">
      <dgm:prSet/>
      <dgm:spPr/>
      <dgm:t>
        <a:bodyPr/>
        <a:lstStyle/>
        <a:p>
          <a:endParaRPr lang="pl-PL"/>
        </a:p>
      </dgm:t>
    </dgm:pt>
    <dgm:pt modelId="{20D1C10C-3CB7-4E2A-BC6B-2500C0F3F280}" type="sibTrans" cxnId="{A4B3D22C-10A8-4DC0-BB6A-CE3F3D340F49}">
      <dgm:prSet/>
      <dgm:spPr/>
      <dgm:t>
        <a:bodyPr/>
        <a:lstStyle/>
        <a:p>
          <a:endParaRPr lang="pl-PL"/>
        </a:p>
      </dgm:t>
    </dgm:pt>
    <dgm:pt modelId="{7634936A-FB71-4D20-82C0-6DDE47979031}">
      <dgm:prSet phldrT="[Tekst]" custT="1"/>
      <dgm:spPr/>
      <dgm:t>
        <a:bodyPr/>
        <a:lstStyle/>
        <a:p>
          <a:r>
            <a:rPr lang="pl-PL" sz="1600" dirty="0"/>
            <a:t>W przypadku, gdy osoba poddana kwarantannie ma bliskie kontakty z innymi osobami w domu </a:t>
          </a:r>
          <a:br>
            <a:rPr lang="pl-PL" sz="1600" dirty="0"/>
          </a:br>
          <a:r>
            <a:rPr lang="pl-PL" sz="1600" dirty="0"/>
            <a:t>- one również muszą zostać poddane kwarantannie.</a:t>
          </a:r>
        </a:p>
      </dgm:t>
    </dgm:pt>
    <dgm:pt modelId="{CBCD40CB-02E1-4B37-AD96-5FB36C014EF9}" type="parTrans" cxnId="{D7A30311-B79B-4F1E-BB00-2947B99F7BE3}">
      <dgm:prSet/>
      <dgm:spPr/>
      <dgm:t>
        <a:bodyPr/>
        <a:lstStyle/>
        <a:p>
          <a:endParaRPr lang="pl-PL"/>
        </a:p>
      </dgm:t>
    </dgm:pt>
    <dgm:pt modelId="{156BB62C-2075-43C6-B059-0CC1F3F24E66}" type="sibTrans" cxnId="{D7A30311-B79B-4F1E-BB00-2947B99F7BE3}">
      <dgm:prSet/>
      <dgm:spPr/>
      <dgm:t>
        <a:bodyPr/>
        <a:lstStyle/>
        <a:p>
          <a:endParaRPr lang="pl-PL"/>
        </a:p>
      </dgm:t>
    </dgm:pt>
    <dgm:pt modelId="{BE3ABD0E-29EC-4D58-A7B8-1238AA0133A7}">
      <dgm:prSet phldrT="[Tekst]" custT="1"/>
      <dgm:spPr/>
      <dgm:t>
        <a:bodyPr/>
        <a:lstStyle/>
        <a:p>
          <a:r>
            <a:rPr lang="pl-PL" sz="1600" dirty="0"/>
            <a:t>W przypadku występowania objawów choroby </a:t>
          </a:r>
          <a:br>
            <a:rPr lang="pl-PL" sz="1600" dirty="0"/>
          </a:br>
          <a:r>
            <a:rPr lang="pl-PL" sz="1600" dirty="0"/>
            <a:t>(złe samopoczucie, gorączka, kaszel, duszności) należy koniecznie zgłosić to telefonicznie do stacji sanitarno-epidemiologicznej.</a:t>
          </a:r>
        </a:p>
      </dgm:t>
    </dgm:pt>
    <dgm:pt modelId="{EC2B1BE3-D41B-4854-90DF-0CD486C468B5}" type="parTrans" cxnId="{2EDD367B-9D88-4065-AC88-6C38D587F81D}">
      <dgm:prSet/>
      <dgm:spPr/>
      <dgm:t>
        <a:bodyPr/>
        <a:lstStyle/>
        <a:p>
          <a:endParaRPr lang="pl-PL"/>
        </a:p>
      </dgm:t>
    </dgm:pt>
    <dgm:pt modelId="{873A9A9F-7D89-4919-9364-7EAE95AE54EB}" type="sibTrans" cxnId="{2EDD367B-9D88-4065-AC88-6C38D587F81D}">
      <dgm:prSet/>
      <dgm:spPr/>
      <dgm:t>
        <a:bodyPr/>
        <a:lstStyle/>
        <a:p>
          <a:endParaRPr lang="pl-PL"/>
        </a:p>
      </dgm:t>
    </dgm:pt>
    <dgm:pt modelId="{6A5B5BD9-3153-43FA-A16F-8F9B8E5EC13C}">
      <dgm:prSet phldrT="[Tekst]" custT="1"/>
      <dgm:spPr/>
      <dgm:t>
        <a:bodyPr/>
        <a:lstStyle/>
        <a:p>
          <a:r>
            <a:rPr lang="pl-PL" sz="1600" dirty="0"/>
            <a:t>Policja, w ramach patroli odwiedza osoby, które są objęte kwarantanną i sprawdza, czy pozostają </a:t>
          </a:r>
          <a:br>
            <a:rPr lang="pl-PL" sz="1600" dirty="0"/>
          </a:br>
          <a:r>
            <a:rPr lang="pl-PL" sz="1600" dirty="0"/>
            <a:t>w miejscu swojego zamieszkania. </a:t>
          </a:r>
          <a:br>
            <a:rPr lang="pl-PL" sz="1600" dirty="0"/>
          </a:br>
          <a:r>
            <a:rPr lang="pl-PL" sz="1600" dirty="0"/>
            <a:t>Przepisy przewidują możliwość nałożenia kary finansowej do 30 tys. zł na te osoby, które kwarantanny nie przestrzegają. Decyzja, co do konkretnej wysokości kary jest zawsze indywidualna.</a:t>
          </a:r>
        </a:p>
      </dgm:t>
    </dgm:pt>
    <dgm:pt modelId="{463D6A4E-931D-4E9E-81C2-D38174338EA4}" type="parTrans" cxnId="{5CC3492E-81A0-40A4-990B-95B999BEBD91}">
      <dgm:prSet/>
      <dgm:spPr/>
      <dgm:t>
        <a:bodyPr/>
        <a:lstStyle/>
        <a:p>
          <a:endParaRPr lang="pl-PL"/>
        </a:p>
      </dgm:t>
    </dgm:pt>
    <dgm:pt modelId="{D5E63169-B547-4BCB-928E-292D9A34F771}" type="sibTrans" cxnId="{5CC3492E-81A0-40A4-990B-95B999BEBD91}">
      <dgm:prSet/>
      <dgm:spPr/>
      <dgm:t>
        <a:bodyPr/>
        <a:lstStyle/>
        <a:p>
          <a:endParaRPr lang="pl-PL"/>
        </a:p>
      </dgm:t>
    </dgm:pt>
    <dgm:pt modelId="{2DAD5B8A-372C-4AF2-98EE-CE585F085F68}" type="pres">
      <dgm:prSet presAssocID="{2DB7519E-46F5-4DB5-AB2E-57C433EE44D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5D7F96F-A0E6-488A-AC8C-B2AD26316F2C}" type="pres">
      <dgm:prSet presAssocID="{83B7F534-DC09-49A9-B739-337CA5B89AE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7E0168F-D2B0-4264-9369-C99DF830E248}" type="pres">
      <dgm:prSet presAssocID="{3AC824BC-1D87-404F-B4D4-2E63EDCA7575}" presName="sibTrans" presStyleCnt="0"/>
      <dgm:spPr/>
    </dgm:pt>
    <dgm:pt modelId="{60E3C440-A947-43A6-BEC1-4B44430E8266}" type="pres">
      <dgm:prSet presAssocID="{B3FFB02D-C331-409D-B2F3-F9D9667725B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3D6C0E-23F7-4817-974F-5B88C18AA0C7}" type="pres">
      <dgm:prSet presAssocID="{20D1C10C-3CB7-4E2A-BC6B-2500C0F3F280}" presName="sibTrans" presStyleCnt="0"/>
      <dgm:spPr/>
    </dgm:pt>
    <dgm:pt modelId="{52A03263-CDE9-4DBD-89A9-3646DE81B36D}" type="pres">
      <dgm:prSet presAssocID="{7634936A-FB71-4D20-82C0-6DDE4797903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F11641C-1CB7-488A-A043-9380789DE71B}" type="pres">
      <dgm:prSet presAssocID="{156BB62C-2075-43C6-B059-0CC1F3F24E66}" presName="sibTrans" presStyleCnt="0"/>
      <dgm:spPr/>
    </dgm:pt>
    <dgm:pt modelId="{441F9DC3-25B3-441F-8F47-EB11820397D7}" type="pres">
      <dgm:prSet presAssocID="{BE3ABD0E-29EC-4D58-A7B8-1238AA0133A7}" presName="node" presStyleLbl="node1" presStyleIdx="3" presStyleCnt="5" custScaleX="100508" custScaleY="13824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5A5091-A90C-4EA7-A47F-E240D2371111}" type="pres">
      <dgm:prSet presAssocID="{873A9A9F-7D89-4919-9364-7EAE95AE54EB}" presName="sibTrans" presStyleCnt="0"/>
      <dgm:spPr/>
    </dgm:pt>
    <dgm:pt modelId="{5059892C-81F2-46A8-AD42-DADD3E3A0761}" type="pres">
      <dgm:prSet presAssocID="{6A5B5BD9-3153-43FA-A16F-8F9B8E5EC13C}" presName="node" presStyleLbl="node1" presStyleIdx="4" presStyleCnt="5" custScaleX="182022" custScaleY="13824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E74D67E-E7DC-457E-814F-AF386E8A1176}" type="presOf" srcId="{BE3ABD0E-29EC-4D58-A7B8-1238AA0133A7}" destId="{441F9DC3-25B3-441F-8F47-EB11820397D7}" srcOrd="0" destOrd="0" presId="urn:microsoft.com/office/officeart/2005/8/layout/default#33"/>
    <dgm:cxn modelId="{ABD328DC-B17E-428E-878D-726ED7DBB376}" type="presOf" srcId="{6A5B5BD9-3153-43FA-A16F-8F9B8E5EC13C}" destId="{5059892C-81F2-46A8-AD42-DADD3E3A0761}" srcOrd="0" destOrd="0" presId="urn:microsoft.com/office/officeart/2005/8/layout/default#33"/>
    <dgm:cxn modelId="{647ACC39-E917-4CCE-AED9-5F8AEE64ABB7}" type="presOf" srcId="{7634936A-FB71-4D20-82C0-6DDE47979031}" destId="{52A03263-CDE9-4DBD-89A9-3646DE81B36D}" srcOrd="0" destOrd="0" presId="urn:microsoft.com/office/officeart/2005/8/layout/default#33"/>
    <dgm:cxn modelId="{D7A30311-B79B-4F1E-BB00-2947B99F7BE3}" srcId="{2DB7519E-46F5-4DB5-AB2E-57C433EE44DE}" destId="{7634936A-FB71-4D20-82C0-6DDE47979031}" srcOrd="2" destOrd="0" parTransId="{CBCD40CB-02E1-4B37-AD96-5FB36C014EF9}" sibTransId="{156BB62C-2075-43C6-B059-0CC1F3F24E66}"/>
    <dgm:cxn modelId="{A209BE9D-1175-4539-8EC1-3B6462328F10}" type="presOf" srcId="{2DB7519E-46F5-4DB5-AB2E-57C433EE44DE}" destId="{2DAD5B8A-372C-4AF2-98EE-CE585F085F68}" srcOrd="0" destOrd="0" presId="urn:microsoft.com/office/officeart/2005/8/layout/default#33"/>
    <dgm:cxn modelId="{C6E09C89-3D00-46EB-9D9F-3D1B15F11DE0}" srcId="{2DB7519E-46F5-4DB5-AB2E-57C433EE44DE}" destId="{83B7F534-DC09-49A9-B739-337CA5B89AE6}" srcOrd="0" destOrd="0" parTransId="{FD9160D3-2A1A-4461-8A64-27310200AD9A}" sibTransId="{3AC824BC-1D87-404F-B4D4-2E63EDCA7575}"/>
    <dgm:cxn modelId="{714FCED6-DE2D-4306-BCC3-DCAB36A443AD}" type="presOf" srcId="{B3FFB02D-C331-409D-B2F3-F9D9667725B3}" destId="{60E3C440-A947-43A6-BEC1-4B44430E8266}" srcOrd="0" destOrd="0" presId="urn:microsoft.com/office/officeart/2005/8/layout/default#33"/>
    <dgm:cxn modelId="{7763C177-280C-4749-AFC6-E6CEBAA8D4FE}" type="presOf" srcId="{83B7F534-DC09-49A9-B739-337CA5B89AE6}" destId="{25D7F96F-A0E6-488A-AC8C-B2AD26316F2C}" srcOrd="0" destOrd="0" presId="urn:microsoft.com/office/officeart/2005/8/layout/default#33"/>
    <dgm:cxn modelId="{5CC3492E-81A0-40A4-990B-95B999BEBD91}" srcId="{2DB7519E-46F5-4DB5-AB2E-57C433EE44DE}" destId="{6A5B5BD9-3153-43FA-A16F-8F9B8E5EC13C}" srcOrd="4" destOrd="0" parTransId="{463D6A4E-931D-4E9E-81C2-D38174338EA4}" sibTransId="{D5E63169-B547-4BCB-928E-292D9A34F771}"/>
    <dgm:cxn modelId="{2EDD367B-9D88-4065-AC88-6C38D587F81D}" srcId="{2DB7519E-46F5-4DB5-AB2E-57C433EE44DE}" destId="{BE3ABD0E-29EC-4D58-A7B8-1238AA0133A7}" srcOrd="3" destOrd="0" parTransId="{EC2B1BE3-D41B-4854-90DF-0CD486C468B5}" sibTransId="{873A9A9F-7D89-4919-9364-7EAE95AE54EB}"/>
    <dgm:cxn modelId="{A4B3D22C-10A8-4DC0-BB6A-CE3F3D340F49}" srcId="{2DB7519E-46F5-4DB5-AB2E-57C433EE44DE}" destId="{B3FFB02D-C331-409D-B2F3-F9D9667725B3}" srcOrd="1" destOrd="0" parTransId="{A589319D-0FDA-4195-9C67-FB1DA294BF72}" sibTransId="{20D1C10C-3CB7-4E2A-BC6B-2500C0F3F280}"/>
    <dgm:cxn modelId="{2D8A0418-7A69-4E0D-8D11-15DFB60AAB67}" type="presParOf" srcId="{2DAD5B8A-372C-4AF2-98EE-CE585F085F68}" destId="{25D7F96F-A0E6-488A-AC8C-B2AD26316F2C}" srcOrd="0" destOrd="0" presId="urn:microsoft.com/office/officeart/2005/8/layout/default#33"/>
    <dgm:cxn modelId="{4B77EC22-2DDA-4001-8ACF-9A9FF2C28A27}" type="presParOf" srcId="{2DAD5B8A-372C-4AF2-98EE-CE585F085F68}" destId="{57E0168F-D2B0-4264-9369-C99DF830E248}" srcOrd="1" destOrd="0" presId="urn:microsoft.com/office/officeart/2005/8/layout/default#33"/>
    <dgm:cxn modelId="{9C3E2A4C-3D76-40E7-876C-8D2E7828A2B2}" type="presParOf" srcId="{2DAD5B8A-372C-4AF2-98EE-CE585F085F68}" destId="{60E3C440-A947-43A6-BEC1-4B44430E8266}" srcOrd="2" destOrd="0" presId="urn:microsoft.com/office/officeart/2005/8/layout/default#33"/>
    <dgm:cxn modelId="{65A6A4FD-DC34-49C4-BE1F-6554915F8DC3}" type="presParOf" srcId="{2DAD5B8A-372C-4AF2-98EE-CE585F085F68}" destId="{CC3D6C0E-23F7-4817-974F-5B88C18AA0C7}" srcOrd="3" destOrd="0" presId="urn:microsoft.com/office/officeart/2005/8/layout/default#33"/>
    <dgm:cxn modelId="{5AFC79AC-2D7C-4243-9453-C81C202A5243}" type="presParOf" srcId="{2DAD5B8A-372C-4AF2-98EE-CE585F085F68}" destId="{52A03263-CDE9-4DBD-89A9-3646DE81B36D}" srcOrd="4" destOrd="0" presId="urn:microsoft.com/office/officeart/2005/8/layout/default#33"/>
    <dgm:cxn modelId="{43FE64CA-3321-4658-99B8-C64FE466D4CA}" type="presParOf" srcId="{2DAD5B8A-372C-4AF2-98EE-CE585F085F68}" destId="{DF11641C-1CB7-488A-A043-9380789DE71B}" srcOrd="5" destOrd="0" presId="urn:microsoft.com/office/officeart/2005/8/layout/default#33"/>
    <dgm:cxn modelId="{E3C325C9-7B24-4640-BD5C-C98F11870C2E}" type="presParOf" srcId="{2DAD5B8A-372C-4AF2-98EE-CE585F085F68}" destId="{441F9DC3-25B3-441F-8F47-EB11820397D7}" srcOrd="6" destOrd="0" presId="urn:microsoft.com/office/officeart/2005/8/layout/default#33"/>
    <dgm:cxn modelId="{26039309-E552-4B2F-BC61-2E38057C7D3F}" type="presParOf" srcId="{2DAD5B8A-372C-4AF2-98EE-CE585F085F68}" destId="{905A5091-A90C-4EA7-A47F-E240D2371111}" srcOrd="7" destOrd="0" presId="urn:microsoft.com/office/officeart/2005/8/layout/default#33"/>
    <dgm:cxn modelId="{793D2662-24E6-4A6B-A240-DAD8634C6731}" type="presParOf" srcId="{2DAD5B8A-372C-4AF2-98EE-CE585F085F68}" destId="{5059892C-81F2-46A8-AD42-DADD3E3A0761}" srcOrd="8" destOrd="0" presId="urn:microsoft.com/office/officeart/2005/8/layout/default#3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8B466D2-AB59-47BD-A319-EFC3B378CA7F}" type="doc">
      <dgm:prSet loTypeId="urn:microsoft.com/office/officeart/2005/8/layout/default#34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1FF89F1D-66AB-4F5D-9B30-64CD73BD1540}">
      <dgm:prSet phldrT="[Tekst]"/>
      <dgm:spPr/>
      <dgm:t>
        <a:bodyPr/>
        <a:lstStyle/>
        <a:p>
          <a:r>
            <a:rPr lang="pl-PL" dirty="0"/>
            <a:t>Zarówno w strefie żółtej, </a:t>
          </a:r>
          <a:br>
            <a:rPr lang="pl-PL" dirty="0"/>
          </a:br>
          <a:r>
            <a:rPr lang="pl-PL" dirty="0"/>
            <a:t>jak i czerwonej wydarzenia kulturalne mogą odbywać się z udziałem 25 proc. publiczności, przy udostępnieniu co czwartego miejsca na widowni, w rzędach naprzemiennie, a w przypadku braku wyznaczonych miejsc na widowni lub, gdy działalność prowadzona jest na otwartym powietrzu - przy zachowaniu 1,5 m odległości oraz zasłaniania ust i nosa.</a:t>
          </a:r>
        </a:p>
      </dgm:t>
    </dgm:pt>
    <dgm:pt modelId="{F9713B75-3F00-4150-92EE-9154E9A31F8E}" type="parTrans" cxnId="{DBB3A8DB-0D62-43A6-9A75-5CA188EF7440}">
      <dgm:prSet/>
      <dgm:spPr/>
      <dgm:t>
        <a:bodyPr/>
        <a:lstStyle/>
        <a:p>
          <a:endParaRPr lang="pl-PL"/>
        </a:p>
      </dgm:t>
    </dgm:pt>
    <dgm:pt modelId="{DA709A6D-E94F-4130-8E16-7F7B2B679A19}" type="sibTrans" cxnId="{DBB3A8DB-0D62-43A6-9A75-5CA188EF7440}">
      <dgm:prSet/>
      <dgm:spPr/>
      <dgm:t>
        <a:bodyPr/>
        <a:lstStyle/>
        <a:p>
          <a:endParaRPr lang="pl-PL"/>
        </a:p>
      </dgm:t>
    </dgm:pt>
    <dgm:pt modelId="{C39DDD46-46B1-45FC-8E4A-4DA6608BDAB1}">
      <dgm:prSet/>
      <dgm:spPr/>
      <dgm:t>
        <a:bodyPr/>
        <a:lstStyle/>
        <a:p>
          <a:r>
            <a:rPr lang="pl-PL" dirty="0"/>
            <a:t>Obowiązek udostępniania co czwartego miejsca nie dotyczy: </a:t>
          </a:r>
          <a:br>
            <a:rPr lang="pl-PL" dirty="0"/>
          </a:br>
          <a:r>
            <a:rPr lang="pl-PL" dirty="0"/>
            <a:t>a) widza z dzieckiem poniżej 13. roku życia; b) widza z osobą z orzeczeniem o niepełnosprawności, osobą z orzeczeniem o stopniu niepełnosprawności, osobą z orzeczeniem o potrzebie kształcenia specjalnego lub osobą, która ze względu na stan zdrowia nie może poruszać się samodzielnie; </a:t>
          </a:r>
          <a:br>
            <a:rPr lang="pl-PL" dirty="0"/>
          </a:br>
          <a:r>
            <a:rPr lang="pl-PL" dirty="0"/>
            <a:t>c) osób wspólnie zamieszkujących lub gospodarujących.</a:t>
          </a:r>
        </a:p>
      </dgm:t>
    </dgm:pt>
    <dgm:pt modelId="{1FBA693E-8D9A-489A-8A63-E4010D9D7028}" type="parTrans" cxnId="{85BE2291-B117-4B30-B158-78CA031316C3}">
      <dgm:prSet/>
      <dgm:spPr/>
      <dgm:t>
        <a:bodyPr/>
        <a:lstStyle/>
        <a:p>
          <a:endParaRPr lang="pl-PL"/>
        </a:p>
      </dgm:t>
    </dgm:pt>
    <dgm:pt modelId="{755C1BB5-9CF7-44A2-BB3D-5EC10B0F9B75}" type="sibTrans" cxnId="{85BE2291-B117-4B30-B158-78CA031316C3}">
      <dgm:prSet/>
      <dgm:spPr/>
      <dgm:t>
        <a:bodyPr/>
        <a:lstStyle/>
        <a:p>
          <a:endParaRPr lang="pl-PL"/>
        </a:p>
      </dgm:t>
    </dgm:pt>
    <dgm:pt modelId="{65743E1C-315A-4617-A9CE-28EEFB93E29E}" type="pres">
      <dgm:prSet presAssocID="{F8B466D2-AB59-47BD-A319-EFC3B378CA7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D46AF87-755D-4A3D-B84E-58379706908D}" type="pres">
      <dgm:prSet presAssocID="{1FF89F1D-66AB-4F5D-9B30-64CD73BD1540}" presName="node" presStyleLbl="node1" presStyleIdx="0" presStyleCnt="2" custScaleY="16394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CA3CFE-03D5-4E71-92CA-C40C96AE4800}" type="pres">
      <dgm:prSet presAssocID="{DA709A6D-E94F-4130-8E16-7F7B2B679A19}" presName="sibTrans" presStyleCnt="0"/>
      <dgm:spPr/>
    </dgm:pt>
    <dgm:pt modelId="{7D3324E8-475B-47FF-A651-D6E86FDB0228}" type="pres">
      <dgm:prSet presAssocID="{C39DDD46-46B1-45FC-8E4A-4DA6608BDAB1}" presName="node" presStyleLbl="node1" presStyleIdx="1" presStyleCnt="2" custScaleY="16394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ACB6E84-5AF9-4113-A77B-E5EBCE1AEAC1}" type="presOf" srcId="{1FF89F1D-66AB-4F5D-9B30-64CD73BD1540}" destId="{0D46AF87-755D-4A3D-B84E-58379706908D}" srcOrd="0" destOrd="0" presId="urn:microsoft.com/office/officeart/2005/8/layout/default#34"/>
    <dgm:cxn modelId="{5B8F4A16-6A8C-4797-861C-4127463C1499}" type="presOf" srcId="{F8B466D2-AB59-47BD-A319-EFC3B378CA7F}" destId="{65743E1C-315A-4617-A9CE-28EEFB93E29E}" srcOrd="0" destOrd="0" presId="urn:microsoft.com/office/officeart/2005/8/layout/default#34"/>
    <dgm:cxn modelId="{85BE2291-B117-4B30-B158-78CA031316C3}" srcId="{F8B466D2-AB59-47BD-A319-EFC3B378CA7F}" destId="{C39DDD46-46B1-45FC-8E4A-4DA6608BDAB1}" srcOrd="1" destOrd="0" parTransId="{1FBA693E-8D9A-489A-8A63-E4010D9D7028}" sibTransId="{755C1BB5-9CF7-44A2-BB3D-5EC10B0F9B75}"/>
    <dgm:cxn modelId="{CD5F7EC5-E3E3-4C95-8278-C1A274326046}" type="presOf" srcId="{C39DDD46-46B1-45FC-8E4A-4DA6608BDAB1}" destId="{7D3324E8-475B-47FF-A651-D6E86FDB0228}" srcOrd="0" destOrd="0" presId="urn:microsoft.com/office/officeart/2005/8/layout/default#34"/>
    <dgm:cxn modelId="{DBB3A8DB-0D62-43A6-9A75-5CA188EF7440}" srcId="{F8B466D2-AB59-47BD-A319-EFC3B378CA7F}" destId="{1FF89F1D-66AB-4F5D-9B30-64CD73BD1540}" srcOrd="0" destOrd="0" parTransId="{F9713B75-3F00-4150-92EE-9154E9A31F8E}" sibTransId="{DA709A6D-E94F-4130-8E16-7F7B2B679A19}"/>
    <dgm:cxn modelId="{70769A26-3EEE-4C83-B536-491B4B8E50DD}" type="presParOf" srcId="{65743E1C-315A-4617-A9CE-28EEFB93E29E}" destId="{0D46AF87-755D-4A3D-B84E-58379706908D}" srcOrd="0" destOrd="0" presId="urn:microsoft.com/office/officeart/2005/8/layout/default#34"/>
    <dgm:cxn modelId="{CB02E4EC-0F4B-43FE-86CA-7C48698082C9}" type="presParOf" srcId="{65743E1C-315A-4617-A9CE-28EEFB93E29E}" destId="{B8CA3CFE-03D5-4E71-92CA-C40C96AE4800}" srcOrd="1" destOrd="0" presId="urn:microsoft.com/office/officeart/2005/8/layout/default#34"/>
    <dgm:cxn modelId="{2A41E371-3E8F-43F9-BE27-EA7C9406CA95}" type="presParOf" srcId="{65743E1C-315A-4617-A9CE-28EEFB93E29E}" destId="{7D3324E8-475B-47FF-A651-D6E86FDB0228}" srcOrd="2" destOrd="0" presId="urn:microsoft.com/office/officeart/2005/8/layout/default#3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D1AFB0-599C-4FD1-89E3-35C0E1E6DFA4}">
      <dsp:nvSpPr>
        <dsp:cNvPr id="0" name=""/>
        <dsp:cNvSpPr/>
      </dsp:nvSpPr>
      <dsp:spPr>
        <a:xfrm>
          <a:off x="1003" y="424696"/>
          <a:ext cx="3912610" cy="23475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/>
            <a:t>Do tej pory w Polsce funkcjonowały</a:t>
          </a:r>
          <a:br>
            <a:rPr lang="pl-PL" sz="2200" kern="1200" dirty="0"/>
          </a:br>
          <a:r>
            <a:rPr lang="pl-PL" sz="2200" kern="1200" dirty="0"/>
            <a:t>3 strefy – zielona, żółta </a:t>
          </a:r>
          <a:br>
            <a:rPr lang="pl-PL" sz="2200" kern="1200" dirty="0"/>
          </a:br>
          <a:r>
            <a:rPr lang="pl-PL" sz="2200" kern="1200" dirty="0"/>
            <a:t>i czerwona. </a:t>
          </a:r>
          <a:br>
            <a:rPr lang="pl-PL" sz="2200" kern="1200" dirty="0"/>
          </a:br>
          <a:r>
            <a:rPr lang="pl-PL" sz="2200" kern="1200" dirty="0"/>
            <a:t>W tych dwóch ostatnich obowiązywały dodatkowe zasady bezpieczeństwa. </a:t>
          </a:r>
        </a:p>
      </dsp:txBody>
      <dsp:txXfrm>
        <a:off x="1003" y="424696"/>
        <a:ext cx="3912610" cy="2347566"/>
      </dsp:txXfrm>
    </dsp:sp>
    <dsp:sp modelId="{F1A863A3-9022-4C4C-8EA4-92FB6D68F7E6}">
      <dsp:nvSpPr>
        <dsp:cNvPr id="0" name=""/>
        <dsp:cNvSpPr/>
      </dsp:nvSpPr>
      <dsp:spPr>
        <a:xfrm>
          <a:off x="4304874" y="424696"/>
          <a:ext cx="3912610" cy="23475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/>
            <a:t>Od 10 października 2020 r. obostrzenia ze stref żółtych zostają rozszerzone </a:t>
          </a:r>
          <a:br>
            <a:rPr lang="pl-PL" sz="2200" kern="1200" dirty="0"/>
          </a:br>
          <a:r>
            <a:rPr lang="pl-PL" sz="2200" kern="1200" dirty="0"/>
            <a:t>na cały kraj. </a:t>
          </a:r>
        </a:p>
      </dsp:txBody>
      <dsp:txXfrm>
        <a:off x="4304874" y="424696"/>
        <a:ext cx="3912610" cy="2347566"/>
      </dsp:txXfrm>
    </dsp:sp>
    <dsp:sp modelId="{7DDBB754-4426-4887-BC1B-D014BF998157}">
      <dsp:nvSpPr>
        <dsp:cNvPr id="0" name=""/>
        <dsp:cNvSpPr/>
      </dsp:nvSpPr>
      <dsp:spPr>
        <a:xfrm>
          <a:off x="29956" y="3163524"/>
          <a:ext cx="8158574" cy="8377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/>
            <a:t>Tak jak dotychczas istnieje strefa czerwona </a:t>
          </a:r>
          <a:br>
            <a:rPr lang="pl-PL" sz="2200" kern="1200" dirty="0"/>
          </a:br>
          <a:r>
            <a:rPr lang="pl-PL" sz="2200" kern="1200" dirty="0"/>
            <a:t>ze specjalnymi zasadami.</a:t>
          </a:r>
        </a:p>
      </dsp:txBody>
      <dsp:txXfrm>
        <a:off x="29956" y="3163524"/>
        <a:ext cx="8158574" cy="837728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44FE97-047B-48E7-B7BF-9C03C3D6E72A}">
      <dsp:nvSpPr>
        <dsp:cNvPr id="0" name=""/>
        <dsp:cNvSpPr/>
      </dsp:nvSpPr>
      <dsp:spPr>
        <a:xfrm>
          <a:off x="958" y="763503"/>
          <a:ext cx="2901842" cy="28989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1,5 metra </a:t>
          </a:r>
          <a:br>
            <a:rPr lang="pl-PL" sz="1900" kern="1200" dirty="0"/>
          </a:br>
          <a:r>
            <a:rPr lang="pl-PL" sz="1900" kern="1200" dirty="0"/>
            <a:t>– minimalna odległość między pieszymi.</a:t>
          </a:r>
        </a:p>
      </dsp:txBody>
      <dsp:txXfrm>
        <a:off x="958" y="763503"/>
        <a:ext cx="2901842" cy="2898943"/>
      </dsp:txXfrm>
    </dsp:sp>
    <dsp:sp modelId="{CC468CB2-606E-42B4-A9C5-A14DCC1328F0}">
      <dsp:nvSpPr>
        <dsp:cNvPr id="0" name=""/>
        <dsp:cNvSpPr/>
      </dsp:nvSpPr>
      <dsp:spPr>
        <a:xfrm>
          <a:off x="3385957" y="763503"/>
          <a:ext cx="4831572" cy="28989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Wyłączeni z tego obowiązku są: </a:t>
          </a:r>
          <a:br>
            <a:rPr lang="pl-PL" sz="1900" kern="1200" dirty="0"/>
          </a:br>
          <a:r>
            <a:rPr lang="pl-PL" sz="1900" kern="1200" dirty="0"/>
            <a:t>- rodzice z dziećmi wymagającymi opieki </a:t>
          </a:r>
          <a:br>
            <a:rPr lang="pl-PL" sz="1900" kern="1200" dirty="0"/>
          </a:br>
          <a:r>
            <a:rPr lang="pl-PL" sz="1900" kern="1200" dirty="0"/>
            <a:t>(do 13. roku życia), </a:t>
          </a:r>
          <a:br>
            <a:rPr lang="pl-PL" sz="1900" kern="1200" dirty="0"/>
          </a:br>
          <a:r>
            <a:rPr lang="pl-PL" sz="1900" kern="1200" dirty="0"/>
            <a:t>- osoby wspólnie mieszkające lub gospodarujące, </a:t>
          </a:r>
          <a:br>
            <a:rPr lang="pl-PL" sz="1900" kern="1200" dirty="0"/>
          </a:br>
          <a:r>
            <a:rPr lang="pl-PL" sz="1900" kern="1200" dirty="0"/>
            <a:t>- osoby niepełnosprawne - niemogące się samodzielnie poruszać, </a:t>
          </a:r>
          <a:br>
            <a:rPr lang="pl-PL" sz="1900" kern="1200" dirty="0"/>
          </a:br>
          <a:r>
            <a:rPr lang="pl-PL" sz="1900" kern="1200" dirty="0"/>
            <a:t>- osoby z orzeczeniem o potrzebie kształcenia specjalnego i ich opiekunowie, </a:t>
          </a:r>
          <a:br>
            <a:rPr lang="pl-PL" sz="1900" kern="1200" dirty="0"/>
          </a:br>
          <a:r>
            <a:rPr lang="pl-PL" sz="1900" kern="1200" dirty="0"/>
            <a:t>- osoby, które zasłaniają usta i nos.</a:t>
          </a:r>
        </a:p>
      </dsp:txBody>
      <dsp:txXfrm>
        <a:off x="3385957" y="763503"/>
        <a:ext cx="4831572" cy="2898943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EEC903-B558-4508-A9D6-DD36D838E2D1}">
      <dsp:nvSpPr>
        <dsp:cNvPr id="0" name=""/>
        <dsp:cNvSpPr/>
      </dsp:nvSpPr>
      <dsp:spPr>
        <a:xfrm>
          <a:off x="191552" y="281"/>
          <a:ext cx="3932311" cy="23593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/>
            <a:t>Obowiązek dotyczy noszenia maseczek lub innego rodzaju zasłaniania ust </a:t>
          </a:r>
          <a:br>
            <a:rPr lang="pl-PL" sz="1800" kern="1200" dirty="0"/>
          </a:br>
          <a:r>
            <a:rPr lang="pl-PL" sz="1800" kern="1200" dirty="0"/>
            <a:t>i nosa w przestrzeni publicznej. </a:t>
          </a:r>
          <a:br>
            <a:rPr lang="pl-PL" sz="1800" kern="1200" dirty="0"/>
          </a:br>
          <a:r>
            <a:rPr lang="pl-PL" sz="1800" kern="1200" dirty="0"/>
            <a:t>Od 10 października Zasłanianie ust </a:t>
          </a:r>
          <a:br>
            <a:rPr lang="pl-PL" sz="1800" kern="1200" dirty="0"/>
          </a:br>
          <a:r>
            <a:rPr lang="pl-PL" sz="1800" kern="1200" dirty="0"/>
            <a:t>i nosa w miejscach publicznych jest obowiązkowe w całym kraju.</a:t>
          </a:r>
        </a:p>
      </dsp:txBody>
      <dsp:txXfrm>
        <a:off x="191552" y="281"/>
        <a:ext cx="3932311" cy="2359387"/>
      </dsp:txXfrm>
    </dsp:sp>
    <dsp:sp modelId="{82048972-12D6-45D7-B3CD-B3DBEA729BDB}">
      <dsp:nvSpPr>
        <dsp:cNvPr id="0" name=""/>
        <dsp:cNvSpPr/>
      </dsp:nvSpPr>
      <dsp:spPr>
        <a:xfrm>
          <a:off x="4517095" y="281"/>
          <a:ext cx="3932311" cy="23593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i="0" kern="1200" dirty="0"/>
            <a:t>Usta i nos trzeba zasłonić </a:t>
          </a:r>
          <a:br>
            <a:rPr lang="pl-PL" sz="1800" b="0" i="0" kern="1200" dirty="0"/>
          </a:br>
          <a:r>
            <a:rPr lang="pl-PL" sz="1800" b="0" i="0" kern="1200" dirty="0"/>
            <a:t>w przestrzeni zamkniętej </a:t>
          </a:r>
          <a:br>
            <a:rPr lang="pl-PL" sz="1800" b="0" i="0" kern="1200" dirty="0"/>
          </a:br>
          <a:r>
            <a:rPr lang="pl-PL" sz="1800" b="0" i="0" kern="1200" dirty="0"/>
            <a:t>– np. w sklepach, w komunikacji zbiorowej, a także w przestrzeni otwartej - na ulicy, na bulwarach, </a:t>
          </a:r>
          <a:br>
            <a:rPr lang="pl-PL" sz="1800" b="0" i="0" kern="1200" dirty="0"/>
          </a:br>
          <a:r>
            <a:rPr lang="pl-PL" sz="1800" b="0" i="0" kern="1200" dirty="0"/>
            <a:t>na cmentarzach.</a:t>
          </a:r>
          <a:endParaRPr lang="pl-PL" sz="1800" kern="1200" dirty="0"/>
        </a:p>
      </dsp:txBody>
      <dsp:txXfrm>
        <a:off x="4517095" y="281"/>
        <a:ext cx="3932311" cy="2359387"/>
      </dsp:txXfrm>
    </dsp:sp>
    <dsp:sp modelId="{95BF7FA3-890C-4357-9F5E-318EB551C03D}">
      <dsp:nvSpPr>
        <dsp:cNvPr id="0" name=""/>
        <dsp:cNvSpPr/>
      </dsp:nvSpPr>
      <dsp:spPr>
        <a:xfrm>
          <a:off x="191552" y="2752899"/>
          <a:ext cx="3932311" cy="23593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/>
            <a:t>Gdzie nie trzeba zasłaniać ust i nosa? </a:t>
          </a:r>
          <a:br>
            <a:rPr lang="pl-PL" sz="1800" kern="1200" dirty="0"/>
          </a:br>
          <a:r>
            <a:rPr lang="pl-PL" sz="1800" kern="1200" dirty="0"/>
            <a:t>W lesie, parku, w zieleńcach, ogrodach botanicznych, ogrodach zabytkowych, w rodzinnych ogródkach działkowych</a:t>
          </a:r>
          <a:br>
            <a:rPr lang="pl-PL" sz="1800" kern="1200" dirty="0"/>
          </a:br>
          <a:r>
            <a:rPr lang="pl-PL" sz="1800" kern="1200" dirty="0"/>
            <a:t>i na plaży.</a:t>
          </a:r>
        </a:p>
      </dsp:txBody>
      <dsp:txXfrm>
        <a:off x="191552" y="2752899"/>
        <a:ext cx="3932311" cy="2359387"/>
      </dsp:txXfrm>
    </dsp:sp>
    <dsp:sp modelId="{996AF31C-5219-4F29-9B9B-3718BFFD22DC}">
      <dsp:nvSpPr>
        <dsp:cNvPr id="0" name=""/>
        <dsp:cNvSpPr/>
      </dsp:nvSpPr>
      <dsp:spPr>
        <a:xfrm>
          <a:off x="4517095" y="2752899"/>
          <a:ext cx="3932311" cy="23593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/>
            <a:t>Z obowiązku zakrywania ust i nosa są zwolnione jedynie osoby posiadające zaświadczenie lekarskie lub dokument potwierdzający: całościowe zaburzenia rozwoju, zaburzenia psychiczne, niepełnosprawność intelektualną w stopniu umiarkowanym, znacznym lub głębokim, trudności w samodzielnym odkryciu lub zakryciu ust lub nosa.</a:t>
          </a:r>
        </a:p>
      </dsp:txBody>
      <dsp:txXfrm>
        <a:off x="4517095" y="2752899"/>
        <a:ext cx="3932311" cy="235938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453501-6188-4F3C-98EF-CBB566989A73}">
      <dsp:nvSpPr>
        <dsp:cNvPr id="0" name=""/>
        <dsp:cNvSpPr/>
      </dsp:nvSpPr>
      <dsp:spPr>
        <a:xfrm>
          <a:off x="571441" y="1848"/>
          <a:ext cx="2211126" cy="1326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0" i="0" kern="1200" dirty="0"/>
            <a:t>N</a:t>
          </a:r>
          <a:r>
            <a:rPr lang="pl-PL" sz="1600" b="0" kern="1200" dirty="0"/>
            <a:t>a ulicy, na drogach i placach, na terenie cmentarzy, promenad, bulwarów, miejsc postoju pojazdów, parkingów leśnych.</a:t>
          </a:r>
        </a:p>
      </dsp:txBody>
      <dsp:txXfrm>
        <a:off x="571441" y="1848"/>
        <a:ext cx="2211126" cy="1326675"/>
      </dsp:txXfrm>
    </dsp:sp>
    <dsp:sp modelId="{F3F770F7-7956-421C-BB27-F34AA7B43541}">
      <dsp:nvSpPr>
        <dsp:cNvPr id="0" name=""/>
        <dsp:cNvSpPr/>
      </dsp:nvSpPr>
      <dsp:spPr>
        <a:xfrm>
          <a:off x="3003680" y="1848"/>
          <a:ext cx="2211126" cy="1326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0" kern="1200" dirty="0"/>
            <a:t>W autobusie, tramwaju </a:t>
          </a:r>
          <a:br>
            <a:rPr lang="pl-PL" sz="1600" b="0" kern="1200" dirty="0"/>
          </a:br>
          <a:r>
            <a:rPr lang="pl-PL" sz="1600" b="0" kern="1200" dirty="0"/>
            <a:t>i pociągu.</a:t>
          </a:r>
        </a:p>
      </dsp:txBody>
      <dsp:txXfrm>
        <a:off x="3003680" y="1848"/>
        <a:ext cx="2211126" cy="1326675"/>
      </dsp:txXfrm>
    </dsp:sp>
    <dsp:sp modelId="{715341F5-9673-42BE-84BC-83723B165C3B}">
      <dsp:nvSpPr>
        <dsp:cNvPr id="0" name=""/>
        <dsp:cNvSpPr/>
      </dsp:nvSpPr>
      <dsp:spPr>
        <a:xfrm>
          <a:off x="5435919" y="1848"/>
          <a:ext cx="2211126" cy="1326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0" kern="1200" dirty="0"/>
            <a:t>W </a:t>
          </a:r>
          <a:r>
            <a:rPr lang="pl-PL" sz="1600" b="0" kern="1200"/>
            <a:t>samochodzie osobowym już </a:t>
          </a:r>
          <a:r>
            <a:rPr lang="pl-PL" sz="1600" b="0" kern="1200" dirty="0"/>
            <a:t>nie trzeba, ale błędne  przepisy pozostały</a:t>
          </a:r>
        </a:p>
      </dsp:txBody>
      <dsp:txXfrm>
        <a:off x="5435919" y="1848"/>
        <a:ext cx="2211126" cy="1326675"/>
      </dsp:txXfrm>
    </dsp:sp>
    <dsp:sp modelId="{C1CF37E1-8634-4DAC-AC87-8E8D8CEB2BCA}">
      <dsp:nvSpPr>
        <dsp:cNvPr id="0" name=""/>
        <dsp:cNvSpPr/>
      </dsp:nvSpPr>
      <dsp:spPr>
        <a:xfrm>
          <a:off x="571441" y="1549637"/>
          <a:ext cx="2211126" cy="1326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0" kern="1200" dirty="0"/>
            <a:t>W sklepie, galerii handlowej, banku, </a:t>
          </a:r>
          <a:br>
            <a:rPr lang="pl-PL" sz="1600" b="0" kern="1200" dirty="0"/>
          </a:br>
          <a:r>
            <a:rPr lang="pl-PL" sz="1600" b="0" kern="1200" dirty="0"/>
            <a:t>na targu i na poczcie.</a:t>
          </a:r>
        </a:p>
      </dsp:txBody>
      <dsp:txXfrm>
        <a:off x="571441" y="1549637"/>
        <a:ext cx="2211126" cy="1326675"/>
      </dsp:txXfrm>
    </dsp:sp>
    <dsp:sp modelId="{65DBE3D8-C940-41D8-B06B-D9B78CC56B7F}">
      <dsp:nvSpPr>
        <dsp:cNvPr id="0" name=""/>
        <dsp:cNvSpPr/>
      </dsp:nvSpPr>
      <dsp:spPr>
        <a:xfrm>
          <a:off x="3003680" y="1549637"/>
          <a:ext cx="2211126" cy="1326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0" kern="1200" dirty="0"/>
            <a:t>W kinie i teatrze</a:t>
          </a:r>
        </a:p>
      </dsp:txBody>
      <dsp:txXfrm>
        <a:off x="3003680" y="1549637"/>
        <a:ext cx="2211126" cy="1326675"/>
      </dsp:txXfrm>
    </dsp:sp>
    <dsp:sp modelId="{678A2C80-5DA0-4A43-91A8-8605C4A4AF92}">
      <dsp:nvSpPr>
        <dsp:cNvPr id="0" name=""/>
        <dsp:cNvSpPr/>
      </dsp:nvSpPr>
      <dsp:spPr>
        <a:xfrm>
          <a:off x="5435919" y="1549637"/>
          <a:ext cx="2211126" cy="1326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0" kern="1200" dirty="0"/>
            <a:t>U lekarza, </a:t>
          </a:r>
          <a:br>
            <a:rPr lang="pl-PL" sz="1600" b="0" kern="1200" dirty="0"/>
          </a:br>
          <a:r>
            <a:rPr lang="pl-PL" sz="1600" b="0" kern="1200" dirty="0"/>
            <a:t>w przychodni, </a:t>
          </a:r>
          <a:br>
            <a:rPr lang="pl-PL" sz="1600" b="0" kern="1200" dirty="0"/>
          </a:br>
          <a:r>
            <a:rPr lang="pl-PL" sz="1600" b="0" kern="1200" dirty="0"/>
            <a:t>w szpitalu, salonie masażu i tatuażu.</a:t>
          </a:r>
        </a:p>
      </dsp:txBody>
      <dsp:txXfrm>
        <a:off x="5435919" y="1549637"/>
        <a:ext cx="2211126" cy="1326675"/>
      </dsp:txXfrm>
    </dsp:sp>
    <dsp:sp modelId="{8F9DD7AE-A339-4D23-85CF-AA21C2FA4CCC}">
      <dsp:nvSpPr>
        <dsp:cNvPr id="0" name=""/>
        <dsp:cNvSpPr/>
      </dsp:nvSpPr>
      <dsp:spPr>
        <a:xfrm>
          <a:off x="1787561" y="3097425"/>
          <a:ext cx="2211126" cy="1326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0" kern="1200" dirty="0"/>
            <a:t>W kościele,  w szkole,</a:t>
          </a:r>
          <a:br>
            <a:rPr lang="pl-PL" sz="1600" b="0" kern="1200" dirty="0"/>
          </a:br>
          <a:r>
            <a:rPr lang="pl-PL" sz="1600" b="0" kern="1200" dirty="0"/>
            <a:t> na uczelni.</a:t>
          </a:r>
        </a:p>
      </dsp:txBody>
      <dsp:txXfrm>
        <a:off x="1787561" y="3097425"/>
        <a:ext cx="2211126" cy="1326675"/>
      </dsp:txXfrm>
    </dsp:sp>
    <dsp:sp modelId="{EE8DFEEC-07D5-4030-973F-052FFFFA996D}">
      <dsp:nvSpPr>
        <dsp:cNvPr id="0" name=""/>
        <dsp:cNvSpPr/>
      </dsp:nvSpPr>
      <dsp:spPr>
        <a:xfrm>
          <a:off x="4219800" y="3097425"/>
          <a:ext cx="2211126" cy="1326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0" kern="1200" dirty="0"/>
            <a:t>W urzędzie (jeśli idzie się tam  załatwić tam jakąś sprawę) i innych budynkach użyteczności publicznej.</a:t>
          </a:r>
        </a:p>
      </dsp:txBody>
      <dsp:txXfrm>
        <a:off x="4219800" y="3097425"/>
        <a:ext cx="2211126" cy="132667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D7F96F-A0E6-488A-AC8C-B2AD26316F2C}">
      <dsp:nvSpPr>
        <dsp:cNvPr id="0" name=""/>
        <dsp:cNvSpPr/>
      </dsp:nvSpPr>
      <dsp:spPr>
        <a:xfrm>
          <a:off x="5216" y="2"/>
          <a:ext cx="3908597" cy="49294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Ograniczenie dotyczy osób, które: </a:t>
          </a:r>
          <a:br>
            <a:rPr lang="pl-PL" sz="1600" kern="1200" dirty="0"/>
          </a:br>
          <a:r>
            <a:rPr lang="pl-PL" sz="1600" kern="1200" dirty="0"/>
            <a:t>a) przekraczają granicę RP stanowiącą zewnętrzną granicę UE;  </a:t>
          </a:r>
          <a:br>
            <a:rPr lang="pl-PL" sz="1600" kern="1200" dirty="0"/>
          </a:br>
          <a:r>
            <a:rPr lang="pl-PL" sz="1600" kern="1200" dirty="0"/>
            <a:t>b) miały kontakt z osobami zakażonymi (lub potencjalnie zakażonymi) </a:t>
          </a:r>
          <a:r>
            <a:rPr lang="pl-PL" sz="1600" kern="1200" dirty="0" err="1"/>
            <a:t>koronawirusem</a:t>
          </a:r>
          <a:r>
            <a:rPr lang="pl-PL" sz="1600" kern="1200" dirty="0"/>
            <a:t>, c) mieszkają z osobą, która zostaje skierowana na kwarantannę</a:t>
          </a:r>
        </a:p>
      </dsp:txBody>
      <dsp:txXfrm>
        <a:off x="5216" y="2"/>
        <a:ext cx="3908597" cy="4929405"/>
      </dsp:txXfrm>
    </dsp:sp>
    <dsp:sp modelId="{FC763ABF-ADAC-4044-957A-402DB3C83617}">
      <dsp:nvSpPr>
        <dsp:cNvPr id="0" name=""/>
        <dsp:cNvSpPr/>
      </dsp:nvSpPr>
      <dsp:spPr>
        <a:xfrm>
          <a:off x="4304673" y="2523"/>
          <a:ext cx="3908597" cy="49243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Z kwarantanny, po przekroczeniu granicy Polski, zwolnieni są: </a:t>
          </a:r>
          <a:br>
            <a:rPr lang="pl-PL" sz="1600" kern="1200" dirty="0"/>
          </a:br>
          <a:r>
            <a:rPr lang="pl-PL" sz="1600" kern="1200" dirty="0"/>
            <a:t>a) obywatele państw członkowskich UE, państw członkowskich Europejskiego Porozumienia o Wolnym Handlu (EFTA) – stron umowy o Europejskim Obszarze Gospodarczym lub Konfederacji Szwajcarskiej oraz ich małżonków i dzieci; </a:t>
          </a:r>
          <a:br>
            <a:rPr lang="pl-PL" sz="1600" kern="1200" dirty="0"/>
          </a:br>
          <a:r>
            <a:rPr lang="pl-PL" sz="1600" kern="1200" dirty="0"/>
            <a:t>b) pasażerowie statku powietrznego  wykonującego lot międzynarodowy z lotniska położonego na terytorium państwa nieobjętego zakazami w ruchu lotniczym określonymi w przepisach wydanych na podstawie art. 119 ust. 2 ustawy z dnia 3 lipca 2002 r. – Prawo lotnicze, </a:t>
          </a:r>
          <a:br>
            <a:rPr lang="pl-PL" sz="1600" kern="1200" dirty="0"/>
          </a:br>
          <a:r>
            <a:rPr lang="pl-PL" sz="1600" kern="1200" dirty="0"/>
            <a:t>z wyjątkiem pasażerów statku powietrznego wykonującego lot międzynarodowy z lotniska położonego na terytorium Republiki Białorusi albo Ukrainy.</a:t>
          </a:r>
        </a:p>
      </dsp:txBody>
      <dsp:txXfrm>
        <a:off x="4304673" y="2523"/>
        <a:ext cx="3908597" cy="492436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D7F96F-A0E6-488A-AC8C-B2AD26316F2C}">
      <dsp:nvSpPr>
        <dsp:cNvPr id="0" name=""/>
        <dsp:cNvSpPr/>
      </dsp:nvSpPr>
      <dsp:spPr>
        <a:xfrm>
          <a:off x="1003" y="1290922"/>
          <a:ext cx="3912610" cy="23475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Z obowiązkowej kwarantanny wyłączeni są wszyscy kształcący się w Polsce studenci, uczestnicy studiów podyplomowych </a:t>
          </a:r>
          <a:br>
            <a:rPr lang="pl-PL" sz="1900" kern="1200" dirty="0"/>
          </a:br>
          <a:r>
            <a:rPr lang="pl-PL" sz="1900" kern="1200" dirty="0"/>
            <a:t>i kształcenia specjalistycznego, </a:t>
          </a:r>
          <a:br>
            <a:rPr lang="pl-PL" sz="1900" kern="1200" dirty="0"/>
          </a:br>
          <a:r>
            <a:rPr lang="pl-PL" sz="1900" kern="1200" dirty="0"/>
            <a:t>a także doktoranci oraz wszyscy naukowcy prowadzący w naszym kraju działalność naukową.</a:t>
          </a:r>
        </a:p>
      </dsp:txBody>
      <dsp:txXfrm>
        <a:off x="1003" y="1290922"/>
        <a:ext cx="3912610" cy="2347566"/>
      </dsp:txXfrm>
    </dsp:sp>
    <dsp:sp modelId="{B859C258-8969-4CE3-85F6-58CAFE1B232E}">
      <dsp:nvSpPr>
        <dsp:cNvPr id="0" name=""/>
        <dsp:cNvSpPr/>
      </dsp:nvSpPr>
      <dsp:spPr>
        <a:xfrm>
          <a:off x="4304874" y="1290922"/>
          <a:ext cx="3912610" cy="23475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Obowiązkowej kwarantanny nie muszą odbywać także cudzoziemcy, którzy są małżonkami albo dziećmi polskich obywateli albo pozostają pod ich stałą </a:t>
          </a:r>
          <a:r>
            <a:rPr lang="pl-PL" sz="1900" kern="1200"/>
            <a:t>opieką.</a:t>
          </a:r>
          <a:endParaRPr lang="pl-PL" sz="1900" kern="1200" dirty="0"/>
        </a:p>
      </dsp:txBody>
      <dsp:txXfrm>
        <a:off x="4304874" y="1290922"/>
        <a:ext cx="3912610" cy="234756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D7F96F-A0E6-488A-AC8C-B2AD26316F2C}">
      <dsp:nvSpPr>
        <dsp:cNvPr id="0" name=""/>
        <dsp:cNvSpPr/>
      </dsp:nvSpPr>
      <dsp:spPr>
        <a:xfrm>
          <a:off x="1302067" y="844674"/>
          <a:ext cx="2978773" cy="1595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Od 2 września 2020 r. obowiązują nowe zasady dotyczące: </a:t>
          </a:r>
          <a:br>
            <a:rPr lang="pl-PL" sz="1300" kern="1200" dirty="0"/>
          </a:br>
          <a:r>
            <a:rPr lang="pl-PL" sz="1300" kern="1200" dirty="0"/>
            <a:t>a) kwarantanny (odosobnienie osoby zdrowej, z powodu narażenia na zakażenie), </a:t>
          </a:r>
          <a:br>
            <a:rPr lang="pl-PL" sz="1300" kern="1200" dirty="0"/>
          </a:br>
          <a:r>
            <a:rPr lang="pl-PL" sz="1300" kern="1200" dirty="0"/>
            <a:t>b) izolacji (odosobnienie osoby, której pierwszy wynik testu diagnostycznego </a:t>
          </a:r>
          <a:br>
            <a:rPr lang="pl-PL" sz="1300" kern="1200" dirty="0"/>
          </a:br>
          <a:r>
            <a:rPr lang="pl-PL" sz="1300" kern="1200" dirty="0"/>
            <a:t>w kierunku SARS-CoV-2  jest dodatni).</a:t>
          </a:r>
        </a:p>
      </dsp:txBody>
      <dsp:txXfrm>
        <a:off x="1302067" y="844674"/>
        <a:ext cx="2978773" cy="1595116"/>
      </dsp:txXfrm>
    </dsp:sp>
    <dsp:sp modelId="{42F8A90B-12C2-4D31-A0C2-D2F934BD7A54}">
      <dsp:nvSpPr>
        <dsp:cNvPr id="0" name=""/>
        <dsp:cNvSpPr/>
      </dsp:nvSpPr>
      <dsp:spPr>
        <a:xfrm>
          <a:off x="4546693" y="844674"/>
          <a:ext cx="2658527" cy="1595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Izolacja domowa trwa 10 dni, </a:t>
          </a:r>
          <a:br>
            <a:rPr lang="pl-PL" sz="1300" kern="1200" dirty="0"/>
          </a:br>
          <a:r>
            <a:rPr lang="pl-PL" sz="1300" kern="1200" dirty="0"/>
            <a:t>jeżeli u pacjenta nie wystąpiły objawy COVID-19.</a:t>
          </a:r>
        </a:p>
      </dsp:txBody>
      <dsp:txXfrm>
        <a:off x="4546693" y="844674"/>
        <a:ext cx="2658527" cy="1595116"/>
      </dsp:txXfrm>
    </dsp:sp>
    <dsp:sp modelId="{1382AB49-491D-415F-BE13-5DF62FDC85FF}">
      <dsp:nvSpPr>
        <dsp:cNvPr id="0" name=""/>
        <dsp:cNvSpPr/>
      </dsp:nvSpPr>
      <dsp:spPr>
        <a:xfrm>
          <a:off x="0" y="2705643"/>
          <a:ext cx="2658527" cy="1595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W przypadku, gdy w czasie izolacji domowej wystąpią objawy </a:t>
          </a:r>
          <a:r>
            <a:rPr lang="pl-PL" sz="1300" kern="1200" dirty="0" err="1"/>
            <a:t>koronawirusa</a:t>
          </a:r>
          <a:r>
            <a:rPr lang="pl-PL" sz="1300" kern="1200" dirty="0"/>
            <a:t>, lekarz POZ postanawia o przedłużeniu izolacji, </a:t>
          </a:r>
          <a:br>
            <a:rPr lang="pl-PL" sz="1300" kern="1200" dirty="0"/>
          </a:br>
          <a:r>
            <a:rPr lang="pl-PL" sz="1300" kern="1200" dirty="0"/>
            <a:t>a jej zakończenie może nastąpić nie wcześniej niż po 13 dniach od dnia wystąpienia objawów.</a:t>
          </a:r>
        </a:p>
      </dsp:txBody>
      <dsp:txXfrm>
        <a:off x="0" y="2705643"/>
        <a:ext cx="2658527" cy="1595116"/>
      </dsp:txXfrm>
    </dsp:sp>
    <dsp:sp modelId="{2A0AF05F-2E0A-4E54-B910-14BEF1291180}">
      <dsp:nvSpPr>
        <dsp:cNvPr id="0" name=""/>
        <dsp:cNvSpPr/>
      </dsp:nvSpPr>
      <dsp:spPr>
        <a:xfrm>
          <a:off x="2924380" y="2705643"/>
          <a:ext cx="2658527" cy="1595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W przypadku izolacji szpitalnej i w izolatorium o zakończeniu izolacji decyduje lekarz sprawujący opiekę nad pacjentem. Jej zakończenie nie może nastąpić wcześniej niż po 13 dniach od dnia wystąpienia objawów, a ostatnie 3 dni muszą być bez objawów choroby.</a:t>
          </a:r>
        </a:p>
      </dsp:txBody>
      <dsp:txXfrm>
        <a:off x="2924380" y="2705643"/>
        <a:ext cx="2658527" cy="1595116"/>
      </dsp:txXfrm>
    </dsp:sp>
    <dsp:sp modelId="{96FB6482-9A77-49D9-A13F-35F20A2402C2}">
      <dsp:nvSpPr>
        <dsp:cNvPr id="0" name=""/>
        <dsp:cNvSpPr/>
      </dsp:nvSpPr>
      <dsp:spPr>
        <a:xfrm>
          <a:off x="5848760" y="2705643"/>
          <a:ext cx="2658527" cy="1595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Kwarantanna nakładana przez inspekcję sanitarną jak i dla osób przekraczających granicę, została skrócona do 10 dni – </a:t>
          </a:r>
          <a:br>
            <a:rPr lang="pl-PL" sz="1300" kern="1200" dirty="0"/>
          </a:br>
          <a:r>
            <a:rPr lang="pl-PL" sz="1300" kern="1200" dirty="0"/>
            <a:t>przy jednoczesnym odstąpieniu </a:t>
          </a:r>
          <a:br>
            <a:rPr lang="pl-PL" sz="1300" kern="1200" dirty="0"/>
          </a:br>
          <a:r>
            <a:rPr lang="pl-PL" sz="1300" kern="1200" dirty="0"/>
            <a:t>od testowania osób bezobjawowych w kwarantannie.</a:t>
          </a:r>
        </a:p>
      </dsp:txBody>
      <dsp:txXfrm>
        <a:off x="5848760" y="2705643"/>
        <a:ext cx="2658527" cy="159511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26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35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#36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#37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#38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#39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#40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#4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#4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#4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default#4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7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default#45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default#46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default#47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default#48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default#49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default#50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8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29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30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3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3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3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3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F4A1BE5-645E-4109-8D12-B8D6C5B335D4}" type="datetimeFigureOut">
              <a:rPr lang="pl-PL"/>
              <a:pPr>
                <a:defRPr/>
              </a:pPr>
              <a:t>2020-10-20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dirty="0"/>
              <a:t>Kliknij, aby edytować style wzorca tekstu</a:t>
            </a:r>
          </a:p>
          <a:p>
            <a:pPr lvl="1"/>
            <a:r>
              <a:rPr lang="pl-PL" noProof="0" dirty="0"/>
              <a:t>Drugi poziom</a:t>
            </a:r>
          </a:p>
          <a:p>
            <a:pPr lvl="2"/>
            <a:r>
              <a:rPr lang="pl-PL" noProof="0" dirty="0"/>
              <a:t>Trzeci poziom</a:t>
            </a:r>
          </a:p>
          <a:p>
            <a:pPr lvl="3"/>
            <a:r>
              <a:rPr lang="pl-PL" noProof="0" dirty="0"/>
              <a:t>Czwarty poziom</a:t>
            </a:r>
          </a:p>
          <a:p>
            <a:pPr lvl="4"/>
            <a:r>
              <a:rPr lang="pl-PL" noProof="0" dirty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73A6F9E-6AA0-43BB-9132-37685188038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125996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5832648" cy="1296144"/>
          </a:xfrm>
        </p:spPr>
        <p:txBody>
          <a:bodyPr>
            <a:noAutofit/>
          </a:bodyPr>
          <a:lstStyle>
            <a:lvl1pPr algn="r">
              <a:defRPr sz="4400">
                <a:latin typeface="Century Gothic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5832648" cy="1296144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>
            <a:spLocks noChangeArrowheads="1"/>
          </p:cNvSpPr>
          <p:nvPr userDrawn="1"/>
        </p:nvSpPr>
        <p:spPr bwMode="auto">
          <a:xfrm>
            <a:off x="107950" y="6453188"/>
            <a:ext cx="9036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dirty="0">
                <a:solidFill>
                  <a:schemeClr val="bg1"/>
                </a:solidFill>
                <a:latin typeface="Calibri" pitchFamily="34" charset="0"/>
              </a:rPr>
              <a:t>ZWIĄZEK POWIATÓW POLSKICH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>
            <a:spLocks noChangeArrowheads="1"/>
          </p:cNvSpPr>
          <p:nvPr userDrawn="1"/>
        </p:nvSpPr>
        <p:spPr bwMode="auto">
          <a:xfrm>
            <a:off x="107950" y="6453188"/>
            <a:ext cx="9036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dirty="0">
                <a:solidFill>
                  <a:schemeClr val="bg1"/>
                </a:solidFill>
                <a:latin typeface="Calibri" pitchFamily="34" charset="0"/>
              </a:rPr>
              <a:t>ZWIĄZEK POWIATÓW POLSKICH</a:t>
            </a:r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ostatn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5832648" cy="1296144"/>
          </a:xfrm>
        </p:spPr>
        <p:txBody>
          <a:bodyPr>
            <a:noAutofit/>
          </a:bodyPr>
          <a:lstStyle>
            <a:lvl1pPr algn="r">
              <a:defRPr sz="4400">
                <a:latin typeface="Century Gothic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5832648" cy="1296144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600"/>
            </a:lvl1pPr>
            <a:lvl2pPr>
              <a:defRPr sz="1600"/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none"/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>
            <a:spLocks noChangeArrowheads="1"/>
          </p:cNvSpPr>
          <p:nvPr userDrawn="1"/>
        </p:nvSpPr>
        <p:spPr bwMode="auto">
          <a:xfrm>
            <a:off x="107950" y="6453188"/>
            <a:ext cx="9036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dirty="0">
                <a:solidFill>
                  <a:schemeClr val="bg1"/>
                </a:solidFill>
                <a:latin typeface="Calibri" pitchFamily="34" charset="0"/>
              </a:rPr>
              <a:t>ZWIĄZEK POWIATÓW POLSKICH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00807"/>
            <a:ext cx="4040188" cy="4740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>
            <a:spLocks noChangeArrowheads="1"/>
          </p:cNvSpPr>
          <p:nvPr userDrawn="1"/>
        </p:nvSpPr>
        <p:spPr bwMode="auto">
          <a:xfrm>
            <a:off x="107950" y="6453188"/>
            <a:ext cx="9036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dirty="0">
                <a:solidFill>
                  <a:schemeClr val="bg1"/>
                </a:solidFill>
                <a:latin typeface="Calibri" pitchFamily="34" charset="0"/>
              </a:rPr>
              <a:t>ZWIĄZEK POWIATÓW POLSKICH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/>
            </a:r>
            <a:br>
              <a:rPr lang="pl-PL" dirty="0"/>
            </a:br>
            <a:r>
              <a:rPr lang="pl-PL" dirty="0" err="1"/>
              <a:t>ować</a:t>
            </a:r>
            <a:r>
              <a:rPr lang="pl-PL" dirty="0"/>
              <a:t>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075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700213"/>
            <a:ext cx="821848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87" r:id="rId2"/>
    <p:sldLayoutId id="2147484288" r:id="rId3"/>
    <p:sldLayoutId id="2147484289" r:id="rId4"/>
    <p:sldLayoutId id="2147484290" r:id="rId5"/>
    <p:sldLayoutId id="2147484291" r:id="rId6"/>
    <p:sldLayoutId id="2147484292" r:id="rId7"/>
    <p:sldLayoutId id="2147484293" r:id="rId8"/>
    <p:sldLayoutId id="2147484294" r:id="rId9"/>
    <p:sldLayoutId id="2147484295" r:id="rId10"/>
    <p:sldLayoutId id="2147484296" r:id="rId11"/>
    <p:sldLayoutId id="2147484297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ndar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ndar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ED585F0-B058-4DCB-BDD8-3AD4C32FC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700808"/>
            <a:ext cx="7772400" cy="1362075"/>
          </a:xfrm>
        </p:spPr>
        <p:txBody>
          <a:bodyPr/>
          <a:lstStyle/>
          <a:p>
            <a:r>
              <a:rPr lang="pl-PL" dirty="0"/>
              <a:t>COVID 19</a:t>
            </a:r>
            <a:br>
              <a:rPr lang="pl-PL" dirty="0"/>
            </a:br>
            <a:r>
              <a:rPr lang="pl-PL" dirty="0"/>
              <a:t>Aktualne zasady i ograniczenia</a:t>
            </a:r>
            <a:br>
              <a:rPr lang="pl-PL" dirty="0"/>
            </a:br>
            <a:r>
              <a:rPr lang="pl-PL" sz="2400" dirty="0"/>
              <a:t>według stanu na dzień 17 października 2020r</a:t>
            </a:r>
            <a:br>
              <a:rPr lang="pl-PL" sz="2400" dirty="0"/>
            </a:br>
            <a:r>
              <a:rPr lang="pl-PL" sz="2800" dirty="0">
                <a:solidFill>
                  <a:srgbClr val="C00000"/>
                </a:solidFill>
              </a:rPr>
              <a:t>Często, nie są to informacje powszechnie znane</a:t>
            </a:r>
            <a:br>
              <a:rPr lang="pl-PL" sz="2800" dirty="0">
                <a:solidFill>
                  <a:srgbClr val="C00000"/>
                </a:solidFill>
              </a:rPr>
            </a:br>
            <a:r>
              <a:rPr lang="pl-PL" sz="2800" dirty="0">
                <a:solidFill>
                  <a:srgbClr val="C00000"/>
                </a:solidFill>
              </a:rPr>
              <a:t>Sporo kontrowersji i nieprzejrzystych reguł  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1600" b="0" dirty="0"/>
              <a:t>Podstawa prawna: </a:t>
            </a:r>
            <a:br>
              <a:rPr lang="pl-PL" sz="1600" b="0" dirty="0"/>
            </a:br>
            <a:r>
              <a:rPr lang="pl-PL" sz="1600" b="0" dirty="0"/>
              <a:t>Rozporządzenie Rady Ministrów z dnia 16 października 2020 r. zmieniające rozporządzenie w sprawie ustanowienia określonych ograniczeń, nakazów </a:t>
            </a:r>
            <a:br>
              <a:rPr lang="pl-PL" sz="1600" b="0" dirty="0"/>
            </a:br>
            <a:r>
              <a:rPr lang="pl-PL" sz="1600" b="0" dirty="0"/>
              <a:t>i zakazów w związku z wystąpieniem stanu epidemii (Dz.U. 2020 poz. 1829) </a:t>
            </a:r>
            <a:br>
              <a:rPr lang="pl-PL" sz="1600" b="0" dirty="0"/>
            </a:br>
            <a:r>
              <a:rPr lang="pl-PL" sz="1600" b="0" dirty="0"/>
              <a:t>oraz wcześniejsze dotyczące tej problematyki (obowiązujące 17.10.20r.)</a:t>
            </a:r>
            <a:br>
              <a:rPr lang="pl-PL" sz="1600" b="0" dirty="0"/>
            </a:br>
            <a:r>
              <a:rPr lang="pl-PL" sz="1600" b="0" dirty="0"/>
              <a:t>Opracowano na podstawie materiałów informacyjnych zamieszczonych na stronie https://www.gov.pl/web/koronawirus/aktualne-zasady-i-ograniczenia  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EA470381-14BC-453A-ABBD-E5FF163F5327}"/>
              </a:ext>
            </a:extLst>
          </p:cNvPr>
          <p:cNvSpPr txBox="1"/>
          <p:nvPr/>
        </p:nvSpPr>
        <p:spPr>
          <a:xfrm>
            <a:off x="251520" y="6453336"/>
            <a:ext cx="8640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© </a:t>
            </a:r>
            <a:r>
              <a:rPr lang="pl-PL" sz="1400" dirty="0">
                <a:solidFill>
                  <a:schemeClr val="bg1"/>
                </a:solidFill>
                <a:latin typeface="+mn-lt"/>
              </a:rPr>
              <a:t>Marek Wójcik, mw@zmp.poznan.pl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xmlns="" val="2545030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B96215A-3F47-47D2-9D3E-E84D0CBB4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Ograniczenia organizacji imprez i wydarzeń kulturalnych</a:t>
            </a: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8545413B-DE5D-41F0-8623-FDB23632CB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37468451"/>
              </p:ext>
            </p:extLst>
          </p:nvPr>
        </p:nvGraphicFramePr>
        <p:xfrm>
          <a:off x="457200" y="1700213"/>
          <a:ext cx="8218488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28364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7EEAF1B-B57D-422F-89DA-444BB6EE8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404813"/>
            <a:ext cx="8207375" cy="1007963"/>
          </a:xfrm>
        </p:spPr>
        <p:txBody>
          <a:bodyPr/>
          <a:lstStyle/>
          <a:p>
            <a:r>
              <a:rPr lang="pl-PL" b="1" dirty="0"/>
              <a:t>Komunikacja publiczna 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66E11CD3-D6B9-4D0F-9229-61DCF1C23A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26324081"/>
              </p:ext>
            </p:extLst>
          </p:nvPr>
        </p:nvGraphicFramePr>
        <p:xfrm>
          <a:off x="457200" y="1412776"/>
          <a:ext cx="8218488" cy="4713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45780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E9E4460-72CD-4725-82D5-CB93DFE44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Uroczystości religijne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C8E056E9-88C0-45F5-AAB3-86BF4FF14A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00812921"/>
              </p:ext>
            </p:extLst>
          </p:nvPr>
        </p:nvGraphicFramePr>
        <p:xfrm>
          <a:off x="457200" y="1700213"/>
          <a:ext cx="8218488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7252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BEEA733-BBB0-4C2D-83C3-C98BF465C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Zgromadzenia 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BF880C99-A7EC-44E3-A530-D36D2E627F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067521"/>
              </p:ext>
            </p:extLst>
          </p:nvPr>
        </p:nvGraphicFramePr>
        <p:xfrm>
          <a:off x="457200" y="1700213"/>
          <a:ext cx="8218488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87049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244F1D6-D089-44E5-BDD5-78326F5D4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548680"/>
            <a:ext cx="8207375" cy="1223962"/>
          </a:xfrm>
        </p:spPr>
        <p:txBody>
          <a:bodyPr/>
          <a:lstStyle/>
          <a:p>
            <a:r>
              <a:rPr lang="pl-PL" b="1" dirty="0"/>
              <a:t>Wesołe miasteczka, parki rozrywki </a:t>
            </a:r>
            <a:br>
              <a:rPr lang="pl-PL" b="1" dirty="0"/>
            </a:br>
            <a:r>
              <a:rPr lang="pl-PL" b="1" dirty="0"/>
              <a:t>lub parki rekreacyjne</a:t>
            </a:r>
            <a:br>
              <a:rPr lang="pl-PL" b="1" dirty="0"/>
            </a:br>
            <a:endParaRPr lang="pl-PL" b="1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2FEB9B4C-9352-4F4B-BBB8-F46225E7A0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70077390"/>
              </p:ext>
            </p:extLst>
          </p:nvPr>
        </p:nvGraphicFramePr>
        <p:xfrm>
          <a:off x="457200" y="1700213"/>
          <a:ext cx="8218488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91362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F07B08E-F227-4207-9D32-8CBA7E25F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Wesela, komunie, konsolacje i inne uroczystości oraz przyjęcia okolicznościowe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05EA285A-88B6-46F1-AFC4-EC081AA543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86283694"/>
              </p:ext>
            </p:extLst>
          </p:nvPr>
        </p:nvGraphicFramePr>
        <p:xfrm>
          <a:off x="457200" y="1700213"/>
          <a:ext cx="8218488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43306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9046B98-F517-4F6D-A861-E3C74F97E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/>
            </a:r>
            <a:br>
              <a:rPr lang="pl-PL" dirty="0"/>
            </a:br>
            <a:r>
              <a:rPr lang="pl-PL" b="1" dirty="0"/>
              <a:t>Kluby nocne, dyskoteki i inne miejsca udostępnione do tańczenia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866E3C73-CD27-4413-B2CE-1396AD9C39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94208928"/>
              </p:ext>
            </p:extLst>
          </p:nvPr>
        </p:nvGraphicFramePr>
        <p:xfrm>
          <a:off x="457200" y="1700213"/>
          <a:ext cx="8218488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01922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16894CC-AC2D-4134-9B2A-8F24F004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Edukacja i wychowanie 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522B32AF-E23F-4D38-9823-6B68F0789E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69958795"/>
              </p:ext>
            </p:extLst>
          </p:nvPr>
        </p:nvGraphicFramePr>
        <p:xfrm>
          <a:off x="457200" y="1700213"/>
          <a:ext cx="8218488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63458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E4776AA-D23A-4F5B-9756-7C080FF06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Granice i ruch międzynarodowy 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252C192D-7861-4AAA-B1CE-327080F907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90843294"/>
              </p:ext>
            </p:extLst>
          </p:nvPr>
        </p:nvGraphicFramePr>
        <p:xfrm>
          <a:off x="457200" y="1700213"/>
          <a:ext cx="8218488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87817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FF7790F-5BB5-461D-A7B5-13CE51F0E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Międzynarodowy ruch lotniczy  </a:t>
            </a:r>
            <a:br>
              <a:rPr lang="pl-PL" b="1" dirty="0"/>
            </a:br>
            <a:r>
              <a:rPr lang="pl-PL" b="1" dirty="0"/>
              <a:t>(obowiązuje  do 27 października 2020r.)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3E4D40BE-8A60-45B9-9772-E751529E39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50971620"/>
              </p:ext>
            </p:extLst>
          </p:nvPr>
        </p:nvGraphicFramePr>
        <p:xfrm>
          <a:off x="457200" y="1700213"/>
          <a:ext cx="8218488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39552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E0A5D4F-FAB1-404E-8C16-4848808F3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57" y="836712"/>
            <a:ext cx="8207375" cy="1223962"/>
          </a:xfrm>
        </p:spPr>
        <p:txBody>
          <a:bodyPr/>
          <a:lstStyle/>
          <a:p>
            <a:r>
              <a:rPr lang="pl-PL" b="1" dirty="0"/>
              <a:t>Regionalizacja - dodatkowe obostrzenia </a:t>
            </a:r>
            <a:br>
              <a:rPr lang="pl-PL" b="1" dirty="0"/>
            </a:br>
            <a:r>
              <a:rPr lang="pl-PL" b="1" dirty="0"/>
              <a:t>w powiatach z największym przyrostem zakażeń COVID 19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3A784EB7-04CB-49DA-943F-836DD1E7B3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20409178"/>
              </p:ext>
            </p:extLst>
          </p:nvPr>
        </p:nvGraphicFramePr>
        <p:xfrm>
          <a:off x="462756" y="1849823"/>
          <a:ext cx="8218488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2395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FF7790F-5BB5-461D-A7B5-13CE51F0E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Krajowy ruch lotniczy 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3E4D40BE-8A60-45B9-9772-E751529E39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74358871"/>
              </p:ext>
            </p:extLst>
          </p:nvPr>
        </p:nvGraphicFramePr>
        <p:xfrm>
          <a:off x="457200" y="1700213"/>
          <a:ext cx="8218488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13311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D909A05-D384-4478-91FD-4CBA9A934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088232"/>
            <a:ext cx="8207375" cy="1223962"/>
          </a:xfrm>
        </p:spPr>
        <p:txBody>
          <a:bodyPr/>
          <a:lstStyle/>
          <a:p>
            <a:r>
              <a:rPr lang="pl-PL" b="1" dirty="0"/>
              <a:t>Międzynarodowy ruch kolejowy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C4249799-8476-4214-AD3F-CB922354B9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13524207"/>
              </p:ext>
            </p:extLst>
          </p:nvPr>
        </p:nvGraphicFramePr>
        <p:xfrm>
          <a:off x="457200" y="1700213"/>
          <a:ext cx="8218488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314928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EA3C176-CAEB-437C-BFF1-F87EE2085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Centra handlowe, sklepy wielkopowierzchniowe</a:t>
            </a:r>
            <a:r>
              <a:rPr lang="pl-PL" dirty="0"/>
              <a:t>, </a:t>
            </a:r>
            <a:r>
              <a:rPr lang="pl-PL" b="1" dirty="0"/>
              <a:t>gastronomia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71990C2C-F993-4B65-852C-B4599123E8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56834788"/>
              </p:ext>
            </p:extLst>
          </p:nvPr>
        </p:nvGraphicFramePr>
        <p:xfrm>
          <a:off x="457200" y="1196751"/>
          <a:ext cx="8579296" cy="5256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082785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D652EA8-866C-4C53-BD9F-DE0C49C67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Salony tatuażu i piercingu oraz hotele </a:t>
            </a: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4A903C95-F1C9-4D2B-9052-1AF74A0F6E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12861370"/>
              </p:ext>
            </p:extLst>
          </p:nvPr>
        </p:nvGraphicFramePr>
        <p:xfrm>
          <a:off x="457200" y="1700213"/>
          <a:ext cx="8218488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839963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D652EA8-866C-4C53-BD9F-DE0C49C67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Sport i rekreacja </a:t>
            </a: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4A903C95-F1C9-4D2B-9052-1AF74A0F6E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1113497"/>
              </p:ext>
            </p:extLst>
          </p:nvPr>
        </p:nvGraphicFramePr>
        <p:xfrm>
          <a:off x="457200" y="1700213"/>
          <a:ext cx="8218488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118532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D652EA8-866C-4C53-BD9F-DE0C49C67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Sport i rekreacja </a:t>
            </a: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4A903C95-F1C9-4D2B-9052-1AF74A0F6E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00029244"/>
              </p:ext>
            </p:extLst>
          </p:nvPr>
        </p:nvGraphicFramePr>
        <p:xfrm>
          <a:off x="457200" y="1412776"/>
          <a:ext cx="8218488" cy="4713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353153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72DD6B0-8629-4A96-95CC-124EFFED5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Sanatoria, uzdrowiska, rehabilitacja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AA4ADA0A-B94E-48E2-93AF-56B4B4985A0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700213"/>
          <a:ext cx="8218488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378970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xmlns="" id="{5B28289D-1446-4156-98F9-C89DFFB4C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645024"/>
            <a:ext cx="7772400" cy="1362075"/>
          </a:xfrm>
        </p:spPr>
        <p:txBody>
          <a:bodyPr/>
          <a:lstStyle/>
          <a:p>
            <a:r>
              <a:rPr lang="pl-PL" sz="3600" dirty="0">
                <a:solidFill>
                  <a:srgbClr val="C00000"/>
                </a:solidFill>
                <a:cs typeface="Calibri" panose="020F0502020204030204" pitchFamily="34" charset="0"/>
              </a:rPr>
              <a:t>Zdrowia, optymizmu, miłości i nadziei</a:t>
            </a:r>
            <a:r>
              <a:rPr lang="pl-PL" sz="3200" dirty="0">
                <a:cs typeface="Calibri" panose="020F0502020204030204" pitchFamily="34" charset="0"/>
              </a:rPr>
              <a:t/>
            </a:r>
            <a:br>
              <a:rPr lang="pl-PL" sz="3200" dirty="0">
                <a:cs typeface="Calibri" panose="020F0502020204030204" pitchFamily="34" charset="0"/>
              </a:rPr>
            </a:br>
            <a:r>
              <a:rPr lang="pl-PL" sz="3200" dirty="0">
                <a:cs typeface="Calibri" panose="020F0502020204030204" pitchFamily="34" charset="0"/>
              </a:rPr>
              <a:t/>
            </a:r>
            <a:br>
              <a:rPr lang="pl-PL" sz="3200" dirty="0">
                <a:cs typeface="Calibri" panose="020F0502020204030204" pitchFamily="34" charset="0"/>
              </a:rPr>
            </a:br>
            <a:r>
              <a:rPr lang="pl-PL" sz="2800" b="0" dirty="0">
                <a:cs typeface="Calibri" panose="020F0502020204030204" pitchFamily="34" charset="0"/>
              </a:rPr>
              <a:t>© </a:t>
            </a:r>
            <a:r>
              <a:rPr lang="pl-PL" sz="2800" b="0" dirty="0"/>
              <a:t>Marek Wójcik</a:t>
            </a:r>
            <a:br>
              <a:rPr lang="pl-PL" sz="2800" b="0" dirty="0"/>
            </a:br>
            <a:r>
              <a:rPr lang="pl-PL" sz="2800" b="0" dirty="0"/>
              <a:t>Związek Miast Polskich </a:t>
            </a:r>
            <a:br>
              <a:rPr lang="pl-PL" sz="2800" b="0" dirty="0"/>
            </a:br>
            <a:r>
              <a:rPr lang="pl-PL" sz="2800" b="0" dirty="0"/>
              <a:t>mw@zmp.poznan.pl</a:t>
            </a:r>
            <a:r>
              <a:rPr lang="pl-PL" sz="3200" dirty="0"/>
              <a:t/>
            </a:r>
            <a:br>
              <a:rPr lang="pl-PL" sz="3200" dirty="0"/>
            </a:br>
            <a:endParaRPr lang="pl-PL" sz="32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4A4AFC52-AA36-4F87-B82E-E9C467CFA8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980728"/>
            <a:ext cx="3759814" cy="1829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46953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E0A5D4F-FAB1-404E-8C16-4848808F3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836712"/>
            <a:ext cx="8207375" cy="1223962"/>
          </a:xfrm>
        </p:spPr>
        <p:txBody>
          <a:bodyPr/>
          <a:lstStyle/>
          <a:p>
            <a:r>
              <a:rPr lang="pl-PL" b="1" dirty="0"/>
              <a:t>Kluczowe zasady bezpieczeństwa ograniczenia w przemieszczaniu się</a:t>
            </a:r>
            <a:br>
              <a:rPr lang="pl-PL" b="1" dirty="0"/>
            </a:br>
            <a:endParaRPr lang="pl-PL" b="1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D6BD764E-2890-4717-95CA-5B1E0BA85A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12796500"/>
              </p:ext>
            </p:extLst>
          </p:nvPr>
        </p:nvGraphicFramePr>
        <p:xfrm>
          <a:off x="457200" y="1700213"/>
          <a:ext cx="8218488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579358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E0A5D4F-FAB1-404E-8C16-4848808F3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2" y="0"/>
            <a:ext cx="8207375" cy="1223962"/>
          </a:xfrm>
        </p:spPr>
        <p:txBody>
          <a:bodyPr/>
          <a:lstStyle/>
          <a:p>
            <a:r>
              <a:rPr lang="pl-PL" b="1" dirty="0"/>
              <a:t>Zasłanianie ust i nosa 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A0603EE5-DA53-48A5-8250-2075376724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64438631"/>
              </p:ext>
            </p:extLst>
          </p:nvPr>
        </p:nvGraphicFramePr>
        <p:xfrm>
          <a:off x="251520" y="1124744"/>
          <a:ext cx="864096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63486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03811F3-B4CD-47BD-AA19-AAAD7E070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Usta i nos </a:t>
            </a:r>
            <a:br>
              <a:rPr lang="pl-PL" b="1" dirty="0"/>
            </a:br>
            <a:r>
              <a:rPr lang="pl-PL" b="1" dirty="0"/>
              <a:t>trzeba obowiązkowo zasłaniać m.in.: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566A776C-CB97-40C7-B125-2F36E8B021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16817736"/>
              </p:ext>
            </p:extLst>
          </p:nvPr>
        </p:nvGraphicFramePr>
        <p:xfrm>
          <a:off x="457200" y="1700213"/>
          <a:ext cx="8218488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43240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763A903-9D6C-4BA6-AACD-0CD8F7FCE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Kwarantanna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1B558221-D161-4587-A97D-7D9FCF952F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88794415"/>
              </p:ext>
            </p:extLst>
          </p:nvPr>
        </p:nvGraphicFramePr>
        <p:xfrm>
          <a:off x="457200" y="1196752"/>
          <a:ext cx="8218488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89666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763A903-9D6C-4BA6-AACD-0CD8F7FCE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1052736"/>
            <a:ext cx="8207375" cy="1223962"/>
          </a:xfrm>
        </p:spPr>
        <p:txBody>
          <a:bodyPr/>
          <a:lstStyle/>
          <a:p>
            <a:r>
              <a:rPr lang="pl-PL" b="1" dirty="0"/>
              <a:t>Kwarantanna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1B558221-D161-4587-A97D-7D9FCF952F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50083389"/>
              </p:ext>
            </p:extLst>
          </p:nvPr>
        </p:nvGraphicFramePr>
        <p:xfrm>
          <a:off x="457200" y="1196752"/>
          <a:ext cx="8218488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385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763A903-9D6C-4BA6-AACD-0CD8F7FCE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393" y="368747"/>
            <a:ext cx="8207375" cy="1223962"/>
          </a:xfrm>
        </p:spPr>
        <p:txBody>
          <a:bodyPr/>
          <a:lstStyle/>
          <a:p>
            <a:r>
              <a:rPr lang="pl-PL" b="1" dirty="0"/>
              <a:t>Na czym polega kwarantanna i izolacja? 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1B558221-D161-4587-A97D-7D9FCF952F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50936266"/>
              </p:ext>
            </p:extLst>
          </p:nvPr>
        </p:nvGraphicFramePr>
        <p:xfrm>
          <a:off x="457200" y="980728"/>
          <a:ext cx="8507288" cy="51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46549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763A903-9D6C-4BA6-AACD-0CD8F7FCE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Przez czas kwarantanny: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1B558221-D161-4587-A97D-7D9FCF952F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5739870"/>
              </p:ext>
            </p:extLst>
          </p:nvPr>
        </p:nvGraphicFramePr>
        <p:xfrm>
          <a:off x="457200" y="1700213"/>
          <a:ext cx="8218488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88567783"/>
      </p:ext>
    </p:extLst>
  </p:cSld>
  <p:clrMapOvr>
    <a:masterClrMapping/>
  </p:clrMapOvr>
</p:sld>
</file>

<file path=ppt/theme/theme1.xml><?xml version="1.0" encoding="utf-8"?>
<a:theme xmlns:a="http://schemas.openxmlformats.org/drawingml/2006/main" name="24_10_2012_szpital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PP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24_10_2012_szpitale</Template>
  <TotalTime>25197</TotalTime>
  <Words>1657</Words>
  <Application>Microsoft Office PowerPoint</Application>
  <PresentationFormat>Pokaz na ekranie (4:3)</PresentationFormat>
  <Paragraphs>117</Paragraphs>
  <Slides>27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24_10_2012_szpitale</vt:lpstr>
      <vt:lpstr>COVID 19 Aktualne zasady i ograniczenia według stanu na dzień 17 października 2020r Często, nie są to informacje powszechnie znane Sporo kontrowersji i nieprzejrzystych reguł    Podstawa prawna:  Rozporządzenie Rady Ministrów z dnia 16 października 2020 r. zmieniające rozporządzenie w sprawie ustanowienia określonych ograniczeń, nakazów  i zakazów w związku z wystąpieniem stanu epidemii (Dz.U. 2020 poz. 1829)  oraz wcześniejsze dotyczące tej problematyki (obowiązujące 17.10.20r.) Opracowano na podstawie materiałów informacyjnych zamieszczonych na stronie https://www.gov.pl/web/koronawirus/aktualne-zasady-i-ograniczenia  </vt:lpstr>
      <vt:lpstr>Regionalizacja - dodatkowe obostrzenia  w powiatach z największym przyrostem zakażeń COVID 19 </vt:lpstr>
      <vt:lpstr>Kluczowe zasady bezpieczeństwa ograniczenia w przemieszczaniu się </vt:lpstr>
      <vt:lpstr>Zasłanianie ust i nosa </vt:lpstr>
      <vt:lpstr>Usta i nos  trzeba obowiązkowo zasłaniać m.in.:</vt:lpstr>
      <vt:lpstr>Kwarantanna </vt:lpstr>
      <vt:lpstr>Kwarantanna </vt:lpstr>
      <vt:lpstr>Na czym polega kwarantanna i izolacja? </vt:lpstr>
      <vt:lpstr>Przez czas kwarantanny:</vt:lpstr>
      <vt:lpstr>Ograniczenia organizacji imprez i wydarzeń kulturalnych</vt:lpstr>
      <vt:lpstr>Komunikacja publiczna </vt:lpstr>
      <vt:lpstr>Uroczystości religijne</vt:lpstr>
      <vt:lpstr>Zgromadzenia </vt:lpstr>
      <vt:lpstr>Wesołe miasteczka, parki rozrywki  lub parki rekreacyjne </vt:lpstr>
      <vt:lpstr>Wesela, komunie, konsolacje i inne uroczystości oraz przyjęcia okolicznościowe</vt:lpstr>
      <vt:lpstr> Kluby nocne, dyskoteki i inne miejsca udostępnione do tańczenia </vt:lpstr>
      <vt:lpstr>Edukacja i wychowanie </vt:lpstr>
      <vt:lpstr>Granice i ruch międzynarodowy </vt:lpstr>
      <vt:lpstr>Międzynarodowy ruch lotniczy   (obowiązuje  do 27 października 2020r.)</vt:lpstr>
      <vt:lpstr>Krajowy ruch lotniczy </vt:lpstr>
      <vt:lpstr>Międzynarodowy ruch kolejowy </vt:lpstr>
      <vt:lpstr>Centra handlowe, sklepy wielkopowierzchniowe, gastronomia</vt:lpstr>
      <vt:lpstr>Salony tatuażu i piercingu oraz hotele </vt:lpstr>
      <vt:lpstr>Sport i rekreacja </vt:lpstr>
      <vt:lpstr>Sport i rekreacja </vt:lpstr>
      <vt:lpstr>Sanatoria, uzdrowiska, rehabilitacja</vt:lpstr>
      <vt:lpstr>Zdrowia, optymizmu, miłości i nadziei  © Marek Wójcik Związek Miast Polskich  mw@zmp.poznan.pl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marekw</dc:creator>
  <cp:lastModifiedBy>asia</cp:lastModifiedBy>
  <cp:revision>980</cp:revision>
  <dcterms:created xsi:type="dcterms:W3CDTF">2012-10-24T08:47:10Z</dcterms:created>
  <dcterms:modified xsi:type="dcterms:W3CDTF">2020-10-20T09:24:45Z</dcterms:modified>
</cp:coreProperties>
</file>