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947" r:id="rId4"/>
    <p:sldId id="957" r:id="rId5"/>
    <p:sldId id="958" r:id="rId6"/>
    <p:sldId id="948" r:id="rId7"/>
    <p:sldId id="42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Zapraszam" id="{E75E278A-FF0E-49A4-B170-79828D63BBAD}">
          <p14:sldIdLst>
            <p14:sldId id="256"/>
            <p14:sldId id="947"/>
            <p14:sldId id="957"/>
            <p14:sldId id="958"/>
            <p14:sldId id="948"/>
            <p14:sldId id="42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8595B"/>
    <a:srgbClr val="D2B4A6"/>
    <a:srgbClr val="734F29"/>
    <a:srgbClr val="D24726"/>
    <a:srgbClr val="DD462F"/>
    <a:srgbClr val="AEB785"/>
    <a:srgbClr val="EFD5A2"/>
    <a:srgbClr val="3B3026"/>
    <a:srgbClr val="ECE1CA"/>
    <a:srgbClr val="7955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8575" autoAdjust="0"/>
  </p:normalViewPr>
  <p:slideViewPr>
    <p:cSldViewPr snapToGrid="0">
      <p:cViewPr varScale="1">
        <p:scale>
          <a:sx n="69" d="100"/>
          <a:sy n="69" d="100"/>
        </p:scale>
        <p:origin x="-560" y="-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648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E89395-6629-46FE-979F-06382913ADD3}" type="doc">
      <dgm:prSet loTypeId="urn:microsoft.com/office/officeart/2005/8/layout/default#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BE457110-34EF-4368-BE0D-E5FA7A17F2A5}">
      <dgm:prSet phldrT="[Tekst]"/>
      <dgm:spPr/>
      <dgm:t>
        <a:bodyPr/>
        <a:lstStyle/>
        <a:p>
          <a:r>
            <a:rPr lang="pl-PL" dirty="0"/>
            <a:t>Master - Odpady i Energia </a:t>
          </a:r>
          <a:br>
            <a:rPr lang="pl-PL" dirty="0"/>
          </a:br>
          <a:r>
            <a:rPr lang="pl-PL" dirty="0"/>
            <a:t>sp. z </a:t>
          </a:r>
          <a:r>
            <a:rPr lang="pl-PL" dirty="0" err="1"/>
            <a:t>o.o</a:t>
          </a:r>
          <a:r>
            <a:rPr lang="pl-PL" dirty="0"/>
            <a:t>, Tychy</a:t>
          </a:r>
        </a:p>
      </dgm:t>
    </dgm:pt>
    <dgm:pt modelId="{C39A1847-F13D-4EAB-B9E5-6EDFFF3AE284}" type="parTrans" cxnId="{98E62F82-9029-4C7E-A9A4-0A9399DA0F96}">
      <dgm:prSet/>
      <dgm:spPr/>
      <dgm:t>
        <a:bodyPr/>
        <a:lstStyle/>
        <a:p>
          <a:endParaRPr lang="pl-PL"/>
        </a:p>
      </dgm:t>
    </dgm:pt>
    <dgm:pt modelId="{19D3E780-E891-4D31-A021-956EA0090AE1}" type="sibTrans" cxnId="{98E62F82-9029-4C7E-A9A4-0A9399DA0F96}">
      <dgm:prSet/>
      <dgm:spPr/>
      <dgm:t>
        <a:bodyPr/>
        <a:lstStyle/>
        <a:p>
          <a:endParaRPr lang="pl-PL"/>
        </a:p>
      </dgm:t>
    </dgm:pt>
    <dgm:pt modelId="{22CDFED3-D0EC-4953-BC05-A86DE695BEB8}">
      <dgm:prSet/>
      <dgm:spPr/>
      <dgm:t>
        <a:bodyPr/>
        <a:lstStyle/>
        <a:p>
          <a:r>
            <a:rPr lang="pl-PL" dirty="0"/>
            <a:t>Urząd Miasta Krakowa</a:t>
          </a:r>
        </a:p>
      </dgm:t>
    </dgm:pt>
    <dgm:pt modelId="{8083BE7C-5645-4058-B36F-3D86FB8844B2}" type="parTrans" cxnId="{FD3C2010-4083-443C-B69A-BFEC66EE6C28}">
      <dgm:prSet/>
      <dgm:spPr/>
      <dgm:t>
        <a:bodyPr/>
        <a:lstStyle/>
        <a:p>
          <a:endParaRPr lang="pl-PL"/>
        </a:p>
      </dgm:t>
    </dgm:pt>
    <dgm:pt modelId="{7412D8FE-B14B-4687-BECD-DD5A609FD932}" type="sibTrans" cxnId="{FD3C2010-4083-443C-B69A-BFEC66EE6C28}">
      <dgm:prSet/>
      <dgm:spPr/>
      <dgm:t>
        <a:bodyPr/>
        <a:lstStyle/>
        <a:p>
          <a:endParaRPr lang="pl-PL"/>
        </a:p>
      </dgm:t>
    </dgm:pt>
    <dgm:pt modelId="{C082C5B4-3E94-451D-AA3B-90DFCD34259A}">
      <dgm:prSet/>
      <dgm:spPr/>
      <dgm:t>
        <a:bodyPr/>
        <a:lstStyle/>
        <a:p>
          <a:r>
            <a:rPr lang="pl-PL" dirty="0"/>
            <a:t>Urząd Miejski </a:t>
          </a:r>
          <a:br>
            <a:rPr lang="pl-PL" dirty="0"/>
          </a:br>
          <a:r>
            <a:rPr lang="pl-PL" dirty="0"/>
            <a:t>w Świebodzicach</a:t>
          </a:r>
        </a:p>
      </dgm:t>
    </dgm:pt>
    <dgm:pt modelId="{D9A10E88-D21F-450A-AB20-244ACF8F11D9}" type="parTrans" cxnId="{3EC95789-2227-4E71-ACB1-0EED19D0E4ED}">
      <dgm:prSet/>
      <dgm:spPr/>
      <dgm:t>
        <a:bodyPr/>
        <a:lstStyle/>
        <a:p>
          <a:endParaRPr lang="pl-PL"/>
        </a:p>
      </dgm:t>
    </dgm:pt>
    <dgm:pt modelId="{CA94AF7C-6DF7-4FF5-8E1A-DD75744BAD5E}" type="sibTrans" cxnId="{3EC95789-2227-4E71-ACB1-0EED19D0E4ED}">
      <dgm:prSet/>
      <dgm:spPr/>
      <dgm:t>
        <a:bodyPr/>
        <a:lstStyle/>
        <a:p>
          <a:endParaRPr lang="pl-PL"/>
        </a:p>
      </dgm:t>
    </dgm:pt>
    <dgm:pt modelId="{64F99EAD-0595-4DE5-999F-4834E3D01DE8}">
      <dgm:prSet/>
      <dgm:spPr/>
      <dgm:t>
        <a:bodyPr/>
        <a:lstStyle/>
        <a:p>
          <a:r>
            <a:rPr lang="pl-PL" dirty="0"/>
            <a:t>Urząd Gminy Tarnowo Podgórne</a:t>
          </a:r>
        </a:p>
      </dgm:t>
    </dgm:pt>
    <dgm:pt modelId="{831D18E3-7A0D-434D-B3A9-DECB4750BDFF}" type="parTrans" cxnId="{AD9674E2-A6B6-4384-9BB4-412BB53822B7}">
      <dgm:prSet/>
      <dgm:spPr/>
      <dgm:t>
        <a:bodyPr/>
        <a:lstStyle/>
        <a:p>
          <a:endParaRPr lang="pl-PL"/>
        </a:p>
      </dgm:t>
    </dgm:pt>
    <dgm:pt modelId="{09258BB6-2C75-4E1E-BB0A-24F0AA0DFE2C}" type="sibTrans" cxnId="{AD9674E2-A6B6-4384-9BB4-412BB53822B7}">
      <dgm:prSet/>
      <dgm:spPr/>
      <dgm:t>
        <a:bodyPr/>
        <a:lstStyle/>
        <a:p>
          <a:endParaRPr lang="pl-PL"/>
        </a:p>
      </dgm:t>
    </dgm:pt>
    <dgm:pt modelId="{FA05D706-27AE-473A-A42F-D69D61EF5C09}">
      <dgm:prSet/>
      <dgm:spPr/>
      <dgm:t>
        <a:bodyPr/>
        <a:lstStyle/>
        <a:p>
          <a:r>
            <a:rPr lang="pl-PL" dirty="0"/>
            <a:t>Wałbrzyski Ośrodek Kultury</a:t>
          </a:r>
        </a:p>
      </dgm:t>
    </dgm:pt>
    <dgm:pt modelId="{658D4455-62E9-4098-867D-7A1B8F0C13B2}" type="parTrans" cxnId="{CEEF4E24-F367-4847-94ED-220DE64D4FB1}">
      <dgm:prSet/>
      <dgm:spPr/>
      <dgm:t>
        <a:bodyPr/>
        <a:lstStyle/>
        <a:p>
          <a:endParaRPr lang="pl-PL"/>
        </a:p>
      </dgm:t>
    </dgm:pt>
    <dgm:pt modelId="{120CFC47-960B-47FF-8C76-293EDF62A975}" type="sibTrans" cxnId="{CEEF4E24-F367-4847-94ED-220DE64D4FB1}">
      <dgm:prSet/>
      <dgm:spPr/>
      <dgm:t>
        <a:bodyPr/>
        <a:lstStyle/>
        <a:p>
          <a:endParaRPr lang="pl-PL"/>
        </a:p>
      </dgm:t>
    </dgm:pt>
    <dgm:pt modelId="{260A1EBD-9BF1-4DA6-974A-7D66E2390370}">
      <dgm:prSet/>
      <dgm:spPr/>
      <dgm:t>
        <a:bodyPr/>
        <a:lstStyle/>
        <a:p>
          <a:r>
            <a:rPr lang="pl-PL" dirty="0"/>
            <a:t>Urząd Miasta Lublin</a:t>
          </a:r>
        </a:p>
      </dgm:t>
    </dgm:pt>
    <dgm:pt modelId="{77BCB8C6-357B-44A1-93F3-2D4D02163C90}" type="parTrans" cxnId="{37BFC920-3A6C-4970-835B-BD2001A6C2C4}">
      <dgm:prSet/>
      <dgm:spPr/>
      <dgm:t>
        <a:bodyPr/>
        <a:lstStyle/>
        <a:p>
          <a:endParaRPr lang="pl-PL"/>
        </a:p>
      </dgm:t>
    </dgm:pt>
    <dgm:pt modelId="{BECE5A4A-5EEB-4DC9-BCD6-9893DF61EAE0}" type="sibTrans" cxnId="{37BFC920-3A6C-4970-835B-BD2001A6C2C4}">
      <dgm:prSet/>
      <dgm:spPr/>
      <dgm:t>
        <a:bodyPr/>
        <a:lstStyle/>
        <a:p>
          <a:endParaRPr lang="pl-PL"/>
        </a:p>
      </dgm:t>
    </dgm:pt>
    <dgm:pt modelId="{A782CC4A-5FE7-40F2-9770-31859F3B478C}">
      <dgm:prSet/>
      <dgm:spPr/>
      <dgm:t>
        <a:bodyPr/>
        <a:lstStyle/>
        <a:p>
          <a:r>
            <a:rPr lang="pl-PL" dirty="0"/>
            <a:t>Urząd Miejski </a:t>
          </a:r>
          <a:br>
            <a:rPr lang="pl-PL" dirty="0"/>
          </a:br>
          <a:r>
            <a:rPr lang="pl-PL" dirty="0"/>
            <a:t>w Śremie</a:t>
          </a:r>
        </a:p>
      </dgm:t>
    </dgm:pt>
    <dgm:pt modelId="{A786D0CB-C2D9-4153-9A59-6B0614464A44}" type="parTrans" cxnId="{94C0E4E2-F155-481F-B0BD-DAC4972170E7}">
      <dgm:prSet/>
      <dgm:spPr/>
      <dgm:t>
        <a:bodyPr/>
        <a:lstStyle/>
        <a:p>
          <a:endParaRPr lang="pl-PL"/>
        </a:p>
      </dgm:t>
    </dgm:pt>
    <dgm:pt modelId="{3B338A2B-B057-48EC-B76E-F2B070850640}" type="sibTrans" cxnId="{94C0E4E2-F155-481F-B0BD-DAC4972170E7}">
      <dgm:prSet/>
      <dgm:spPr/>
      <dgm:t>
        <a:bodyPr/>
        <a:lstStyle/>
        <a:p>
          <a:endParaRPr lang="pl-PL"/>
        </a:p>
      </dgm:t>
    </dgm:pt>
    <dgm:pt modelId="{6FE9C2A7-E9C0-4547-BBF4-573839627BB3}">
      <dgm:prSet/>
      <dgm:spPr/>
      <dgm:t>
        <a:bodyPr/>
        <a:lstStyle/>
        <a:p>
          <a:r>
            <a:rPr lang="pl-PL" dirty="0"/>
            <a:t>Urząd Miejski </a:t>
          </a:r>
          <a:br>
            <a:rPr lang="pl-PL" dirty="0"/>
          </a:br>
          <a:r>
            <a:rPr lang="pl-PL" dirty="0"/>
            <a:t>w Zabrzu</a:t>
          </a:r>
        </a:p>
      </dgm:t>
    </dgm:pt>
    <dgm:pt modelId="{383E22CD-7BC6-41BC-969E-A54203F15B2B}" type="parTrans" cxnId="{35248781-E6F1-4A7C-B024-2A7D9C18F808}">
      <dgm:prSet/>
      <dgm:spPr/>
      <dgm:t>
        <a:bodyPr/>
        <a:lstStyle/>
        <a:p>
          <a:endParaRPr lang="pl-PL"/>
        </a:p>
      </dgm:t>
    </dgm:pt>
    <dgm:pt modelId="{0F493BEE-CA6C-446C-8B42-EBE9FBD259DB}" type="sibTrans" cxnId="{35248781-E6F1-4A7C-B024-2A7D9C18F808}">
      <dgm:prSet/>
      <dgm:spPr/>
      <dgm:t>
        <a:bodyPr/>
        <a:lstStyle/>
        <a:p>
          <a:endParaRPr lang="pl-PL"/>
        </a:p>
      </dgm:t>
    </dgm:pt>
    <dgm:pt modelId="{1B9EDA95-08B9-4440-BF40-9006A4D1B918}">
      <dgm:prSet/>
      <dgm:spPr/>
      <dgm:t>
        <a:bodyPr/>
        <a:lstStyle/>
        <a:p>
          <a:r>
            <a:rPr lang="pl-PL" dirty="0"/>
            <a:t>Urząd Miejski </a:t>
          </a:r>
          <a:br>
            <a:rPr lang="pl-PL" dirty="0"/>
          </a:br>
          <a:r>
            <a:rPr lang="pl-PL" dirty="0"/>
            <a:t>w Dąbrowie Górniczej</a:t>
          </a:r>
        </a:p>
      </dgm:t>
    </dgm:pt>
    <dgm:pt modelId="{C8F883FE-2C36-4218-A0C2-68FB5A14970F}" type="parTrans" cxnId="{FE0FC502-D098-4F51-8D1D-A5D4C2F4EB5B}">
      <dgm:prSet/>
      <dgm:spPr/>
      <dgm:t>
        <a:bodyPr/>
        <a:lstStyle/>
        <a:p>
          <a:endParaRPr lang="pl-PL"/>
        </a:p>
      </dgm:t>
    </dgm:pt>
    <dgm:pt modelId="{9A6562C3-1AE8-46EA-B6E8-9AA66492E144}" type="sibTrans" cxnId="{FE0FC502-D098-4F51-8D1D-A5D4C2F4EB5B}">
      <dgm:prSet/>
      <dgm:spPr/>
      <dgm:t>
        <a:bodyPr/>
        <a:lstStyle/>
        <a:p>
          <a:endParaRPr lang="pl-PL"/>
        </a:p>
      </dgm:t>
    </dgm:pt>
    <dgm:pt modelId="{1DFAC865-022B-4105-B6CA-BCFE6AB56930}">
      <dgm:prSet/>
      <dgm:spPr/>
      <dgm:t>
        <a:bodyPr/>
        <a:lstStyle/>
        <a:p>
          <a:r>
            <a:rPr lang="pl-PL" dirty="0"/>
            <a:t>Powiat nowotarski</a:t>
          </a:r>
        </a:p>
      </dgm:t>
    </dgm:pt>
    <dgm:pt modelId="{BD9BA88F-90CE-423F-949E-9969D7F3ABBE}" type="parTrans" cxnId="{96E000CD-0742-4DAA-9E6C-EBFD386CCAFE}">
      <dgm:prSet/>
      <dgm:spPr/>
      <dgm:t>
        <a:bodyPr/>
        <a:lstStyle/>
        <a:p>
          <a:endParaRPr lang="pl-PL"/>
        </a:p>
      </dgm:t>
    </dgm:pt>
    <dgm:pt modelId="{E08898CA-A537-4AD7-AEC4-C4B1550251E3}" type="sibTrans" cxnId="{96E000CD-0742-4DAA-9E6C-EBFD386CCAFE}">
      <dgm:prSet/>
      <dgm:spPr/>
      <dgm:t>
        <a:bodyPr/>
        <a:lstStyle/>
        <a:p>
          <a:endParaRPr lang="pl-PL"/>
        </a:p>
      </dgm:t>
    </dgm:pt>
    <dgm:pt modelId="{FD3A9AFB-4F6B-46B0-AA63-7482056D5805}" type="pres">
      <dgm:prSet presAssocID="{95E89395-6629-46FE-979F-06382913AD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E9F1292-FC0A-4F96-AB4C-440FE82BA9E0}" type="pres">
      <dgm:prSet presAssocID="{BE457110-34EF-4368-BE0D-E5FA7A17F2A5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06CD540-D76F-4BB7-B6AC-91DD5559C4A5}" type="pres">
      <dgm:prSet presAssocID="{19D3E780-E891-4D31-A021-956EA0090AE1}" presName="sibTrans" presStyleCnt="0"/>
      <dgm:spPr/>
    </dgm:pt>
    <dgm:pt modelId="{BBB588EB-2479-495E-B942-FF6ED04805A1}" type="pres">
      <dgm:prSet presAssocID="{22CDFED3-D0EC-4953-BC05-A86DE695BEB8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DC5EB12-DB42-4F78-A8EF-9607C9E87B83}" type="pres">
      <dgm:prSet presAssocID="{7412D8FE-B14B-4687-BECD-DD5A609FD932}" presName="sibTrans" presStyleCnt="0"/>
      <dgm:spPr/>
    </dgm:pt>
    <dgm:pt modelId="{9BDF2515-9681-4F36-A0B9-D83EE02A9208}" type="pres">
      <dgm:prSet presAssocID="{C082C5B4-3E94-451D-AA3B-90DFCD34259A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81B96F-5AB1-487A-BE6B-892AC991D6C5}" type="pres">
      <dgm:prSet presAssocID="{CA94AF7C-6DF7-4FF5-8E1A-DD75744BAD5E}" presName="sibTrans" presStyleCnt="0"/>
      <dgm:spPr/>
    </dgm:pt>
    <dgm:pt modelId="{82101159-BEBB-41A2-B591-A6874000D6BC}" type="pres">
      <dgm:prSet presAssocID="{64F99EAD-0595-4DE5-999F-4834E3D01DE8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4E83F8-AA5B-43AE-A139-777EE33AE468}" type="pres">
      <dgm:prSet presAssocID="{09258BB6-2C75-4E1E-BB0A-24F0AA0DFE2C}" presName="sibTrans" presStyleCnt="0"/>
      <dgm:spPr/>
    </dgm:pt>
    <dgm:pt modelId="{B8163D6A-86DF-4949-BA4B-63A7D579D5E7}" type="pres">
      <dgm:prSet presAssocID="{FA05D706-27AE-473A-A42F-D69D61EF5C09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7882780-C1FA-42D6-AABA-07060848EE4D}" type="pres">
      <dgm:prSet presAssocID="{120CFC47-960B-47FF-8C76-293EDF62A975}" presName="sibTrans" presStyleCnt="0"/>
      <dgm:spPr/>
    </dgm:pt>
    <dgm:pt modelId="{0B94CA69-D028-4237-BAA2-9E1EAD6581C8}" type="pres">
      <dgm:prSet presAssocID="{260A1EBD-9BF1-4DA6-974A-7D66E2390370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D7801A-AD6C-4785-B609-604493050201}" type="pres">
      <dgm:prSet presAssocID="{BECE5A4A-5EEB-4DC9-BCD6-9893DF61EAE0}" presName="sibTrans" presStyleCnt="0"/>
      <dgm:spPr/>
    </dgm:pt>
    <dgm:pt modelId="{A8AF304A-2B98-4F8D-8E66-79B6F1BBC6A1}" type="pres">
      <dgm:prSet presAssocID="{A782CC4A-5FE7-40F2-9770-31859F3B478C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DD39B9-08B1-4224-9C59-D52570CC1F57}" type="pres">
      <dgm:prSet presAssocID="{3B338A2B-B057-48EC-B76E-F2B070850640}" presName="sibTrans" presStyleCnt="0"/>
      <dgm:spPr/>
    </dgm:pt>
    <dgm:pt modelId="{E73A036C-82B0-4D36-88A7-D97B5A2C7101}" type="pres">
      <dgm:prSet presAssocID="{6FE9C2A7-E9C0-4547-BBF4-573839627BB3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F9103A7-2815-4997-ABA8-3C742DE4658F}" type="pres">
      <dgm:prSet presAssocID="{0F493BEE-CA6C-446C-8B42-EBE9FBD259DB}" presName="sibTrans" presStyleCnt="0"/>
      <dgm:spPr/>
    </dgm:pt>
    <dgm:pt modelId="{7CF463DA-C1F8-4666-83BA-B7F645793B07}" type="pres">
      <dgm:prSet presAssocID="{1B9EDA95-08B9-4440-BF40-9006A4D1B918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610B7D-3AB3-40E6-B088-387E5D39D31B}" type="pres">
      <dgm:prSet presAssocID="{9A6562C3-1AE8-46EA-B6E8-9AA66492E144}" presName="sibTrans" presStyleCnt="0"/>
      <dgm:spPr/>
    </dgm:pt>
    <dgm:pt modelId="{480FF202-96FB-4F91-8300-B4E0768D0F20}" type="pres">
      <dgm:prSet presAssocID="{1DFAC865-022B-4105-B6CA-BCFE6AB56930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EC95789-2227-4E71-ACB1-0EED19D0E4ED}" srcId="{95E89395-6629-46FE-979F-06382913ADD3}" destId="{C082C5B4-3E94-451D-AA3B-90DFCD34259A}" srcOrd="2" destOrd="0" parTransId="{D9A10E88-D21F-450A-AB20-244ACF8F11D9}" sibTransId="{CA94AF7C-6DF7-4FF5-8E1A-DD75744BAD5E}"/>
    <dgm:cxn modelId="{37BFC920-3A6C-4970-835B-BD2001A6C2C4}" srcId="{95E89395-6629-46FE-979F-06382913ADD3}" destId="{260A1EBD-9BF1-4DA6-974A-7D66E2390370}" srcOrd="5" destOrd="0" parTransId="{77BCB8C6-357B-44A1-93F3-2D4D02163C90}" sibTransId="{BECE5A4A-5EEB-4DC9-BCD6-9893DF61EAE0}"/>
    <dgm:cxn modelId="{94C0E4E2-F155-481F-B0BD-DAC4972170E7}" srcId="{95E89395-6629-46FE-979F-06382913ADD3}" destId="{A782CC4A-5FE7-40F2-9770-31859F3B478C}" srcOrd="6" destOrd="0" parTransId="{A786D0CB-C2D9-4153-9A59-6B0614464A44}" sibTransId="{3B338A2B-B057-48EC-B76E-F2B070850640}"/>
    <dgm:cxn modelId="{AD9674E2-A6B6-4384-9BB4-412BB53822B7}" srcId="{95E89395-6629-46FE-979F-06382913ADD3}" destId="{64F99EAD-0595-4DE5-999F-4834E3D01DE8}" srcOrd="3" destOrd="0" parTransId="{831D18E3-7A0D-434D-B3A9-DECB4750BDFF}" sibTransId="{09258BB6-2C75-4E1E-BB0A-24F0AA0DFE2C}"/>
    <dgm:cxn modelId="{72AC04AD-4349-4787-8D01-C884A89C379A}" type="presOf" srcId="{64F99EAD-0595-4DE5-999F-4834E3D01DE8}" destId="{82101159-BEBB-41A2-B591-A6874000D6BC}" srcOrd="0" destOrd="0" presId="urn:microsoft.com/office/officeart/2005/8/layout/default#1"/>
    <dgm:cxn modelId="{CEEF4E24-F367-4847-94ED-220DE64D4FB1}" srcId="{95E89395-6629-46FE-979F-06382913ADD3}" destId="{FA05D706-27AE-473A-A42F-D69D61EF5C09}" srcOrd="4" destOrd="0" parTransId="{658D4455-62E9-4098-867D-7A1B8F0C13B2}" sibTransId="{120CFC47-960B-47FF-8C76-293EDF62A975}"/>
    <dgm:cxn modelId="{FD3C2010-4083-443C-B69A-BFEC66EE6C28}" srcId="{95E89395-6629-46FE-979F-06382913ADD3}" destId="{22CDFED3-D0EC-4953-BC05-A86DE695BEB8}" srcOrd="1" destOrd="0" parTransId="{8083BE7C-5645-4058-B36F-3D86FB8844B2}" sibTransId="{7412D8FE-B14B-4687-BECD-DD5A609FD932}"/>
    <dgm:cxn modelId="{A22B42D0-6A08-4990-818B-88A08C485025}" type="presOf" srcId="{A782CC4A-5FE7-40F2-9770-31859F3B478C}" destId="{A8AF304A-2B98-4F8D-8E66-79B6F1BBC6A1}" srcOrd="0" destOrd="0" presId="urn:microsoft.com/office/officeart/2005/8/layout/default#1"/>
    <dgm:cxn modelId="{1239847E-EB3C-48DF-868E-8C812482BECB}" type="presOf" srcId="{1B9EDA95-08B9-4440-BF40-9006A4D1B918}" destId="{7CF463DA-C1F8-4666-83BA-B7F645793B07}" srcOrd="0" destOrd="0" presId="urn:microsoft.com/office/officeart/2005/8/layout/default#1"/>
    <dgm:cxn modelId="{8DA3533E-3F9D-4FAB-A85D-37B54DCDE7AC}" type="presOf" srcId="{6FE9C2A7-E9C0-4547-BBF4-573839627BB3}" destId="{E73A036C-82B0-4D36-88A7-D97B5A2C7101}" srcOrd="0" destOrd="0" presId="urn:microsoft.com/office/officeart/2005/8/layout/default#1"/>
    <dgm:cxn modelId="{35248781-E6F1-4A7C-B024-2A7D9C18F808}" srcId="{95E89395-6629-46FE-979F-06382913ADD3}" destId="{6FE9C2A7-E9C0-4547-BBF4-573839627BB3}" srcOrd="7" destOrd="0" parTransId="{383E22CD-7BC6-41BC-969E-A54203F15B2B}" sibTransId="{0F493BEE-CA6C-446C-8B42-EBE9FBD259DB}"/>
    <dgm:cxn modelId="{8C05A2AE-5F77-4DCD-AD32-01CE3C433132}" type="presOf" srcId="{BE457110-34EF-4368-BE0D-E5FA7A17F2A5}" destId="{DE9F1292-FC0A-4F96-AB4C-440FE82BA9E0}" srcOrd="0" destOrd="0" presId="urn:microsoft.com/office/officeart/2005/8/layout/default#1"/>
    <dgm:cxn modelId="{36B7A61D-71BE-4E42-B201-6BA0F2688E12}" type="presOf" srcId="{FA05D706-27AE-473A-A42F-D69D61EF5C09}" destId="{B8163D6A-86DF-4949-BA4B-63A7D579D5E7}" srcOrd="0" destOrd="0" presId="urn:microsoft.com/office/officeart/2005/8/layout/default#1"/>
    <dgm:cxn modelId="{20D2392B-2AE6-4D88-8CF1-E6BE687B6F8F}" type="presOf" srcId="{22CDFED3-D0EC-4953-BC05-A86DE695BEB8}" destId="{BBB588EB-2479-495E-B942-FF6ED04805A1}" srcOrd="0" destOrd="0" presId="urn:microsoft.com/office/officeart/2005/8/layout/default#1"/>
    <dgm:cxn modelId="{B95C29CF-BC2E-483F-A552-53BA88B1D1A9}" type="presOf" srcId="{C082C5B4-3E94-451D-AA3B-90DFCD34259A}" destId="{9BDF2515-9681-4F36-A0B9-D83EE02A9208}" srcOrd="0" destOrd="0" presId="urn:microsoft.com/office/officeart/2005/8/layout/default#1"/>
    <dgm:cxn modelId="{63BE9C91-CC3E-4B09-B0E3-30D39AAA92EF}" type="presOf" srcId="{95E89395-6629-46FE-979F-06382913ADD3}" destId="{FD3A9AFB-4F6B-46B0-AA63-7482056D5805}" srcOrd="0" destOrd="0" presId="urn:microsoft.com/office/officeart/2005/8/layout/default#1"/>
    <dgm:cxn modelId="{FE0FC502-D098-4F51-8D1D-A5D4C2F4EB5B}" srcId="{95E89395-6629-46FE-979F-06382913ADD3}" destId="{1B9EDA95-08B9-4440-BF40-9006A4D1B918}" srcOrd="8" destOrd="0" parTransId="{C8F883FE-2C36-4218-A0C2-68FB5A14970F}" sibTransId="{9A6562C3-1AE8-46EA-B6E8-9AA66492E144}"/>
    <dgm:cxn modelId="{7C2058CB-7E43-47DC-92CC-C939594CF60F}" type="presOf" srcId="{1DFAC865-022B-4105-B6CA-BCFE6AB56930}" destId="{480FF202-96FB-4F91-8300-B4E0768D0F20}" srcOrd="0" destOrd="0" presId="urn:microsoft.com/office/officeart/2005/8/layout/default#1"/>
    <dgm:cxn modelId="{96E000CD-0742-4DAA-9E6C-EBFD386CCAFE}" srcId="{95E89395-6629-46FE-979F-06382913ADD3}" destId="{1DFAC865-022B-4105-B6CA-BCFE6AB56930}" srcOrd="9" destOrd="0" parTransId="{BD9BA88F-90CE-423F-949E-9969D7F3ABBE}" sibTransId="{E08898CA-A537-4AD7-AEC4-C4B1550251E3}"/>
    <dgm:cxn modelId="{B1BE4422-7E4D-4A62-B546-E01A354DDCC4}" type="presOf" srcId="{260A1EBD-9BF1-4DA6-974A-7D66E2390370}" destId="{0B94CA69-D028-4237-BAA2-9E1EAD6581C8}" srcOrd="0" destOrd="0" presId="urn:microsoft.com/office/officeart/2005/8/layout/default#1"/>
    <dgm:cxn modelId="{98E62F82-9029-4C7E-A9A4-0A9399DA0F96}" srcId="{95E89395-6629-46FE-979F-06382913ADD3}" destId="{BE457110-34EF-4368-BE0D-E5FA7A17F2A5}" srcOrd="0" destOrd="0" parTransId="{C39A1847-F13D-4EAB-B9E5-6EDFFF3AE284}" sibTransId="{19D3E780-E891-4D31-A021-956EA0090AE1}"/>
    <dgm:cxn modelId="{CAADFBDF-4A87-4EC9-A114-93857C8B0E2A}" type="presParOf" srcId="{FD3A9AFB-4F6B-46B0-AA63-7482056D5805}" destId="{DE9F1292-FC0A-4F96-AB4C-440FE82BA9E0}" srcOrd="0" destOrd="0" presId="urn:microsoft.com/office/officeart/2005/8/layout/default#1"/>
    <dgm:cxn modelId="{11990545-CD65-41F0-902B-2C86604477F5}" type="presParOf" srcId="{FD3A9AFB-4F6B-46B0-AA63-7482056D5805}" destId="{706CD540-D76F-4BB7-B6AC-91DD5559C4A5}" srcOrd="1" destOrd="0" presId="urn:microsoft.com/office/officeart/2005/8/layout/default#1"/>
    <dgm:cxn modelId="{7650EC70-9426-4C7F-8CD1-CEFFEE408CA1}" type="presParOf" srcId="{FD3A9AFB-4F6B-46B0-AA63-7482056D5805}" destId="{BBB588EB-2479-495E-B942-FF6ED04805A1}" srcOrd="2" destOrd="0" presId="urn:microsoft.com/office/officeart/2005/8/layout/default#1"/>
    <dgm:cxn modelId="{98F33AD0-4F05-4EA5-9898-807512F3FEEE}" type="presParOf" srcId="{FD3A9AFB-4F6B-46B0-AA63-7482056D5805}" destId="{FDC5EB12-DB42-4F78-A8EF-9607C9E87B83}" srcOrd="3" destOrd="0" presId="urn:microsoft.com/office/officeart/2005/8/layout/default#1"/>
    <dgm:cxn modelId="{6E760099-FDED-4621-A59F-FCC2A95857DF}" type="presParOf" srcId="{FD3A9AFB-4F6B-46B0-AA63-7482056D5805}" destId="{9BDF2515-9681-4F36-A0B9-D83EE02A9208}" srcOrd="4" destOrd="0" presId="urn:microsoft.com/office/officeart/2005/8/layout/default#1"/>
    <dgm:cxn modelId="{3C13AF30-1105-4D3C-AB83-AE61A8CF2D87}" type="presParOf" srcId="{FD3A9AFB-4F6B-46B0-AA63-7482056D5805}" destId="{4E81B96F-5AB1-487A-BE6B-892AC991D6C5}" srcOrd="5" destOrd="0" presId="urn:microsoft.com/office/officeart/2005/8/layout/default#1"/>
    <dgm:cxn modelId="{3B197362-5A71-43A8-8807-E9DE919B6C4F}" type="presParOf" srcId="{FD3A9AFB-4F6B-46B0-AA63-7482056D5805}" destId="{82101159-BEBB-41A2-B591-A6874000D6BC}" srcOrd="6" destOrd="0" presId="urn:microsoft.com/office/officeart/2005/8/layout/default#1"/>
    <dgm:cxn modelId="{F885BD25-5BA1-4DFC-9FD6-0CDCB7EF2E58}" type="presParOf" srcId="{FD3A9AFB-4F6B-46B0-AA63-7482056D5805}" destId="{F44E83F8-AA5B-43AE-A139-777EE33AE468}" srcOrd="7" destOrd="0" presId="urn:microsoft.com/office/officeart/2005/8/layout/default#1"/>
    <dgm:cxn modelId="{80271ED4-2EF2-4D12-A890-40463A356272}" type="presParOf" srcId="{FD3A9AFB-4F6B-46B0-AA63-7482056D5805}" destId="{B8163D6A-86DF-4949-BA4B-63A7D579D5E7}" srcOrd="8" destOrd="0" presId="urn:microsoft.com/office/officeart/2005/8/layout/default#1"/>
    <dgm:cxn modelId="{7058487D-06FD-4986-98E5-3853964B15DF}" type="presParOf" srcId="{FD3A9AFB-4F6B-46B0-AA63-7482056D5805}" destId="{B7882780-C1FA-42D6-AABA-07060848EE4D}" srcOrd="9" destOrd="0" presId="urn:microsoft.com/office/officeart/2005/8/layout/default#1"/>
    <dgm:cxn modelId="{C6E23C17-F122-426A-AA30-79F091A0944D}" type="presParOf" srcId="{FD3A9AFB-4F6B-46B0-AA63-7482056D5805}" destId="{0B94CA69-D028-4237-BAA2-9E1EAD6581C8}" srcOrd="10" destOrd="0" presId="urn:microsoft.com/office/officeart/2005/8/layout/default#1"/>
    <dgm:cxn modelId="{1AEF4992-3E30-4355-BE3C-785DCFD1BF9A}" type="presParOf" srcId="{FD3A9AFB-4F6B-46B0-AA63-7482056D5805}" destId="{D5D7801A-AD6C-4785-B609-604493050201}" srcOrd="11" destOrd="0" presId="urn:microsoft.com/office/officeart/2005/8/layout/default#1"/>
    <dgm:cxn modelId="{3D5D9ECA-882E-4121-8BFF-9E072A8B4335}" type="presParOf" srcId="{FD3A9AFB-4F6B-46B0-AA63-7482056D5805}" destId="{A8AF304A-2B98-4F8D-8E66-79B6F1BBC6A1}" srcOrd="12" destOrd="0" presId="urn:microsoft.com/office/officeart/2005/8/layout/default#1"/>
    <dgm:cxn modelId="{C65D7E18-2031-4D5D-A7CA-BA203025094C}" type="presParOf" srcId="{FD3A9AFB-4F6B-46B0-AA63-7482056D5805}" destId="{50DD39B9-08B1-4224-9C59-D52570CC1F57}" srcOrd="13" destOrd="0" presId="urn:microsoft.com/office/officeart/2005/8/layout/default#1"/>
    <dgm:cxn modelId="{28CCBF69-86BD-45D6-BE7D-6B073CB91560}" type="presParOf" srcId="{FD3A9AFB-4F6B-46B0-AA63-7482056D5805}" destId="{E73A036C-82B0-4D36-88A7-D97B5A2C7101}" srcOrd="14" destOrd="0" presId="urn:microsoft.com/office/officeart/2005/8/layout/default#1"/>
    <dgm:cxn modelId="{FA3B0AB1-B924-4BC9-ADC7-39E5F6BADAB8}" type="presParOf" srcId="{FD3A9AFB-4F6B-46B0-AA63-7482056D5805}" destId="{0F9103A7-2815-4997-ABA8-3C742DE4658F}" srcOrd="15" destOrd="0" presId="urn:microsoft.com/office/officeart/2005/8/layout/default#1"/>
    <dgm:cxn modelId="{E6FCF418-AB88-4AD8-BC00-7C758D536A9E}" type="presParOf" srcId="{FD3A9AFB-4F6B-46B0-AA63-7482056D5805}" destId="{7CF463DA-C1F8-4666-83BA-B7F645793B07}" srcOrd="16" destOrd="0" presId="urn:microsoft.com/office/officeart/2005/8/layout/default#1"/>
    <dgm:cxn modelId="{22791AB3-E0CB-424D-B256-FA4AEE93481C}" type="presParOf" srcId="{FD3A9AFB-4F6B-46B0-AA63-7482056D5805}" destId="{4A610B7D-3AB3-40E6-B088-387E5D39D31B}" srcOrd="17" destOrd="0" presId="urn:microsoft.com/office/officeart/2005/8/layout/default#1"/>
    <dgm:cxn modelId="{992DF6EB-2689-47BF-BE0C-69B3FE4AD70A}" type="presParOf" srcId="{FD3A9AFB-4F6B-46B0-AA63-7482056D5805}" destId="{480FF202-96FB-4F91-8300-B4E0768D0F20}" srcOrd="1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E89395-6629-46FE-979F-06382913ADD3}" type="doc">
      <dgm:prSet loTypeId="urn:microsoft.com/office/officeart/2005/8/layout/default#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BE457110-34EF-4368-BE0D-E5FA7A17F2A5}">
      <dgm:prSet phldrT="[Tekst]" custT="1"/>
      <dgm:spPr/>
      <dgm:t>
        <a:bodyPr/>
        <a:lstStyle/>
        <a:p>
          <a:r>
            <a:rPr lang="pl-PL" sz="2200" b="1" dirty="0"/>
            <a:t>Ocena formalna </a:t>
          </a:r>
          <a:r>
            <a:rPr lang="pl-PL" sz="2200" dirty="0"/>
            <a:t/>
          </a:r>
          <a:br>
            <a:rPr lang="pl-PL" sz="2200" dirty="0"/>
          </a:br>
          <a:r>
            <a:rPr lang="pl-PL" sz="2200" dirty="0"/>
            <a:t>10  wniosków przeszło ten etap oceny </a:t>
          </a:r>
          <a:br>
            <a:rPr lang="pl-PL" sz="2200" dirty="0"/>
          </a:br>
          <a:r>
            <a:rPr lang="pl-PL" sz="1400" dirty="0"/>
            <a:t>( w dwóch kategoriach: 1) rozwiązania dotyczące formalnego wymiaru stosunków pracowniczych w instytucjach samorządowych oraz rozwiązania dotyczące tworzenia godnych warunków pracy; 2) budowa kultury organizacyjnej sprzyjającej kształtowaniu dobrych relacji międzyludzkich i motywującej atmosfery pracy w instytucjach samorządowych)</a:t>
          </a:r>
        </a:p>
      </dgm:t>
    </dgm:pt>
    <dgm:pt modelId="{C39A1847-F13D-4EAB-B9E5-6EDFFF3AE284}" type="parTrans" cxnId="{98E62F82-9029-4C7E-A9A4-0A9399DA0F96}">
      <dgm:prSet/>
      <dgm:spPr/>
      <dgm:t>
        <a:bodyPr/>
        <a:lstStyle/>
        <a:p>
          <a:endParaRPr lang="pl-PL"/>
        </a:p>
      </dgm:t>
    </dgm:pt>
    <dgm:pt modelId="{19D3E780-E891-4D31-A021-956EA0090AE1}" type="sibTrans" cxnId="{98E62F82-9029-4C7E-A9A4-0A9399DA0F96}">
      <dgm:prSet/>
      <dgm:spPr/>
      <dgm:t>
        <a:bodyPr/>
        <a:lstStyle/>
        <a:p>
          <a:endParaRPr lang="pl-PL"/>
        </a:p>
      </dgm:t>
    </dgm:pt>
    <dgm:pt modelId="{E694D62F-5807-4C42-9B53-E7C06ED1035C}">
      <dgm:prSet phldrT="[Tekst]" custT="1"/>
      <dgm:spPr/>
      <dgm:t>
        <a:bodyPr/>
        <a:lstStyle/>
        <a:p>
          <a:r>
            <a:rPr lang="pl-PL" sz="2200" b="1" dirty="0"/>
            <a:t>Indywidualna ocena. </a:t>
          </a:r>
          <a:br>
            <a:rPr lang="pl-PL" sz="2200" b="1" dirty="0"/>
          </a:br>
          <a:r>
            <a:rPr lang="pl-PL" sz="2200" b="0" dirty="0"/>
            <a:t>Pr</a:t>
          </a:r>
          <a:r>
            <a:rPr lang="pl-PL" sz="2200" dirty="0"/>
            <a:t>zeprowadzana przez 7 jurorów, przedstawicieli NZZS Solidarność </a:t>
          </a:r>
          <a:br>
            <a:rPr lang="pl-PL" sz="2200" dirty="0"/>
          </a:br>
          <a:r>
            <a:rPr lang="pl-PL" sz="2200" dirty="0"/>
            <a:t>i organizacji samorządowych,</a:t>
          </a:r>
          <a:br>
            <a:rPr lang="pl-PL" sz="2200" dirty="0"/>
          </a:br>
          <a:r>
            <a:rPr lang="pl-PL" sz="2200" dirty="0"/>
            <a:t>wchodzących w skład komisji konkursowej </a:t>
          </a:r>
        </a:p>
      </dgm:t>
    </dgm:pt>
    <dgm:pt modelId="{207BE6B7-C347-4A5A-A370-168D0DC3DA9C}" type="parTrans" cxnId="{D9A6AC3E-7652-4768-9B32-180AAC6FCAD9}">
      <dgm:prSet/>
      <dgm:spPr/>
      <dgm:t>
        <a:bodyPr/>
        <a:lstStyle/>
        <a:p>
          <a:endParaRPr lang="pl-PL"/>
        </a:p>
      </dgm:t>
    </dgm:pt>
    <dgm:pt modelId="{AE0FA77A-C0DC-4AE7-954B-A2CAC5B8295C}" type="sibTrans" cxnId="{D9A6AC3E-7652-4768-9B32-180AAC6FCAD9}">
      <dgm:prSet/>
      <dgm:spPr/>
      <dgm:t>
        <a:bodyPr/>
        <a:lstStyle/>
        <a:p>
          <a:endParaRPr lang="pl-PL"/>
        </a:p>
      </dgm:t>
    </dgm:pt>
    <dgm:pt modelId="{9DF9726E-E7DE-44A6-A27E-7D8752660D94}">
      <dgm:prSet phldrT="[Tekst]" custT="1"/>
      <dgm:spPr/>
      <dgm:t>
        <a:bodyPr/>
        <a:lstStyle/>
        <a:p>
          <a:r>
            <a:rPr lang="pl-PL" sz="2200" b="1" dirty="0"/>
            <a:t>Posiedzenie komisji konkursowej</a:t>
          </a:r>
          <a:r>
            <a:rPr lang="pl-PL" sz="2200" dirty="0"/>
            <a:t>. Po dyskusji wyłoniono 6 samorządów, które zostały zakwalifikowane do finału konkursu.</a:t>
          </a:r>
        </a:p>
      </dgm:t>
    </dgm:pt>
    <dgm:pt modelId="{F6D99B48-0940-439A-9374-74DA841AAD78}" type="parTrans" cxnId="{D6252B3C-BA51-4AD5-8D12-D572C580CBF5}">
      <dgm:prSet/>
      <dgm:spPr/>
      <dgm:t>
        <a:bodyPr/>
        <a:lstStyle/>
        <a:p>
          <a:endParaRPr lang="pl-PL"/>
        </a:p>
      </dgm:t>
    </dgm:pt>
    <dgm:pt modelId="{D81DD25D-105A-41AE-A793-EE9F81D39DF7}" type="sibTrans" cxnId="{D6252B3C-BA51-4AD5-8D12-D572C580CBF5}">
      <dgm:prSet/>
      <dgm:spPr/>
      <dgm:t>
        <a:bodyPr/>
        <a:lstStyle/>
        <a:p>
          <a:endParaRPr lang="pl-PL"/>
        </a:p>
      </dgm:t>
    </dgm:pt>
    <dgm:pt modelId="{7D29645B-9C77-4CFD-9E50-038A278ACFA7}">
      <dgm:prSet phldrT="[Tekst]" custT="1"/>
      <dgm:spPr/>
      <dgm:t>
        <a:bodyPr/>
        <a:lstStyle/>
        <a:p>
          <a:r>
            <a:rPr lang="pl-PL" sz="2200" b="1" dirty="0"/>
            <a:t>Finaliści, w czasie konferencji podsumowującej zaprezentują swoje dobre praktyki i  wyłonią spośród siebie zwycięzców.</a:t>
          </a:r>
        </a:p>
      </dgm:t>
    </dgm:pt>
    <dgm:pt modelId="{570A8C1C-7CA1-480F-96AD-1A1004F3D615}" type="parTrans" cxnId="{5DC5C4D4-431A-4354-80DE-D7DBC0187478}">
      <dgm:prSet/>
      <dgm:spPr/>
      <dgm:t>
        <a:bodyPr/>
        <a:lstStyle/>
        <a:p>
          <a:endParaRPr lang="pl-PL"/>
        </a:p>
      </dgm:t>
    </dgm:pt>
    <dgm:pt modelId="{8BF0E878-32D5-42E9-B340-F3377E24697B}" type="sibTrans" cxnId="{5DC5C4D4-431A-4354-80DE-D7DBC0187478}">
      <dgm:prSet/>
      <dgm:spPr/>
      <dgm:t>
        <a:bodyPr/>
        <a:lstStyle/>
        <a:p>
          <a:endParaRPr lang="pl-PL"/>
        </a:p>
      </dgm:t>
    </dgm:pt>
    <dgm:pt modelId="{527D6E32-7C02-422B-9AE6-2A01BA87398E}">
      <dgm:prSet phldrT="[Tekst]" custT="1"/>
      <dgm:spPr/>
      <dgm:t>
        <a:bodyPr/>
        <a:lstStyle/>
        <a:p>
          <a:r>
            <a:rPr lang="pl-PL" sz="2200" b="1" dirty="0"/>
            <a:t>Członkowie Komisji Konkursowej zatwierdzą wynik  obecnych na sali finalistów</a:t>
          </a:r>
          <a:r>
            <a:rPr lang="pl-PL" sz="2200" dirty="0"/>
            <a:t>. </a:t>
          </a:r>
          <a:endParaRPr lang="pl-PL" sz="2200" b="1" dirty="0"/>
        </a:p>
      </dgm:t>
    </dgm:pt>
    <dgm:pt modelId="{08F2D74F-13D5-43AB-8848-CDDF8CE4A38E}" type="parTrans" cxnId="{AAD60F77-040C-471E-9CEF-BCCDBBE9308D}">
      <dgm:prSet/>
      <dgm:spPr/>
      <dgm:t>
        <a:bodyPr/>
        <a:lstStyle/>
        <a:p>
          <a:endParaRPr lang="pl-PL"/>
        </a:p>
      </dgm:t>
    </dgm:pt>
    <dgm:pt modelId="{1A01BBA9-A870-4B58-9831-84767A6B983D}" type="sibTrans" cxnId="{AAD60F77-040C-471E-9CEF-BCCDBBE9308D}">
      <dgm:prSet/>
      <dgm:spPr/>
      <dgm:t>
        <a:bodyPr/>
        <a:lstStyle/>
        <a:p>
          <a:endParaRPr lang="pl-PL"/>
        </a:p>
      </dgm:t>
    </dgm:pt>
    <dgm:pt modelId="{FD3A9AFB-4F6B-46B0-AA63-7482056D5805}" type="pres">
      <dgm:prSet presAssocID="{95E89395-6629-46FE-979F-06382913AD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E9F1292-FC0A-4F96-AB4C-440FE82BA9E0}" type="pres">
      <dgm:prSet presAssocID="{BE457110-34EF-4368-BE0D-E5FA7A17F2A5}" presName="node" presStyleLbl="node1" presStyleIdx="0" presStyleCnt="5" custScaleX="186424" custScaleY="1220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06CD540-D76F-4BB7-B6AC-91DD5559C4A5}" type="pres">
      <dgm:prSet presAssocID="{19D3E780-E891-4D31-A021-956EA0090AE1}" presName="sibTrans" presStyleCnt="0"/>
      <dgm:spPr/>
    </dgm:pt>
    <dgm:pt modelId="{9B3C065C-7080-46CF-8284-5802AFB508AC}" type="pres">
      <dgm:prSet presAssocID="{E694D62F-5807-4C42-9B53-E7C06ED1035C}" presName="node" presStyleLbl="node1" presStyleIdx="1" presStyleCnt="5" custScaleX="198335" custScaleY="1185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AB2235-6382-4F9E-8248-41363AAEA02E}" type="pres">
      <dgm:prSet presAssocID="{AE0FA77A-C0DC-4AE7-954B-A2CAC5B8295C}" presName="sibTrans" presStyleCnt="0"/>
      <dgm:spPr/>
    </dgm:pt>
    <dgm:pt modelId="{4BA226BA-730F-455C-9F48-645DD3EA00A0}" type="pres">
      <dgm:prSet presAssocID="{9DF9726E-E7DE-44A6-A27E-7D8752660D94}" presName="node" presStyleLbl="node1" presStyleIdx="2" presStyleCnt="5" custScaleX="1403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03AA1C-1D6C-4EF7-BEDE-6A8BD1943673}" type="pres">
      <dgm:prSet presAssocID="{D81DD25D-105A-41AE-A793-EE9F81D39DF7}" presName="sibTrans" presStyleCnt="0"/>
      <dgm:spPr/>
    </dgm:pt>
    <dgm:pt modelId="{B82E11D2-526C-4F5E-8723-6482BE2CC90D}" type="pres">
      <dgm:prSet presAssocID="{7D29645B-9C77-4CFD-9E50-038A278ACFA7}" presName="node" presStyleLbl="node1" presStyleIdx="3" presStyleCnt="5" custScaleX="13301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51B1D0E-A8E9-4573-A5F7-BCFA00CE62FD}" type="pres">
      <dgm:prSet presAssocID="{8BF0E878-32D5-42E9-B340-F3377E24697B}" presName="sibTrans" presStyleCnt="0"/>
      <dgm:spPr/>
    </dgm:pt>
    <dgm:pt modelId="{6F2E5E26-B856-4161-8DAB-E54F7D6076E2}" type="pres">
      <dgm:prSet presAssocID="{527D6E32-7C02-422B-9AE6-2A01BA87398E}" presName="node" presStyleLbl="node1" presStyleIdx="4" presStyleCnt="5" custScaleX="10276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C05A2AE-5F77-4DCD-AD32-01CE3C433132}" type="presOf" srcId="{BE457110-34EF-4368-BE0D-E5FA7A17F2A5}" destId="{DE9F1292-FC0A-4F96-AB4C-440FE82BA9E0}" srcOrd="0" destOrd="0" presId="urn:microsoft.com/office/officeart/2005/8/layout/default#2"/>
    <dgm:cxn modelId="{26CD7C5D-609A-425B-B6D3-68AE2AA271A2}" type="presOf" srcId="{E694D62F-5807-4C42-9B53-E7C06ED1035C}" destId="{9B3C065C-7080-46CF-8284-5802AFB508AC}" srcOrd="0" destOrd="0" presId="urn:microsoft.com/office/officeart/2005/8/layout/default#2"/>
    <dgm:cxn modelId="{5DC5C4D4-431A-4354-80DE-D7DBC0187478}" srcId="{95E89395-6629-46FE-979F-06382913ADD3}" destId="{7D29645B-9C77-4CFD-9E50-038A278ACFA7}" srcOrd="3" destOrd="0" parTransId="{570A8C1C-7CA1-480F-96AD-1A1004F3D615}" sibTransId="{8BF0E878-32D5-42E9-B340-F3377E24697B}"/>
    <dgm:cxn modelId="{40C3AF15-8671-4E5F-BEF9-DCF6BE9A530E}" type="presOf" srcId="{7D29645B-9C77-4CFD-9E50-038A278ACFA7}" destId="{B82E11D2-526C-4F5E-8723-6482BE2CC90D}" srcOrd="0" destOrd="0" presId="urn:microsoft.com/office/officeart/2005/8/layout/default#2"/>
    <dgm:cxn modelId="{63BE9C91-CC3E-4B09-B0E3-30D39AAA92EF}" type="presOf" srcId="{95E89395-6629-46FE-979F-06382913ADD3}" destId="{FD3A9AFB-4F6B-46B0-AA63-7482056D5805}" srcOrd="0" destOrd="0" presId="urn:microsoft.com/office/officeart/2005/8/layout/default#2"/>
    <dgm:cxn modelId="{98E62F82-9029-4C7E-A9A4-0A9399DA0F96}" srcId="{95E89395-6629-46FE-979F-06382913ADD3}" destId="{BE457110-34EF-4368-BE0D-E5FA7A17F2A5}" srcOrd="0" destOrd="0" parTransId="{C39A1847-F13D-4EAB-B9E5-6EDFFF3AE284}" sibTransId="{19D3E780-E891-4D31-A021-956EA0090AE1}"/>
    <dgm:cxn modelId="{55C459D5-F2C9-406F-BE7A-A26DF6B63474}" type="presOf" srcId="{527D6E32-7C02-422B-9AE6-2A01BA87398E}" destId="{6F2E5E26-B856-4161-8DAB-E54F7D6076E2}" srcOrd="0" destOrd="0" presId="urn:microsoft.com/office/officeart/2005/8/layout/default#2"/>
    <dgm:cxn modelId="{AAD60F77-040C-471E-9CEF-BCCDBBE9308D}" srcId="{95E89395-6629-46FE-979F-06382913ADD3}" destId="{527D6E32-7C02-422B-9AE6-2A01BA87398E}" srcOrd="4" destOrd="0" parTransId="{08F2D74F-13D5-43AB-8848-CDDF8CE4A38E}" sibTransId="{1A01BBA9-A870-4B58-9831-84767A6B983D}"/>
    <dgm:cxn modelId="{608BC755-034D-4127-B7D6-CB8EA310C7E5}" type="presOf" srcId="{9DF9726E-E7DE-44A6-A27E-7D8752660D94}" destId="{4BA226BA-730F-455C-9F48-645DD3EA00A0}" srcOrd="0" destOrd="0" presId="urn:microsoft.com/office/officeart/2005/8/layout/default#2"/>
    <dgm:cxn modelId="{D9A6AC3E-7652-4768-9B32-180AAC6FCAD9}" srcId="{95E89395-6629-46FE-979F-06382913ADD3}" destId="{E694D62F-5807-4C42-9B53-E7C06ED1035C}" srcOrd="1" destOrd="0" parTransId="{207BE6B7-C347-4A5A-A370-168D0DC3DA9C}" sibTransId="{AE0FA77A-C0DC-4AE7-954B-A2CAC5B8295C}"/>
    <dgm:cxn modelId="{D6252B3C-BA51-4AD5-8D12-D572C580CBF5}" srcId="{95E89395-6629-46FE-979F-06382913ADD3}" destId="{9DF9726E-E7DE-44A6-A27E-7D8752660D94}" srcOrd="2" destOrd="0" parTransId="{F6D99B48-0940-439A-9374-74DA841AAD78}" sibTransId="{D81DD25D-105A-41AE-A793-EE9F81D39DF7}"/>
    <dgm:cxn modelId="{CAADFBDF-4A87-4EC9-A114-93857C8B0E2A}" type="presParOf" srcId="{FD3A9AFB-4F6B-46B0-AA63-7482056D5805}" destId="{DE9F1292-FC0A-4F96-AB4C-440FE82BA9E0}" srcOrd="0" destOrd="0" presId="urn:microsoft.com/office/officeart/2005/8/layout/default#2"/>
    <dgm:cxn modelId="{11990545-CD65-41F0-902B-2C86604477F5}" type="presParOf" srcId="{FD3A9AFB-4F6B-46B0-AA63-7482056D5805}" destId="{706CD540-D76F-4BB7-B6AC-91DD5559C4A5}" srcOrd="1" destOrd="0" presId="urn:microsoft.com/office/officeart/2005/8/layout/default#2"/>
    <dgm:cxn modelId="{D7E86F8C-2011-432B-8A31-30E0FC6EC0FA}" type="presParOf" srcId="{FD3A9AFB-4F6B-46B0-AA63-7482056D5805}" destId="{9B3C065C-7080-46CF-8284-5802AFB508AC}" srcOrd="2" destOrd="0" presId="urn:microsoft.com/office/officeart/2005/8/layout/default#2"/>
    <dgm:cxn modelId="{44EDC267-8552-4FD2-B9D6-501DA49E0632}" type="presParOf" srcId="{FD3A9AFB-4F6B-46B0-AA63-7482056D5805}" destId="{F6AB2235-6382-4F9E-8248-41363AAEA02E}" srcOrd="3" destOrd="0" presId="urn:microsoft.com/office/officeart/2005/8/layout/default#2"/>
    <dgm:cxn modelId="{E81D7AA9-F7F6-4307-AC67-5E1B28985B43}" type="presParOf" srcId="{FD3A9AFB-4F6B-46B0-AA63-7482056D5805}" destId="{4BA226BA-730F-455C-9F48-645DD3EA00A0}" srcOrd="4" destOrd="0" presId="urn:microsoft.com/office/officeart/2005/8/layout/default#2"/>
    <dgm:cxn modelId="{8ECFE362-2A16-4FB0-9862-C1E7F0C6B5CB}" type="presParOf" srcId="{FD3A9AFB-4F6B-46B0-AA63-7482056D5805}" destId="{EA03AA1C-1D6C-4EF7-BEDE-6A8BD1943673}" srcOrd="5" destOrd="0" presId="urn:microsoft.com/office/officeart/2005/8/layout/default#2"/>
    <dgm:cxn modelId="{8B47C6F6-463F-43C7-923D-675C807D3168}" type="presParOf" srcId="{FD3A9AFB-4F6B-46B0-AA63-7482056D5805}" destId="{B82E11D2-526C-4F5E-8723-6482BE2CC90D}" srcOrd="6" destOrd="0" presId="urn:microsoft.com/office/officeart/2005/8/layout/default#2"/>
    <dgm:cxn modelId="{79B95AF2-92D6-42D7-B75E-13CCEBCA1F75}" type="presParOf" srcId="{FD3A9AFB-4F6B-46B0-AA63-7482056D5805}" destId="{951B1D0E-A8E9-4573-A5F7-BCFA00CE62FD}" srcOrd="7" destOrd="0" presId="urn:microsoft.com/office/officeart/2005/8/layout/default#2"/>
    <dgm:cxn modelId="{AD2A1B2A-33B0-46C4-8764-6AE77BDEB764}" type="presParOf" srcId="{FD3A9AFB-4F6B-46B0-AA63-7482056D5805}" destId="{6F2E5E26-B856-4161-8DAB-E54F7D6076E2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E89395-6629-46FE-979F-06382913ADD3}" type="doc">
      <dgm:prSet loTypeId="urn:microsoft.com/office/officeart/2005/8/layout/default#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BE457110-34EF-4368-BE0D-E5FA7A17F2A5}">
      <dgm:prSet phldrT="[Tekst]"/>
      <dgm:spPr/>
      <dgm:t>
        <a:bodyPr/>
        <a:lstStyle/>
        <a:p>
          <a:r>
            <a:rPr lang="pl-PL" dirty="0"/>
            <a:t>Urząd Miejski </a:t>
          </a:r>
          <a:br>
            <a:rPr lang="pl-PL" dirty="0"/>
          </a:br>
          <a:r>
            <a:rPr lang="pl-PL" dirty="0"/>
            <a:t>w Dąbrowie Górniczej</a:t>
          </a:r>
        </a:p>
      </dgm:t>
    </dgm:pt>
    <dgm:pt modelId="{C39A1847-F13D-4EAB-B9E5-6EDFFF3AE284}" type="parTrans" cxnId="{98E62F82-9029-4C7E-A9A4-0A9399DA0F96}">
      <dgm:prSet/>
      <dgm:spPr/>
      <dgm:t>
        <a:bodyPr/>
        <a:lstStyle/>
        <a:p>
          <a:endParaRPr lang="pl-PL"/>
        </a:p>
      </dgm:t>
    </dgm:pt>
    <dgm:pt modelId="{19D3E780-E891-4D31-A021-956EA0090AE1}" type="sibTrans" cxnId="{98E62F82-9029-4C7E-A9A4-0A9399DA0F96}">
      <dgm:prSet/>
      <dgm:spPr/>
      <dgm:t>
        <a:bodyPr/>
        <a:lstStyle/>
        <a:p>
          <a:endParaRPr lang="pl-PL"/>
        </a:p>
      </dgm:t>
    </dgm:pt>
    <dgm:pt modelId="{C082C5B4-3E94-451D-AA3B-90DFCD34259A}">
      <dgm:prSet/>
      <dgm:spPr/>
      <dgm:t>
        <a:bodyPr/>
        <a:lstStyle/>
        <a:p>
          <a:r>
            <a:rPr lang="pl-PL" dirty="0"/>
            <a:t>Urząd Miasta Krakowa</a:t>
          </a:r>
        </a:p>
      </dgm:t>
    </dgm:pt>
    <dgm:pt modelId="{D9A10E88-D21F-450A-AB20-244ACF8F11D9}" type="parTrans" cxnId="{3EC95789-2227-4E71-ACB1-0EED19D0E4ED}">
      <dgm:prSet/>
      <dgm:spPr/>
      <dgm:t>
        <a:bodyPr/>
        <a:lstStyle/>
        <a:p>
          <a:endParaRPr lang="pl-PL"/>
        </a:p>
      </dgm:t>
    </dgm:pt>
    <dgm:pt modelId="{CA94AF7C-6DF7-4FF5-8E1A-DD75744BAD5E}" type="sibTrans" cxnId="{3EC95789-2227-4E71-ACB1-0EED19D0E4ED}">
      <dgm:prSet/>
      <dgm:spPr/>
      <dgm:t>
        <a:bodyPr/>
        <a:lstStyle/>
        <a:p>
          <a:endParaRPr lang="pl-PL"/>
        </a:p>
      </dgm:t>
    </dgm:pt>
    <dgm:pt modelId="{FA05D706-27AE-473A-A42F-D69D61EF5C09}">
      <dgm:prSet/>
      <dgm:spPr/>
      <dgm:t>
        <a:bodyPr/>
        <a:lstStyle/>
        <a:p>
          <a:r>
            <a:rPr lang="pl-PL" dirty="0"/>
            <a:t>Urząd Miasta Lublin</a:t>
          </a:r>
        </a:p>
      </dgm:t>
    </dgm:pt>
    <dgm:pt modelId="{658D4455-62E9-4098-867D-7A1B8F0C13B2}" type="parTrans" cxnId="{CEEF4E24-F367-4847-94ED-220DE64D4FB1}">
      <dgm:prSet/>
      <dgm:spPr/>
      <dgm:t>
        <a:bodyPr/>
        <a:lstStyle/>
        <a:p>
          <a:endParaRPr lang="pl-PL"/>
        </a:p>
      </dgm:t>
    </dgm:pt>
    <dgm:pt modelId="{120CFC47-960B-47FF-8C76-293EDF62A975}" type="sibTrans" cxnId="{CEEF4E24-F367-4847-94ED-220DE64D4FB1}">
      <dgm:prSet/>
      <dgm:spPr/>
      <dgm:t>
        <a:bodyPr/>
        <a:lstStyle/>
        <a:p>
          <a:endParaRPr lang="pl-PL"/>
        </a:p>
      </dgm:t>
    </dgm:pt>
    <dgm:pt modelId="{1B9EDA95-08B9-4440-BF40-9006A4D1B918}">
      <dgm:prSet/>
      <dgm:spPr/>
      <dgm:t>
        <a:bodyPr/>
        <a:lstStyle/>
        <a:p>
          <a:r>
            <a:rPr lang="pl-PL" dirty="0"/>
            <a:t>Urząd Gminy Tarnowo Podgórne</a:t>
          </a:r>
        </a:p>
      </dgm:t>
    </dgm:pt>
    <dgm:pt modelId="{C8F883FE-2C36-4218-A0C2-68FB5A14970F}" type="parTrans" cxnId="{FE0FC502-D098-4F51-8D1D-A5D4C2F4EB5B}">
      <dgm:prSet/>
      <dgm:spPr/>
      <dgm:t>
        <a:bodyPr/>
        <a:lstStyle/>
        <a:p>
          <a:endParaRPr lang="pl-PL"/>
        </a:p>
      </dgm:t>
    </dgm:pt>
    <dgm:pt modelId="{9A6562C3-1AE8-46EA-B6E8-9AA66492E144}" type="sibTrans" cxnId="{FE0FC502-D098-4F51-8D1D-A5D4C2F4EB5B}">
      <dgm:prSet/>
      <dgm:spPr/>
      <dgm:t>
        <a:bodyPr/>
        <a:lstStyle/>
        <a:p>
          <a:endParaRPr lang="pl-PL"/>
        </a:p>
      </dgm:t>
    </dgm:pt>
    <dgm:pt modelId="{1DFAC865-022B-4105-B6CA-BCFE6AB56930}">
      <dgm:prSet/>
      <dgm:spPr/>
      <dgm:t>
        <a:bodyPr/>
        <a:lstStyle/>
        <a:p>
          <a:r>
            <a:rPr lang="pl-PL" dirty="0"/>
            <a:t>Urząd Miejski </a:t>
          </a:r>
          <a:br>
            <a:rPr lang="pl-PL" dirty="0"/>
          </a:br>
          <a:r>
            <a:rPr lang="pl-PL" dirty="0"/>
            <a:t>w Zabrzu</a:t>
          </a:r>
        </a:p>
      </dgm:t>
    </dgm:pt>
    <dgm:pt modelId="{BD9BA88F-90CE-423F-949E-9969D7F3ABBE}" type="parTrans" cxnId="{96E000CD-0742-4DAA-9E6C-EBFD386CCAFE}">
      <dgm:prSet/>
      <dgm:spPr/>
      <dgm:t>
        <a:bodyPr/>
        <a:lstStyle/>
        <a:p>
          <a:endParaRPr lang="pl-PL"/>
        </a:p>
      </dgm:t>
    </dgm:pt>
    <dgm:pt modelId="{E08898CA-A537-4AD7-AEC4-C4B1550251E3}" type="sibTrans" cxnId="{96E000CD-0742-4DAA-9E6C-EBFD386CCAFE}">
      <dgm:prSet/>
      <dgm:spPr/>
      <dgm:t>
        <a:bodyPr/>
        <a:lstStyle/>
        <a:p>
          <a:endParaRPr lang="pl-PL"/>
        </a:p>
      </dgm:t>
    </dgm:pt>
    <dgm:pt modelId="{8B30DC23-E57D-4041-8A6B-34A9BF6E77F2}">
      <dgm:prSet/>
      <dgm:spPr/>
      <dgm:t>
        <a:bodyPr/>
        <a:lstStyle/>
        <a:p>
          <a:r>
            <a:rPr lang="pl-PL"/>
            <a:t>Powiat nowotarski</a:t>
          </a:r>
          <a:endParaRPr lang="pl-PL" dirty="0"/>
        </a:p>
      </dgm:t>
    </dgm:pt>
    <dgm:pt modelId="{E10C1129-524D-41FC-BEA0-7B5EDD5B8EEB}" type="parTrans" cxnId="{F355650A-14AA-44CF-B238-7B24EC89330F}">
      <dgm:prSet/>
      <dgm:spPr/>
      <dgm:t>
        <a:bodyPr/>
        <a:lstStyle/>
        <a:p>
          <a:endParaRPr lang="pl-PL"/>
        </a:p>
      </dgm:t>
    </dgm:pt>
    <dgm:pt modelId="{6C72C7C7-AEF8-4825-9E23-BD72EDED81FA}" type="sibTrans" cxnId="{F355650A-14AA-44CF-B238-7B24EC89330F}">
      <dgm:prSet/>
      <dgm:spPr/>
      <dgm:t>
        <a:bodyPr/>
        <a:lstStyle/>
        <a:p>
          <a:endParaRPr lang="pl-PL"/>
        </a:p>
      </dgm:t>
    </dgm:pt>
    <dgm:pt modelId="{FD3A9AFB-4F6B-46B0-AA63-7482056D5805}" type="pres">
      <dgm:prSet presAssocID="{95E89395-6629-46FE-979F-06382913AD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E9F1292-FC0A-4F96-AB4C-440FE82BA9E0}" type="pres">
      <dgm:prSet presAssocID="{BE457110-34EF-4368-BE0D-E5FA7A17F2A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06CD540-D76F-4BB7-B6AC-91DD5559C4A5}" type="pres">
      <dgm:prSet presAssocID="{19D3E780-E891-4D31-A021-956EA0090AE1}" presName="sibTrans" presStyleCnt="0"/>
      <dgm:spPr/>
    </dgm:pt>
    <dgm:pt modelId="{9BDF2515-9681-4F36-A0B9-D83EE02A9208}" type="pres">
      <dgm:prSet presAssocID="{C082C5B4-3E94-451D-AA3B-90DFCD34259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81B96F-5AB1-487A-BE6B-892AC991D6C5}" type="pres">
      <dgm:prSet presAssocID="{CA94AF7C-6DF7-4FF5-8E1A-DD75744BAD5E}" presName="sibTrans" presStyleCnt="0"/>
      <dgm:spPr/>
    </dgm:pt>
    <dgm:pt modelId="{B8163D6A-86DF-4949-BA4B-63A7D579D5E7}" type="pres">
      <dgm:prSet presAssocID="{FA05D706-27AE-473A-A42F-D69D61EF5C0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7882780-C1FA-42D6-AABA-07060848EE4D}" type="pres">
      <dgm:prSet presAssocID="{120CFC47-960B-47FF-8C76-293EDF62A975}" presName="sibTrans" presStyleCnt="0"/>
      <dgm:spPr/>
    </dgm:pt>
    <dgm:pt modelId="{88C426B9-56A1-414A-B9FD-9814F9FDEC5E}" type="pres">
      <dgm:prSet presAssocID="{8B30DC23-E57D-4041-8A6B-34A9BF6E77F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5172D4D-8AE6-4812-818D-9E16D65BE2BE}" type="pres">
      <dgm:prSet presAssocID="{6C72C7C7-AEF8-4825-9E23-BD72EDED81FA}" presName="sibTrans" presStyleCnt="0"/>
      <dgm:spPr/>
    </dgm:pt>
    <dgm:pt modelId="{7CF463DA-C1F8-4666-83BA-B7F645793B07}" type="pres">
      <dgm:prSet presAssocID="{1B9EDA95-08B9-4440-BF40-9006A4D1B91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610B7D-3AB3-40E6-B088-387E5D39D31B}" type="pres">
      <dgm:prSet presAssocID="{9A6562C3-1AE8-46EA-B6E8-9AA66492E144}" presName="sibTrans" presStyleCnt="0"/>
      <dgm:spPr/>
    </dgm:pt>
    <dgm:pt modelId="{480FF202-96FB-4F91-8300-B4E0768D0F20}" type="pres">
      <dgm:prSet presAssocID="{1DFAC865-022B-4105-B6CA-BCFE6AB5693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C05A2AE-5F77-4DCD-AD32-01CE3C433132}" type="presOf" srcId="{BE457110-34EF-4368-BE0D-E5FA7A17F2A5}" destId="{DE9F1292-FC0A-4F96-AB4C-440FE82BA9E0}" srcOrd="0" destOrd="0" presId="urn:microsoft.com/office/officeart/2005/8/layout/default#3"/>
    <dgm:cxn modelId="{CEEF4E24-F367-4847-94ED-220DE64D4FB1}" srcId="{95E89395-6629-46FE-979F-06382913ADD3}" destId="{FA05D706-27AE-473A-A42F-D69D61EF5C09}" srcOrd="2" destOrd="0" parTransId="{658D4455-62E9-4098-867D-7A1B8F0C13B2}" sibTransId="{120CFC47-960B-47FF-8C76-293EDF62A975}"/>
    <dgm:cxn modelId="{F355650A-14AA-44CF-B238-7B24EC89330F}" srcId="{95E89395-6629-46FE-979F-06382913ADD3}" destId="{8B30DC23-E57D-4041-8A6B-34A9BF6E77F2}" srcOrd="3" destOrd="0" parTransId="{E10C1129-524D-41FC-BEA0-7B5EDD5B8EEB}" sibTransId="{6C72C7C7-AEF8-4825-9E23-BD72EDED81FA}"/>
    <dgm:cxn modelId="{1239847E-EB3C-48DF-868E-8C812482BECB}" type="presOf" srcId="{1B9EDA95-08B9-4440-BF40-9006A4D1B918}" destId="{7CF463DA-C1F8-4666-83BA-B7F645793B07}" srcOrd="0" destOrd="0" presId="urn:microsoft.com/office/officeart/2005/8/layout/default#3"/>
    <dgm:cxn modelId="{63BE9C91-CC3E-4B09-B0E3-30D39AAA92EF}" type="presOf" srcId="{95E89395-6629-46FE-979F-06382913ADD3}" destId="{FD3A9AFB-4F6B-46B0-AA63-7482056D5805}" srcOrd="0" destOrd="0" presId="urn:microsoft.com/office/officeart/2005/8/layout/default#3"/>
    <dgm:cxn modelId="{98E62F82-9029-4C7E-A9A4-0A9399DA0F96}" srcId="{95E89395-6629-46FE-979F-06382913ADD3}" destId="{BE457110-34EF-4368-BE0D-E5FA7A17F2A5}" srcOrd="0" destOrd="0" parTransId="{C39A1847-F13D-4EAB-B9E5-6EDFFF3AE284}" sibTransId="{19D3E780-E891-4D31-A021-956EA0090AE1}"/>
    <dgm:cxn modelId="{7C2058CB-7E43-47DC-92CC-C939594CF60F}" type="presOf" srcId="{1DFAC865-022B-4105-B6CA-BCFE6AB56930}" destId="{480FF202-96FB-4F91-8300-B4E0768D0F20}" srcOrd="0" destOrd="0" presId="urn:microsoft.com/office/officeart/2005/8/layout/default#3"/>
    <dgm:cxn modelId="{B95C29CF-BC2E-483F-A552-53BA88B1D1A9}" type="presOf" srcId="{C082C5B4-3E94-451D-AA3B-90DFCD34259A}" destId="{9BDF2515-9681-4F36-A0B9-D83EE02A9208}" srcOrd="0" destOrd="0" presId="urn:microsoft.com/office/officeart/2005/8/layout/default#3"/>
    <dgm:cxn modelId="{7C8F53A7-FE91-4EF2-BA40-EBE683762C10}" type="presOf" srcId="{8B30DC23-E57D-4041-8A6B-34A9BF6E77F2}" destId="{88C426B9-56A1-414A-B9FD-9814F9FDEC5E}" srcOrd="0" destOrd="0" presId="urn:microsoft.com/office/officeart/2005/8/layout/default#3"/>
    <dgm:cxn modelId="{96E000CD-0742-4DAA-9E6C-EBFD386CCAFE}" srcId="{95E89395-6629-46FE-979F-06382913ADD3}" destId="{1DFAC865-022B-4105-B6CA-BCFE6AB56930}" srcOrd="5" destOrd="0" parTransId="{BD9BA88F-90CE-423F-949E-9969D7F3ABBE}" sibTransId="{E08898CA-A537-4AD7-AEC4-C4B1550251E3}"/>
    <dgm:cxn modelId="{3EC95789-2227-4E71-ACB1-0EED19D0E4ED}" srcId="{95E89395-6629-46FE-979F-06382913ADD3}" destId="{C082C5B4-3E94-451D-AA3B-90DFCD34259A}" srcOrd="1" destOrd="0" parTransId="{D9A10E88-D21F-450A-AB20-244ACF8F11D9}" sibTransId="{CA94AF7C-6DF7-4FF5-8E1A-DD75744BAD5E}"/>
    <dgm:cxn modelId="{FE0FC502-D098-4F51-8D1D-A5D4C2F4EB5B}" srcId="{95E89395-6629-46FE-979F-06382913ADD3}" destId="{1B9EDA95-08B9-4440-BF40-9006A4D1B918}" srcOrd="4" destOrd="0" parTransId="{C8F883FE-2C36-4218-A0C2-68FB5A14970F}" sibTransId="{9A6562C3-1AE8-46EA-B6E8-9AA66492E144}"/>
    <dgm:cxn modelId="{36B7A61D-71BE-4E42-B201-6BA0F2688E12}" type="presOf" srcId="{FA05D706-27AE-473A-A42F-D69D61EF5C09}" destId="{B8163D6A-86DF-4949-BA4B-63A7D579D5E7}" srcOrd="0" destOrd="0" presId="urn:microsoft.com/office/officeart/2005/8/layout/default#3"/>
    <dgm:cxn modelId="{CAADFBDF-4A87-4EC9-A114-93857C8B0E2A}" type="presParOf" srcId="{FD3A9AFB-4F6B-46B0-AA63-7482056D5805}" destId="{DE9F1292-FC0A-4F96-AB4C-440FE82BA9E0}" srcOrd="0" destOrd="0" presId="urn:microsoft.com/office/officeart/2005/8/layout/default#3"/>
    <dgm:cxn modelId="{11990545-CD65-41F0-902B-2C86604477F5}" type="presParOf" srcId="{FD3A9AFB-4F6B-46B0-AA63-7482056D5805}" destId="{706CD540-D76F-4BB7-B6AC-91DD5559C4A5}" srcOrd="1" destOrd="0" presId="urn:microsoft.com/office/officeart/2005/8/layout/default#3"/>
    <dgm:cxn modelId="{6E760099-FDED-4621-A59F-FCC2A95857DF}" type="presParOf" srcId="{FD3A9AFB-4F6B-46B0-AA63-7482056D5805}" destId="{9BDF2515-9681-4F36-A0B9-D83EE02A9208}" srcOrd="2" destOrd="0" presId="urn:microsoft.com/office/officeart/2005/8/layout/default#3"/>
    <dgm:cxn modelId="{3C13AF30-1105-4D3C-AB83-AE61A8CF2D87}" type="presParOf" srcId="{FD3A9AFB-4F6B-46B0-AA63-7482056D5805}" destId="{4E81B96F-5AB1-487A-BE6B-892AC991D6C5}" srcOrd="3" destOrd="0" presId="urn:microsoft.com/office/officeart/2005/8/layout/default#3"/>
    <dgm:cxn modelId="{80271ED4-2EF2-4D12-A890-40463A356272}" type="presParOf" srcId="{FD3A9AFB-4F6B-46B0-AA63-7482056D5805}" destId="{B8163D6A-86DF-4949-BA4B-63A7D579D5E7}" srcOrd="4" destOrd="0" presId="urn:microsoft.com/office/officeart/2005/8/layout/default#3"/>
    <dgm:cxn modelId="{7058487D-06FD-4986-98E5-3853964B15DF}" type="presParOf" srcId="{FD3A9AFB-4F6B-46B0-AA63-7482056D5805}" destId="{B7882780-C1FA-42D6-AABA-07060848EE4D}" srcOrd="5" destOrd="0" presId="urn:microsoft.com/office/officeart/2005/8/layout/default#3"/>
    <dgm:cxn modelId="{73B0256F-EC48-4A8A-83F6-B35DFCCAD5B1}" type="presParOf" srcId="{FD3A9AFB-4F6B-46B0-AA63-7482056D5805}" destId="{88C426B9-56A1-414A-B9FD-9814F9FDEC5E}" srcOrd="6" destOrd="0" presId="urn:microsoft.com/office/officeart/2005/8/layout/default#3"/>
    <dgm:cxn modelId="{9F23367C-3890-4407-B17C-DEB69882D798}" type="presParOf" srcId="{FD3A9AFB-4F6B-46B0-AA63-7482056D5805}" destId="{25172D4D-8AE6-4812-818D-9E16D65BE2BE}" srcOrd="7" destOrd="0" presId="urn:microsoft.com/office/officeart/2005/8/layout/default#3"/>
    <dgm:cxn modelId="{E6FCF418-AB88-4AD8-BC00-7C758D536A9E}" type="presParOf" srcId="{FD3A9AFB-4F6B-46B0-AA63-7482056D5805}" destId="{7CF463DA-C1F8-4666-83BA-B7F645793B07}" srcOrd="8" destOrd="0" presId="urn:microsoft.com/office/officeart/2005/8/layout/default#3"/>
    <dgm:cxn modelId="{22791AB3-E0CB-424D-B256-FA4AEE93481C}" type="presParOf" srcId="{FD3A9AFB-4F6B-46B0-AA63-7482056D5805}" destId="{4A610B7D-3AB3-40E6-B088-387E5D39D31B}" srcOrd="9" destOrd="0" presId="urn:microsoft.com/office/officeart/2005/8/layout/default#3"/>
    <dgm:cxn modelId="{992DF6EB-2689-47BF-BE0C-69B3FE4AD70A}" type="presParOf" srcId="{FD3A9AFB-4F6B-46B0-AA63-7482056D5805}" destId="{480FF202-96FB-4F91-8300-B4E0768D0F20}" srcOrd="1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C23C6B-FFB0-4F9B-A596-9EEE490FD11A}" type="doc">
      <dgm:prSet loTypeId="urn:microsoft.com/office/officeart/2005/8/layout/default#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5D8C1383-35AD-4107-BB82-890F499711AB}">
      <dgm:prSet phldrT="[Tekst]" custT="1"/>
      <dgm:spPr/>
      <dgm:t>
        <a:bodyPr/>
        <a:lstStyle/>
        <a:p>
          <a:r>
            <a:rPr lang="pl-PL" sz="1800" b="1" dirty="0"/>
            <a:t>Kryterium adekwatności </a:t>
          </a:r>
          <a:r>
            <a:rPr lang="pl-PL" sz="1800" b="0" dirty="0"/>
            <a:t> Zbieżność </a:t>
          </a:r>
          <a:r>
            <a:rPr lang="pl-PL" sz="1800" dirty="0"/>
            <a:t>zgłoszonego rozwiązania z potrzebami  zidentyfikowanymi przez podmiot zgłaszający wniosek. </a:t>
          </a:r>
          <a:br>
            <a:rPr lang="pl-PL" sz="1800" dirty="0"/>
          </a:br>
          <a:r>
            <a:rPr lang="pl-PL" sz="1800" dirty="0"/>
            <a:t>Czy proponowane rozwiązanie odpowiada na istotne problemy podmiotu zgłaszającego? </a:t>
          </a:r>
          <a:endParaRPr lang="pl-PL" sz="1800" b="0" dirty="0"/>
        </a:p>
      </dgm:t>
    </dgm:pt>
    <dgm:pt modelId="{0C522A82-5D4C-43C8-9C88-D27817CE8ED0}" type="parTrans" cxnId="{EAECF04B-BAEA-42CC-B795-1E342191B696}">
      <dgm:prSet/>
      <dgm:spPr/>
      <dgm:t>
        <a:bodyPr/>
        <a:lstStyle/>
        <a:p>
          <a:endParaRPr lang="pl-PL"/>
        </a:p>
      </dgm:t>
    </dgm:pt>
    <dgm:pt modelId="{FA828609-EA7A-4B98-8A05-F0F6C64452E4}" type="sibTrans" cxnId="{EAECF04B-BAEA-42CC-B795-1E342191B696}">
      <dgm:prSet/>
      <dgm:spPr/>
      <dgm:t>
        <a:bodyPr/>
        <a:lstStyle/>
        <a:p>
          <a:endParaRPr lang="pl-PL"/>
        </a:p>
      </dgm:t>
    </dgm:pt>
    <dgm:pt modelId="{1E5B2A87-D331-430F-A83D-0E1B48F6931F}">
      <dgm:prSet custT="1"/>
      <dgm:spPr/>
      <dgm:t>
        <a:bodyPr/>
        <a:lstStyle/>
        <a:p>
          <a:r>
            <a:rPr lang="pl-PL" sz="1800" b="1" dirty="0"/>
            <a:t>Kryterium przejrzystości</a:t>
          </a:r>
          <a:br>
            <a:rPr lang="pl-PL" sz="1800" b="1" dirty="0"/>
          </a:br>
          <a:r>
            <a:rPr lang="pl-PL" sz="1800" b="0" dirty="0"/>
            <a:t>Czy</a:t>
          </a:r>
          <a:r>
            <a:rPr lang="pl-PL" sz="1800" dirty="0"/>
            <a:t> proces planowania i realizacji rozwiązania był otwarty/jawny dla przedstawicieli pracodawców </a:t>
          </a:r>
          <a:br>
            <a:rPr lang="pl-PL" sz="1800" dirty="0"/>
          </a:br>
          <a:r>
            <a:rPr lang="pl-PL" sz="1800" dirty="0"/>
            <a:t>i pracowników oraz czy obie strony były informowane i mogły się angażować na kolejnych etapach procesu?</a:t>
          </a:r>
          <a:endParaRPr lang="pl-PL" sz="1800" b="1" dirty="0"/>
        </a:p>
      </dgm:t>
    </dgm:pt>
    <dgm:pt modelId="{D336539E-7365-47B9-AFDF-90869A2E2D82}" type="parTrans" cxnId="{4D53624C-6B68-4C41-BE93-3E4556F8D84B}">
      <dgm:prSet/>
      <dgm:spPr/>
      <dgm:t>
        <a:bodyPr/>
        <a:lstStyle/>
        <a:p>
          <a:endParaRPr lang="pl-PL"/>
        </a:p>
      </dgm:t>
    </dgm:pt>
    <dgm:pt modelId="{B3E07E70-A848-4569-97EC-A2267CC56D49}" type="sibTrans" cxnId="{4D53624C-6B68-4C41-BE93-3E4556F8D84B}">
      <dgm:prSet/>
      <dgm:spPr/>
      <dgm:t>
        <a:bodyPr/>
        <a:lstStyle/>
        <a:p>
          <a:endParaRPr lang="pl-PL"/>
        </a:p>
      </dgm:t>
    </dgm:pt>
    <dgm:pt modelId="{480FBBAE-1DCB-4DAF-8E12-8C5870FFC4C5}">
      <dgm:prSet custT="1"/>
      <dgm:spPr/>
      <dgm:t>
        <a:bodyPr/>
        <a:lstStyle/>
        <a:p>
          <a:r>
            <a:rPr lang="pl-PL" sz="1800" b="1" dirty="0"/>
            <a:t>Kryterium trwałości</a:t>
          </a:r>
          <a:br>
            <a:rPr lang="pl-PL" sz="1800" b="1" dirty="0"/>
          </a:br>
          <a:r>
            <a:rPr lang="pl-PL" sz="1800" b="0" dirty="0"/>
            <a:t>Kryterium d</a:t>
          </a:r>
          <a:r>
            <a:rPr lang="pl-PL" sz="1800" dirty="0"/>
            <a:t>otyczy związków wdrożonego rozwiązania z systemem zarządzania jednostką. Pomijając przypadki, </a:t>
          </a:r>
          <a:br>
            <a:rPr lang="pl-PL" sz="1800" dirty="0"/>
          </a:br>
          <a:r>
            <a:rPr lang="pl-PL" sz="1800" dirty="0"/>
            <a:t>gdy jednorazowy/doraźny charakter interwencji wynika z jej specyfiki, premiować będziemy mechanizmy, które mogą zostać zinstytucjonalizowane, jako trwały element systemu zarządczego.</a:t>
          </a:r>
          <a:endParaRPr lang="pl-PL" sz="1800" b="0" dirty="0"/>
        </a:p>
      </dgm:t>
    </dgm:pt>
    <dgm:pt modelId="{39B93813-7EF9-4CB1-B93E-C819329B2AC5}" type="parTrans" cxnId="{92050BD2-C887-42A7-B7B7-0F59E1ADC9B6}">
      <dgm:prSet/>
      <dgm:spPr/>
      <dgm:t>
        <a:bodyPr/>
        <a:lstStyle/>
        <a:p>
          <a:endParaRPr lang="pl-PL"/>
        </a:p>
      </dgm:t>
    </dgm:pt>
    <dgm:pt modelId="{31A82DA9-C01C-47C7-8EED-5CD916DDB3B8}" type="sibTrans" cxnId="{92050BD2-C887-42A7-B7B7-0F59E1ADC9B6}">
      <dgm:prSet/>
      <dgm:spPr/>
      <dgm:t>
        <a:bodyPr/>
        <a:lstStyle/>
        <a:p>
          <a:endParaRPr lang="pl-PL"/>
        </a:p>
      </dgm:t>
    </dgm:pt>
    <dgm:pt modelId="{8C8EDA2C-3316-43A2-920D-CC945F972B82}">
      <dgm:prSet custT="1"/>
      <dgm:spPr/>
      <dgm:t>
        <a:bodyPr/>
        <a:lstStyle/>
        <a:p>
          <a:r>
            <a:rPr lang="pl-PL" sz="1800" b="1" dirty="0"/>
            <a:t>Kryterium replikowalności</a:t>
          </a:r>
          <a:br>
            <a:rPr lang="pl-PL" sz="1800" b="1" dirty="0"/>
          </a:br>
          <a:r>
            <a:rPr lang="pl-PL" sz="1800" b="0" dirty="0"/>
            <a:t>Liczba podmiotów, które mogą być zainteresowane jego adaptacją </a:t>
          </a:r>
          <a:br>
            <a:rPr lang="pl-PL" sz="1800" b="0" dirty="0"/>
          </a:br>
          <a:r>
            <a:rPr lang="pl-PL" sz="1800" b="0" dirty="0"/>
            <a:t>oraz zakres  koniecznych wymogów, które wiążą się z ewentualną replikacją proponowanej metody.</a:t>
          </a:r>
        </a:p>
      </dgm:t>
    </dgm:pt>
    <dgm:pt modelId="{3D5E8DB5-344D-4BCE-B02C-E6364A7AE304}" type="parTrans" cxnId="{3461B280-B0A2-45EE-BA01-01735ACC7E59}">
      <dgm:prSet/>
      <dgm:spPr/>
      <dgm:t>
        <a:bodyPr/>
        <a:lstStyle/>
        <a:p>
          <a:endParaRPr lang="pl-PL"/>
        </a:p>
      </dgm:t>
    </dgm:pt>
    <dgm:pt modelId="{D36C4C30-4787-4A18-A00F-6ECAE1DEF6E5}" type="sibTrans" cxnId="{3461B280-B0A2-45EE-BA01-01735ACC7E59}">
      <dgm:prSet/>
      <dgm:spPr/>
      <dgm:t>
        <a:bodyPr/>
        <a:lstStyle/>
        <a:p>
          <a:endParaRPr lang="pl-PL"/>
        </a:p>
      </dgm:t>
    </dgm:pt>
    <dgm:pt modelId="{B05BD9A6-FFBA-4E15-8294-2C906707A64A}">
      <dgm:prSet phldrT="[Tekst]" custT="1"/>
      <dgm:spPr/>
      <dgm:t>
        <a:bodyPr/>
        <a:lstStyle/>
        <a:p>
          <a:r>
            <a:rPr lang="pl-PL" sz="1800" b="1" dirty="0"/>
            <a:t>Kryterium skuteczności</a:t>
          </a:r>
          <a:br>
            <a:rPr lang="pl-PL" sz="1800" b="1" dirty="0"/>
          </a:br>
          <a:r>
            <a:rPr lang="pl-PL" sz="1800" b="0" dirty="0"/>
            <a:t>Kryterium dotyczy  </a:t>
          </a:r>
          <a:r>
            <a:rPr lang="pl-PL" sz="1800" dirty="0"/>
            <a:t>2 wymiarów proponowanego rozwiązania: wpływu na relacje pracownicze oraz wpływu na rezultaty działania jednostki.</a:t>
          </a:r>
          <a:endParaRPr lang="pl-PL" sz="1800" b="0" dirty="0"/>
        </a:p>
      </dgm:t>
    </dgm:pt>
    <dgm:pt modelId="{3FD8CD87-849E-455E-A768-657BF0C2401C}" type="parTrans" cxnId="{566A1C8C-CDA9-488C-A044-72D5076EFFC5}">
      <dgm:prSet/>
      <dgm:spPr/>
      <dgm:t>
        <a:bodyPr/>
        <a:lstStyle/>
        <a:p>
          <a:endParaRPr lang="pl-PL"/>
        </a:p>
      </dgm:t>
    </dgm:pt>
    <dgm:pt modelId="{61DF9718-7B3A-440E-9561-2F62AEAE4B78}" type="sibTrans" cxnId="{566A1C8C-CDA9-488C-A044-72D5076EFFC5}">
      <dgm:prSet/>
      <dgm:spPr/>
      <dgm:t>
        <a:bodyPr/>
        <a:lstStyle/>
        <a:p>
          <a:endParaRPr lang="pl-PL"/>
        </a:p>
      </dgm:t>
    </dgm:pt>
    <dgm:pt modelId="{16A05205-973E-4863-85C0-7E69CBDE3074}" type="pres">
      <dgm:prSet presAssocID="{CAC23C6B-FFB0-4F9B-A596-9EEE490FD11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3A8009D-F709-43AD-A803-FB068F3A439C}" type="pres">
      <dgm:prSet presAssocID="{5D8C1383-35AD-4107-BB82-890F499711A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289E409-58AC-4698-BFD7-AE1B86744D52}" type="pres">
      <dgm:prSet presAssocID="{FA828609-EA7A-4B98-8A05-F0F6C64452E4}" presName="sibTrans" presStyleCnt="0"/>
      <dgm:spPr/>
    </dgm:pt>
    <dgm:pt modelId="{32FBA187-999D-451F-B82F-F7770A883E78}" type="pres">
      <dgm:prSet presAssocID="{B05BD9A6-FFBA-4E15-8294-2C906707A64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649681-96D0-4D14-9204-1881E1544185}" type="pres">
      <dgm:prSet presAssocID="{61DF9718-7B3A-440E-9561-2F62AEAE4B78}" presName="sibTrans" presStyleCnt="0"/>
      <dgm:spPr/>
    </dgm:pt>
    <dgm:pt modelId="{69085B83-BACA-428B-8F30-9E8543E75330}" type="pres">
      <dgm:prSet presAssocID="{1E5B2A87-D331-430F-A83D-0E1B48F6931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3CAA44-83B1-45E3-9132-C2F4E3B2EE62}" type="pres">
      <dgm:prSet presAssocID="{B3E07E70-A848-4569-97EC-A2267CC56D49}" presName="sibTrans" presStyleCnt="0"/>
      <dgm:spPr/>
    </dgm:pt>
    <dgm:pt modelId="{02214966-4868-4CC1-8A5F-F8BB5109F93C}" type="pres">
      <dgm:prSet presAssocID="{480FBBAE-1DCB-4DAF-8E12-8C5870FFC4C5}" presName="node" presStyleLbl="node1" presStyleIdx="3" presStyleCnt="5" custScaleX="192339" custScaleY="9098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97B629-82C9-42FA-B4BB-157A954AC599}" type="pres">
      <dgm:prSet presAssocID="{31A82DA9-C01C-47C7-8EED-5CD916DDB3B8}" presName="sibTrans" presStyleCnt="0"/>
      <dgm:spPr/>
    </dgm:pt>
    <dgm:pt modelId="{46BB94B4-5933-4531-81D8-14F208400FCE}" type="pres">
      <dgm:prSet presAssocID="{8C8EDA2C-3316-43A2-920D-CC945F972B82}" presName="node" presStyleLbl="node1" presStyleIdx="4" presStyleCnt="5" custScaleX="117661" custScaleY="8826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AC36470-A70A-4F2A-98B4-338C186C8CDB}" type="presOf" srcId="{5D8C1383-35AD-4107-BB82-890F499711AB}" destId="{43A8009D-F709-43AD-A803-FB068F3A439C}" srcOrd="0" destOrd="0" presId="urn:microsoft.com/office/officeart/2005/8/layout/default#4"/>
    <dgm:cxn modelId="{ABAAA129-AEA8-4BF6-8B04-9B366C7EFCBC}" type="presOf" srcId="{480FBBAE-1DCB-4DAF-8E12-8C5870FFC4C5}" destId="{02214966-4868-4CC1-8A5F-F8BB5109F93C}" srcOrd="0" destOrd="0" presId="urn:microsoft.com/office/officeart/2005/8/layout/default#4"/>
    <dgm:cxn modelId="{566A1C8C-CDA9-488C-A044-72D5076EFFC5}" srcId="{CAC23C6B-FFB0-4F9B-A596-9EEE490FD11A}" destId="{B05BD9A6-FFBA-4E15-8294-2C906707A64A}" srcOrd="1" destOrd="0" parTransId="{3FD8CD87-849E-455E-A768-657BF0C2401C}" sibTransId="{61DF9718-7B3A-440E-9561-2F62AEAE4B78}"/>
    <dgm:cxn modelId="{5FA28BBB-6F28-4DEF-812B-FCB1E7ABEBA4}" type="presOf" srcId="{CAC23C6B-FFB0-4F9B-A596-9EEE490FD11A}" destId="{16A05205-973E-4863-85C0-7E69CBDE3074}" srcOrd="0" destOrd="0" presId="urn:microsoft.com/office/officeart/2005/8/layout/default#4"/>
    <dgm:cxn modelId="{EAECF04B-BAEA-42CC-B795-1E342191B696}" srcId="{CAC23C6B-FFB0-4F9B-A596-9EEE490FD11A}" destId="{5D8C1383-35AD-4107-BB82-890F499711AB}" srcOrd="0" destOrd="0" parTransId="{0C522A82-5D4C-43C8-9C88-D27817CE8ED0}" sibTransId="{FA828609-EA7A-4B98-8A05-F0F6C64452E4}"/>
    <dgm:cxn modelId="{97776808-4776-4051-B890-32559576E64B}" type="presOf" srcId="{B05BD9A6-FFBA-4E15-8294-2C906707A64A}" destId="{32FBA187-999D-451F-B82F-F7770A883E78}" srcOrd="0" destOrd="0" presId="urn:microsoft.com/office/officeart/2005/8/layout/default#4"/>
    <dgm:cxn modelId="{3461B280-B0A2-45EE-BA01-01735ACC7E59}" srcId="{CAC23C6B-FFB0-4F9B-A596-9EEE490FD11A}" destId="{8C8EDA2C-3316-43A2-920D-CC945F972B82}" srcOrd="4" destOrd="0" parTransId="{3D5E8DB5-344D-4BCE-B02C-E6364A7AE304}" sibTransId="{D36C4C30-4787-4A18-A00F-6ECAE1DEF6E5}"/>
    <dgm:cxn modelId="{66BDBBC8-F672-4D08-8AC9-77EEA53A64B2}" type="presOf" srcId="{1E5B2A87-D331-430F-A83D-0E1B48F6931F}" destId="{69085B83-BACA-428B-8F30-9E8543E75330}" srcOrd="0" destOrd="0" presId="urn:microsoft.com/office/officeart/2005/8/layout/default#4"/>
    <dgm:cxn modelId="{9F8B8399-E33C-421F-959B-2ACC361E3549}" type="presOf" srcId="{8C8EDA2C-3316-43A2-920D-CC945F972B82}" destId="{46BB94B4-5933-4531-81D8-14F208400FCE}" srcOrd="0" destOrd="0" presId="urn:microsoft.com/office/officeart/2005/8/layout/default#4"/>
    <dgm:cxn modelId="{92050BD2-C887-42A7-B7B7-0F59E1ADC9B6}" srcId="{CAC23C6B-FFB0-4F9B-A596-9EEE490FD11A}" destId="{480FBBAE-1DCB-4DAF-8E12-8C5870FFC4C5}" srcOrd="3" destOrd="0" parTransId="{39B93813-7EF9-4CB1-B93E-C819329B2AC5}" sibTransId="{31A82DA9-C01C-47C7-8EED-5CD916DDB3B8}"/>
    <dgm:cxn modelId="{4D53624C-6B68-4C41-BE93-3E4556F8D84B}" srcId="{CAC23C6B-FFB0-4F9B-A596-9EEE490FD11A}" destId="{1E5B2A87-D331-430F-A83D-0E1B48F6931F}" srcOrd="2" destOrd="0" parTransId="{D336539E-7365-47B9-AFDF-90869A2E2D82}" sibTransId="{B3E07E70-A848-4569-97EC-A2267CC56D49}"/>
    <dgm:cxn modelId="{A24B5A68-2DAB-41B5-956E-D4044EE7DF80}" type="presParOf" srcId="{16A05205-973E-4863-85C0-7E69CBDE3074}" destId="{43A8009D-F709-43AD-A803-FB068F3A439C}" srcOrd="0" destOrd="0" presId="urn:microsoft.com/office/officeart/2005/8/layout/default#4"/>
    <dgm:cxn modelId="{D78EB667-F171-450B-9301-E049E7986B33}" type="presParOf" srcId="{16A05205-973E-4863-85C0-7E69CBDE3074}" destId="{3289E409-58AC-4698-BFD7-AE1B86744D52}" srcOrd="1" destOrd="0" presId="urn:microsoft.com/office/officeart/2005/8/layout/default#4"/>
    <dgm:cxn modelId="{09C8760D-B0A4-4724-9FDF-B9B3688A41CE}" type="presParOf" srcId="{16A05205-973E-4863-85C0-7E69CBDE3074}" destId="{32FBA187-999D-451F-B82F-F7770A883E78}" srcOrd="2" destOrd="0" presId="urn:microsoft.com/office/officeart/2005/8/layout/default#4"/>
    <dgm:cxn modelId="{82FB8F07-32B5-4C80-890A-27C337F53E15}" type="presParOf" srcId="{16A05205-973E-4863-85C0-7E69CBDE3074}" destId="{12649681-96D0-4D14-9204-1881E1544185}" srcOrd="3" destOrd="0" presId="urn:microsoft.com/office/officeart/2005/8/layout/default#4"/>
    <dgm:cxn modelId="{EA75362D-5D04-4183-B6D7-BF12E0BE697A}" type="presParOf" srcId="{16A05205-973E-4863-85C0-7E69CBDE3074}" destId="{69085B83-BACA-428B-8F30-9E8543E75330}" srcOrd="4" destOrd="0" presId="urn:microsoft.com/office/officeart/2005/8/layout/default#4"/>
    <dgm:cxn modelId="{346F6108-D596-4987-BA44-E464DE802748}" type="presParOf" srcId="{16A05205-973E-4863-85C0-7E69CBDE3074}" destId="{883CAA44-83B1-45E3-9132-C2F4E3B2EE62}" srcOrd="5" destOrd="0" presId="urn:microsoft.com/office/officeart/2005/8/layout/default#4"/>
    <dgm:cxn modelId="{DE6A648E-78A0-4BBB-913B-E1B6C1D103FF}" type="presParOf" srcId="{16A05205-973E-4863-85C0-7E69CBDE3074}" destId="{02214966-4868-4CC1-8A5F-F8BB5109F93C}" srcOrd="6" destOrd="0" presId="urn:microsoft.com/office/officeart/2005/8/layout/default#4"/>
    <dgm:cxn modelId="{194A1D0B-2676-4966-B3A0-3DE2CCEC616F}" type="presParOf" srcId="{16A05205-973E-4863-85C0-7E69CBDE3074}" destId="{3C97B629-82C9-42FA-B4BB-157A954AC599}" srcOrd="7" destOrd="0" presId="urn:microsoft.com/office/officeart/2005/8/layout/default#4"/>
    <dgm:cxn modelId="{0ABE92E7-75D6-4352-A899-B85B078AF107}" type="presParOf" srcId="{16A05205-973E-4863-85C0-7E69CBDE3074}" destId="{46BB94B4-5933-4531-81D8-14F208400FCE}" srcOrd="8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9F1292-FC0A-4F96-AB4C-440FE82BA9E0}">
      <dsp:nvSpPr>
        <dsp:cNvPr id="0" name=""/>
        <dsp:cNvSpPr/>
      </dsp:nvSpPr>
      <dsp:spPr>
        <a:xfrm>
          <a:off x="3918" y="375764"/>
          <a:ext cx="2121789" cy="12730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/>
            <a:t>Master - Odpady i Energia </a:t>
          </a:r>
          <a:br>
            <a:rPr lang="pl-PL" sz="2200" kern="1200" dirty="0"/>
          </a:br>
          <a:r>
            <a:rPr lang="pl-PL" sz="2200" kern="1200" dirty="0"/>
            <a:t>sp. z </a:t>
          </a:r>
          <a:r>
            <a:rPr lang="pl-PL" sz="2200" kern="1200" dirty="0" err="1"/>
            <a:t>o.o</a:t>
          </a:r>
          <a:r>
            <a:rPr lang="pl-PL" sz="2200" kern="1200" dirty="0"/>
            <a:t>, Tychy</a:t>
          </a:r>
        </a:p>
      </dsp:txBody>
      <dsp:txXfrm>
        <a:off x="3918" y="375764"/>
        <a:ext cx="2121789" cy="1273073"/>
      </dsp:txXfrm>
    </dsp:sp>
    <dsp:sp modelId="{BBB588EB-2479-495E-B942-FF6ED04805A1}">
      <dsp:nvSpPr>
        <dsp:cNvPr id="0" name=""/>
        <dsp:cNvSpPr/>
      </dsp:nvSpPr>
      <dsp:spPr>
        <a:xfrm>
          <a:off x="2337887" y="375764"/>
          <a:ext cx="2121789" cy="12730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/>
            <a:t>Urząd Miasta Krakowa</a:t>
          </a:r>
        </a:p>
      </dsp:txBody>
      <dsp:txXfrm>
        <a:off x="2337887" y="375764"/>
        <a:ext cx="2121789" cy="1273073"/>
      </dsp:txXfrm>
    </dsp:sp>
    <dsp:sp modelId="{9BDF2515-9681-4F36-A0B9-D83EE02A9208}">
      <dsp:nvSpPr>
        <dsp:cNvPr id="0" name=""/>
        <dsp:cNvSpPr/>
      </dsp:nvSpPr>
      <dsp:spPr>
        <a:xfrm>
          <a:off x="4671856" y="375764"/>
          <a:ext cx="2121789" cy="12730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/>
            <a:t>Urząd Miejski </a:t>
          </a:r>
          <a:br>
            <a:rPr lang="pl-PL" sz="2200" kern="1200" dirty="0"/>
          </a:br>
          <a:r>
            <a:rPr lang="pl-PL" sz="2200" kern="1200" dirty="0"/>
            <a:t>w Świebodzicach</a:t>
          </a:r>
        </a:p>
      </dsp:txBody>
      <dsp:txXfrm>
        <a:off x="4671856" y="375764"/>
        <a:ext cx="2121789" cy="1273073"/>
      </dsp:txXfrm>
    </dsp:sp>
    <dsp:sp modelId="{82101159-BEBB-41A2-B591-A6874000D6BC}">
      <dsp:nvSpPr>
        <dsp:cNvPr id="0" name=""/>
        <dsp:cNvSpPr/>
      </dsp:nvSpPr>
      <dsp:spPr>
        <a:xfrm>
          <a:off x="7005824" y="375764"/>
          <a:ext cx="2121789" cy="12730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/>
            <a:t>Urząd Gminy Tarnowo Podgórne</a:t>
          </a:r>
        </a:p>
      </dsp:txBody>
      <dsp:txXfrm>
        <a:off x="7005824" y="375764"/>
        <a:ext cx="2121789" cy="1273073"/>
      </dsp:txXfrm>
    </dsp:sp>
    <dsp:sp modelId="{B8163D6A-86DF-4949-BA4B-63A7D579D5E7}">
      <dsp:nvSpPr>
        <dsp:cNvPr id="0" name=""/>
        <dsp:cNvSpPr/>
      </dsp:nvSpPr>
      <dsp:spPr>
        <a:xfrm>
          <a:off x="9339793" y="375764"/>
          <a:ext cx="2121789" cy="12730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/>
            <a:t>Wałbrzyski Ośrodek Kultury</a:t>
          </a:r>
        </a:p>
      </dsp:txBody>
      <dsp:txXfrm>
        <a:off x="9339793" y="375764"/>
        <a:ext cx="2121789" cy="1273073"/>
      </dsp:txXfrm>
    </dsp:sp>
    <dsp:sp modelId="{0B94CA69-D028-4237-BAA2-9E1EAD6581C8}">
      <dsp:nvSpPr>
        <dsp:cNvPr id="0" name=""/>
        <dsp:cNvSpPr/>
      </dsp:nvSpPr>
      <dsp:spPr>
        <a:xfrm>
          <a:off x="3918" y="1861016"/>
          <a:ext cx="2121789" cy="12730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/>
            <a:t>Urząd Miasta Lublin</a:t>
          </a:r>
        </a:p>
      </dsp:txBody>
      <dsp:txXfrm>
        <a:off x="3918" y="1861016"/>
        <a:ext cx="2121789" cy="1273073"/>
      </dsp:txXfrm>
    </dsp:sp>
    <dsp:sp modelId="{A8AF304A-2B98-4F8D-8E66-79B6F1BBC6A1}">
      <dsp:nvSpPr>
        <dsp:cNvPr id="0" name=""/>
        <dsp:cNvSpPr/>
      </dsp:nvSpPr>
      <dsp:spPr>
        <a:xfrm>
          <a:off x="2337887" y="1861016"/>
          <a:ext cx="2121789" cy="12730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/>
            <a:t>Urząd Miejski </a:t>
          </a:r>
          <a:br>
            <a:rPr lang="pl-PL" sz="2200" kern="1200" dirty="0"/>
          </a:br>
          <a:r>
            <a:rPr lang="pl-PL" sz="2200" kern="1200" dirty="0"/>
            <a:t>w Śremie</a:t>
          </a:r>
        </a:p>
      </dsp:txBody>
      <dsp:txXfrm>
        <a:off x="2337887" y="1861016"/>
        <a:ext cx="2121789" cy="1273073"/>
      </dsp:txXfrm>
    </dsp:sp>
    <dsp:sp modelId="{E73A036C-82B0-4D36-88A7-D97B5A2C7101}">
      <dsp:nvSpPr>
        <dsp:cNvPr id="0" name=""/>
        <dsp:cNvSpPr/>
      </dsp:nvSpPr>
      <dsp:spPr>
        <a:xfrm>
          <a:off x="4671856" y="1861016"/>
          <a:ext cx="2121789" cy="12730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/>
            <a:t>Urząd Miejski </a:t>
          </a:r>
          <a:br>
            <a:rPr lang="pl-PL" sz="2200" kern="1200" dirty="0"/>
          </a:br>
          <a:r>
            <a:rPr lang="pl-PL" sz="2200" kern="1200" dirty="0"/>
            <a:t>w Zabrzu</a:t>
          </a:r>
        </a:p>
      </dsp:txBody>
      <dsp:txXfrm>
        <a:off x="4671856" y="1861016"/>
        <a:ext cx="2121789" cy="1273073"/>
      </dsp:txXfrm>
    </dsp:sp>
    <dsp:sp modelId="{7CF463DA-C1F8-4666-83BA-B7F645793B07}">
      <dsp:nvSpPr>
        <dsp:cNvPr id="0" name=""/>
        <dsp:cNvSpPr/>
      </dsp:nvSpPr>
      <dsp:spPr>
        <a:xfrm>
          <a:off x="7005824" y="1861016"/>
          <a:ext cx="2121789" cy="12730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/>
            <a:t>Urząd Miejski </a:t>
          </a:r>
          <a:br>
            <a:rPr lang="pl-PL" sz="2200" kern="1200" dirty="0"/>
          </a:br>
          <a:r>
            <a:rPr lang="pl-PL" sz="2200" kern="1200" dirty="0"/>
            <a:t>w Dąbrowie Górniczej</a:t>
          </a:r>
        </a:p>
      </dsp:txBody>
      <dsp:txXfrm>
        <a:off x="7005824" y="1861016"/>
        <a:ext cx="2121789" cy="1273073"/>
      </dsp:txXfrm>
    </dsp:sp>
    <dsp:sp modelId="{480FF202-96FB-4F91-8300-B4E0768D0F20}">
      <dsp:nvSpPr>
        <dsp:cNvPr id="0" name=""/>
        <dsp:cNvSpPr/>
      </dsp:nvSpPr>
      <dsp:spPr>
        <a:xfrm>
          <a:off x="9339793" y="1861016"/>
          <a:ext cx="2121789" cy="12730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/>
            <a:t>Powiat nowotarski</a:t>
          </a:r>
        </a:p>
      </dsp:txBody>
      <dsp:txXfrm>
        <a:off x="9339793" y="1861016"/>
        <a:ext cx="2121789" cy="127307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9F1292-FC0A-4F96-AB4C-440FE82BA9E0}">
      <dsp:nvSpPr>
        <dsp:cNvPr id="0" name=""/>
        <dsp:cNvSpPr/>
      </dsp:nvSpPr>
      <dsp:spPr>
        <a:xfrm>
          <a:off x="17757" y="26405"/>
          <a:ext cx="4823770" cy="18943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/>
            <a:t>Ocena formalna </a:t>
          </a:r>
          <a:r>
            <a:rPr lang="pl-PL" sz="2200" kern="1200" dirty="0"/>
            <a:t/>
          </a:r>
          <a:br>
            <a:rPr lang="pl-PL" sz="2200" kern="1200" dirty="0"/>
          </a:br>
          <a:r>
            <a:rPr lang="pl-PL" sz="2200" kern="1200" dirty="0"/>
            <a:t>10  wniosków przeszło ten etap oceny </a:t>
          </a:r>
          <a:br>
            <a:rPr lang="pl-PL" sz="2200" kern="1200" dirty="0"/>
          </a:br>
          <a:r>
            <a:rPr lang="pl-PL" sz="1400" kern="1200" dirty="0"/>
            <a:t>( w dwóch kategoriach: 1) rozwiązania dotyczące formalnego wymiaru stosunków pracowniczych w instytucjach samorządowych oraz rozwiązania dotyczące tworzenia godnych warunków pracy; 2) budowa kultury organizacyjnej sprzyjającej kształtowaniu dobrych relacji międzyludzkich i motywującej atmosfery pracy w instytucjach samorządowych)</a:t>
          </a:r>
        </a:p>
      </dsp:txBody>
      <dsp:txXfrm>
        <a:off x="17757" y="26405"/>
        <a:ext cx="4823770" cy="1894348"/>
      </dsp:txXfrm>
    </dsp:sp>
    <dsp:sp modelId="{9B3C065C-7080-46CF-8284-5802AFB508AC}">
      <dsp:nvSpPr>
        <dsp:cNvPr id="0" name=""/>
        <dsp:cNvSpPr/>
      </dsp:nvSpPr>
      <dsp:spPr>
        <a:xfrm>
          <a:off x="5100280" y="53038"/>
          <a:ext cx="5131970" cy="18410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/>
            <a:t>Indywidualna ocena. </a:t>
          </a:r>
          <a:br>
            <a:rPr lang="pl-PL" sz="2200" b="1" kern="1200" dirty="0"/>
          </a:br>
          <a:r>
            <a:rPr lang="pl-PL" sz="2200" b="0" kern="1200" dirty="0"/>
            <a:t>Pr</a:t>
          </a:r>
          <a:r>
            <a:rPr lang="pl-PL" sz="2200" kern="1200" dirty="0"/>
            <a:t>zeprowadzana przez 7 jurorów, przedstawicieli NZZS Solidarność </a:t>
          </a:r>
          <a:br>
            <a:rPr lang="pl-PL" sz="2200" kern="1200" dirty="0"/>
          </a:br>
          <a:r>
            <a:rPr lang="pl-PL" sz="2200" kern="1200" dirty="0"/>
            <a:t>i organizacji samorządowych,</a:t>
          </a:r>
          <a:br>
            <a:rPr lang="pl-PL" sz="2200" kern="1200" dirty="0"/>
          </a:br>
          <a:r>
            <a:rPr lang="pl-PL" sz="2200" kern="1200" dirty="0"/>
            <a:t>wchodzących w skład komisji konkursowej </a:t>
          </a:r>
        </a:p>
      </dsp:txBody>
      <dsp:txXfrm>
        <a:off x="5100280" y="53038"/>
        <a:ext cx="5131970" cy="1841081"/>
      </dsp:txXfrm>
    </dsp:sp>
    <dsp:sp modelId="{4BA226BA-730F-455C-9F48-645DD3EA00A0}">
      <dsp:nvSpPr>
        <dsp:cNvPr id="0" name=""/>
        <dsp:cNvSpPr/>
      </dsp:nvSpPr>
      <dsp:spPr>
        <a:xfrm>
          <a:off x="576" y="2179506"/>
          <a:ext cx="3630610" cy="1552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/>
            <a:t>Posiedzenie komisji konkursowej</a:t>
          </a:r>
          <a:r>
            <a:rPr lang="pl-PL" sz="2200" kern="1200" dirty="0"/>
            <a:t>. Po dyskusji wyłoniono 6 samorządów, które zostały zakwalifikowane do finału konkursu.</a:t>
          </a:r>
        </a:p>
      </dsp:txBody>
      <dsp:txXfrm>
        <a:off x="576" y="2179506"/>
        <a:ext cx="3630610" cy="1552515"/>
      </dsp:txXfrm>
    </dsp:sp>
    <dsp:sp modelId="{B82E11D2-526C-4F5E-8723-6482BE2CC90D}">
      <dsp:nvSpPr>
        <dsp:cNvPr id="0" name=""/>
        <dsp:cNvSpPr/>
      </dsp:nvSpPr>
      <dsp:spPr>
        <a:xfrm>
          <a:off x="3889938" y="2179506"/>
          <a:ext cx="3441772" cy="1552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/>
            <a:t>Finaliści, w czasie konferencji podsumowującej zaprezentują swoje dobre praktyki i  wyłonią spośród siebie zwycięzców.</a:t>
          </a:r>
        </a:p>
      </dsp:txBody>
      <dsp:txXfrm>
        <a:off x="3889938" y="2179506"/>
        <a:ext cx="3441772" cy="1552515"/>
      </dsp:txXfrm>
    </dsp:sp>
    <dsp:sp modelId="{6F2E5E26-B856-4161-8DAB-E54F7D6076E2}">
      <dsp:nvSpPr>
        <dsp:cNvPr id="0" name=""/>
        <dsp:cNvSpPr/>
      </dsp:nvSpPr>
      <dsp:spPr>
        <a:xfrm>
          <a:off x="7590463" y="2179506"/>
          <a:ext cx="2658968" cy="1552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/>
            <a:t>Członkowie Komisji Konkursowej zatwierdzą wynik  obecnych na sali finalistów</a:t>
          </a:r>
          <a:r>
            <a:rPr lang="pl-PL" sz="2200" kern="1200" dirty="0"/>
            <a:t>. </a:t>
          </a:r>
          <a:endParaRPr lang="pl-PL" sz="2200" b="1" kern="1200" dirty="0"/>
        </a:p>
      </dsp:txBody>
      <dsp:txXfrm>
        <a:off x="7590463" y="2179506"/>
        <a:ext cx="2658968" cy="155251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9F1292-FC0A-4F96-AB4C-440FE82BA9E0}">
      <dsp:nvSpPr>
        <dsp:cNvPr id="0" name=""/>
        <dsp:cNvSpPr/>
      </dsp:nvSpPr>
      <dsp:spPr>
        <a:xfrm>
          <a:off x="1415272" y="952"/>
          <a:ext cx="2698423" cy="16190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/>
            <a:t>Urząd Miejski </a:t>
          </a:r>
          <a:br>
            <a:rPr lang="pl-PL" sz="3200" kern="1200" dirty="0"/>
          </a:br>
          <a:r>
            <a:rPr lang="pl-PL" sz="3200" kern="1200" dirty="0"/>
            <a:t>w Dąbrowie Górniczej</a:t>
          </a:r>
        </a:p>
      </dsp:txBody>
      <dsp:txXfrm>
        <a:off x="1415272" y="952"/>
        <a:ext cx="2698423" cy="1619054"/>
      </dsp:txXfrm>
    </dsp:sp>
    <dsp:sp modelId="{9BDF2515-9681-4F36-A0B9-D83EE02A9208}">
      <dsp:nvSpPr>
        <dsp:cNvPr id="0" name=""/>
        <dsp:cNvSpPr/>
      </dsp:nvSpPr>
      <dsp:spPr>
        <a:xfrm>
          <a:off x="4383539" y="952"/>
          <a:ext cx="2698423" cy="16190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/>
            <a:t>Urząd Miasta Krakowa</a:t>
          </a:r>
        </a:p>
      </dsp:txBody>
      <dsp:txXfrm>
        <a:off x="4383539" y="952"/>
        <a:ext cx="2698423" cy="1619054"/>
      </dsp:txXfrm>
    </dsp:sp>
    <dsp:sp modelId="{B8163D6A-86DF-4949-BA4B-63A7D579D5E7}">
      <dsp:nvSpPr>
        <dsp:cNvPr id="0" name=""/>
        <dsp:cNvSpPr/>
      </dsp:nvSpPr>
      <dsp:spPr>
        <a:xfrm>
          <a:off x="7351805" y="952"/>
          <a:ext cx="2698423" cy="16190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/>
            <a:t>Urząd Miasta Lublin</a:t>
          </a:r>
        </a:p>
      </dsp:txBody>
      <dsp:txXfrm>
        <a:off x="7351805" y="952"/>
        <a:ext cx="2698423" cy="1619054"/>
      </dsp:txXfrm>
    </dsp:sp>
    <dsp:sp modelId="{88C426B9-56A1-414A-B9FD-9814F9FDEC5E}">
      <dsp:nvSpPr>
        <dsp:cNvPr id="0" name=""/>
        <dsp:cNvSpPr/>
      </dsp:nvSpPr>
      <dsp:spPr>
        <a:xfrm>
          <a:off x="1415272" y="1889848"/>
          <a:ext cx="2698423" cy="16190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/>
            <a:t>Powiat nowotarski</a:t>
          </a:r>
          <a:endParaRPr lang="pl-PL" sz="3200" kern="1200" dirty="0"/>
        </a:p>
      </dsp:txBody>
      <dsp:txXfrm>
        <a:off x="1415272" y="1889848"/>
        <a:ext cx="2698423" cy="1619054"/>
      </dsp:txXfrm>
    </dsp:sp>
    <dsp:sp modelId="{7CF463DA-C1F8-4666-83BA-B7F645793B07}">
      <dsp:nvSpPr>
        <dsp:cNvPr id="0" name=""/>
        <dsp:cNvSpPr/>
      </dsp:nvSpPr>
      <dsp:spPr>
        <a:xfrm>
          <a:off x="4383539" y="1889848"/>
          <a:ext cx="2698423" cy="16190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/>
            <a:t>Urząd Gminy Tarnowo Podgórne</a:t>
          </a:r>
        </a:p>
      </dsp:txBody>
      <dsp:txXfrm>
        <a:off x="4383539" y="1889848"/>
        <a:ext cx="2698423" cy="1619054"/>
      </dsp:txXfrm>
    </dsp:sp>
    <dsp:sp modelId="{480FF202-96FB-4F91-8300-B4E0768D0F20}">
      <dsp:nvSpPr>
        <dsp:cNvPr id="0" name=""/>
        <dsp:cNvSpPr/>
      </dsp:nvSpPr>
      <dsp:spPr>
        <a:xfrm>
          <a:off x="7351805" y="1889848"/>
          <a:ext cx="2698423" cy="16190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/>
            <a:t>Urząd Miejski </a:t>
          </a:r>
          <a:br>
            <a:rPr lang="pl-PL" sz="3200" kern="1200" dirty="0"/>
          </a:br>
          <a:r>
            <a:rPr lang="pl-PL" sz="3200" kern="1200" dirty="0"/>
            <a:t>w Zabrzu</a:t>
          </a:r>
        </a:p>
      </dsp:txBody>
      <dsp:txXfrm>
        <a:off x="7351805" y="1889848"/>
        <a:ext cx="2698423" cy="161905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A8009D-F709-43AD-A803-FB068F3A439C}">
      <dsp:nvSpPr>
        <dsp:cNvPr id="0" name=""/>
        <dsp:cNvSpPr/>
      </dsp:nvSpPr>
      <dsp:spPr>
        <a:xfrm>
          <a:off x="0" y="213059"/>
          <a:ext cx="3258840" cy="19553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Kryterium adekwatności </a:t>
          </a:r>
          <a:r>
            <a:rPr lang="pl-PL" sz="1800" b="0" kern="1200" dirty="0"/>
            <a:t> Zbieżność </a:t>
          </a:r>
          <a:r>
            <a:rPr lang="pl-PL" sz="1800" kern="1200" dirty="0"/>
            <a:t>zgłoszonego rozwiązania z potrzebami  zidentyfikowanymi przez podmiot zgłaszający wniosek. </a:t>
          </a:r>
          <a:br>
            <a:rPr lang="pl-PL" sz="1800" kern="1200" dirty="0"/>
          </a:br>
          <a:r>
            <a:rPr lang="pl-PL" sz="1800" kern="1200" dirty="0"/>
            <a:t>Czy proponowane rozwiązanie odpowiada na istotne problemy podmiotu zgłaszającego? </a:t>
          </a:r>
          <a:endParaRPr lang="pl-PL" sz="1800" b="0" kern="1200" dirty="0"/>
        </a:p>
      </dsp:txBody>
      <dsp:txXfrm>
        <a:off x="0" y="213059"/>
        <a:ext cx="3258840" cy="1955304"/>
      </dsp:txXfrm>
    </dsp:sp>
    <dsp:sp modelId="{32FBA187-999D-451F-B82F-F7770A883E78}">
      <dsp:nvSpPr>
        <dsp:cNvPr id="0" name=""/>
        <dsp:cNvSpPr/>
      </dsp:nvSpPr>
      <dsp:spPr>
        <a:xfrm>
          <a:off x="3584723" y="213059"/>
          <a:ext cx="3258840" cy="19553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Kryterium skuteczności</a:t>
          </a:r>
          <a:br>
            <a:rPr lang="pl-PL" sz="1800" b="1" kern="1200" dirty="0"/>
          </a:br>
          <a:r>
            <a:rPr lang="pl-PL" sz="1800" b="0" kern="1200" dirty="0"/>
            <a:t>Kryterium dotyczy  </a:t>
          </a:r>
          <a:r>
            <a:rPr lang="pl-PL" sz="1800" kern="1200" dirty="0"/>
            <a:t>2 wymiarów proponowanego rozwiązania: wpływu na relacje pracownicze oraz wpływu na rezultaty działania jednostki.</a:t>
          </a:r>
          <a:endParaRPr lang="pl-PL" sz="1800" b="0" kern="1200" dirty="0"/>
        </a:p>
      </dsp:txBody>
      <dsp:txXfrm>
        <a:off x="3584723" y="213059"/>
        <a:ext cx="3258840" cy="1955304"/>
      </dsp:txXfrm>
    </dsp:sp>
    <dsp:sp modelId="{69085B83-BACA-428B-8F30-9E8543E75330}">
      <dsp:nvSpPr>
        <dsp:cNvPr id="0" name=""/>
        <dsp:cNvSpPr/>
      </dsp:nvSpPr>
      <dsp:spPr>
        <a:xfrm>
          <a:off x="7169448" y="213059"/>
          <a:ext cx="3258840" cy="19553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Kryterium przejrzystości</a:t>
          </a:r>
          <a:br>
            <a:rPr lang="pl-PL" sz="1800" b="1" kern="1200" dirty="0"/>
          </a:br>
          <a:r>
            <a:rPr lang="pl-PL" sz="1800" b="0" kern="1200" dirty="0"/>
            <a:t>Czy</a:t>
          </a:r>
          <a:r>
            <a:rPr lang="pl-PL" sz="1800" kern="1200" dirty="0"/>
            <a:t> proces planowania i realizacji rozwiązania był otwarty/jawny dla przedstawicieli pracodawców </a:t>
          </a:r>
          <a:br>
            <a:rPr lang="pl-PL" sz="1800" kern="1200" dirty="0"/>
          </a:br>
          <a:r>
            <a:rPr lang="pl-PL" sz="1800" kern="1200" dirty="0"/>
            <a:t>i pracowników oraz czy obie strony były informowane i mogły się angażować na kolejnych etapach procesu?</a:t>
          </a:r>
          <a:endParaRPr lang="pl-PL" sz="1800" b="1" kern="1200" dirty="0"/>
        </a:p>
      </dsp:txBody>
      <dsp:txXfrm>
        <a:off x="7169448" y="213059"/>
        <a:ext cx="3258840" cy="1955304"/>
      </dsp:txXfrm>
    </dsp:sp>
    <dsp:sp modelId="{02214966-4868-4CC1-8A5F-F8BB5109F93C}">
      <dsp:nvSpPr>
        <dsp:cNvPr id="0" name=""/>
        <dsp:cNvSpPr/>
      </dsp:nvSpPr>
      <dsp:spPr>
        <a:xfrm>
          <a:off x="0" y="2494247"/>
          <a:ext cx="6268020" cy="17790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Kryterium trwałości</a:t>
          </a:r>
          <a:br>
            <a:rPr lang="pl-PL" sz="1800" b="1" kern="1200" dirty="0"/>
          </a:br>
          <a:r>
            <a:rPr lang="pl-PL" sz="1800" b="0" kern="1200" dirty="0"/>
            <a:t>Kryterium d</a:t>
          </a:r>
          <a:r>
            <a:rPr lang="pl-PL" sz="1800" kern="1200" dirty="0"/>
            <a:t>otyczy związków wdrożonego rozwiązania z systemem zarządzania jednostką. Pomijając przypadki, </a:t>
          </a:r>
          <a:br>
            <a:rPr lang="pl-PL" sz="1800" kern="1200" dirty="0"/>
          </a:br>
          <a:r>
            <a:rPr lang="pl-PL" sz="1800" kern="1200" dirty="0"/>
            <a:t>gdy jednorazowy/doraźny charakter interwencji wynika z jej specyfiki, premiować będziemy mechanizmy, które mogą zostać zinstytucjonalizowane, jako trwały element systemu zarządczego.</a:t>
          </a:r>
          <a:endParaRPr lang="pl-PL" sz="1800" b="0" kern="1200" dirty="0"/>
        </a:p>
      </dsp:txBody>
      <dsp:txXfrm>
        <a:off x="0" y="2494247"/>
        <a:ext cx="6268020" cy="1779092"/>
      </dsp:txXfrm>
    </dsp:sp>
    <dsp:sp modelId="{46BB94B4-5933-4531-81D8-14F208400FCE}">
      <dsp:nvSpPr>
        <dsp:cNvPr id="0" name=""/>
        <dsp:cNvSpPr/>
      </dsp:nvSpPr>
      <dsp:spPr>
        <a:xfrm>
          <a:off x="6593904" y="2520888"/>
          <a:ext cx="3834383" cy="17258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Kryterium replikowalności</a:t>
          </a:r>
          <a:br>
            <a:rPr lang="pl-PL" sz="1800" b="1" kern="1200" dirty="0"/>
          </a:br>
          <a:r>
            <a:rPr lang="pl-PL" sz="1800" b="0" kern="1200" dirty="0"/>
            <a:t>Liczba podmiotów, które mogą być zainteresowane jego adaptacją </a:t>
          </a:r>
          <a:br>
            <a:rPr lang="pl-PL" sz="1800" b="0" kern="1200" dirty="0"/>
          </a:br>
          <a:r>
            <a:rPr lang="pl-PL" sz="1800" b="0" kern="1200" dirty="0"/>
            <a:t>oraz zakres  koniecznych wymogów, które wiążą się z ewentualną replikacją proponowanej metody.</a:t>
          </a:r>
        </a:p>
      </dsp:txBody>
      <dsp:txXfrm>
        <a:off x="6593904" y="2520888"/>
        <a:ext cx="3834383" cy="1725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CABC-D0BB-4B76-AF0F-92C8B4ADCAD8}" type="datetimeFigureOut">
              <a:rPr lang="pl-PL" smtClean="0"/>
              <a:pPr/>
              <a:t>2020-09-23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614A5-FE89-4E3C-979B-4EB99F48126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9760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pl-PL" smtClean="0"/>
              <a:pPr/>
              <a:t>2020-09-23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F61EA0F-A667-4B49-8422-0062BC55E249}" type="slidenum">
              <a:rPr lang="pl-PL" sz="1200" b="0" i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1186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/>
              <a:pPr/>
              <a:t>2020-09-23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11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16" name="Łza 15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xmlns="" val="68874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/>
              <a:pPr/>
              <a:t>2020-09-23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81523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/>
              <a:pPr/>
              <a:t>2020-09-23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7" name="Tytuł 1"/>
          <p:cNvSpPr txBox="1">
            <a:spLocks/>
          </p:cNvSpPr>
          <p:nvPr userDrawn="1"/>
        </p:nvSpPr>
        <p:spPr>
          <a:xfrm>
            <a:off x="723900" y="0"/>
            <a:ext cx="10744200" cy="12284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814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/>
              <a:pPr/>
              <a:t>2020-09-23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11" name="Łza 10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xmlns="" val="974632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pPr/>
              <a:t>2020-09-23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6670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pPr/>
              <a:t>2020-09-23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1660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 userDrawn="1"/>
        </p:nvSpPr>
        <p:spPr>
          <a:xfrm>
            <a:off x="6745351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pPr/>
              <a:t>2020-09-23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8" name="Łza 7"/>
          <p:cNvSpPr/>
          <p:nvPr userDrawn="1"/>
        </p:nvSpPr>
        <p:spPr>
          <a:xfrm rot="16200000">
            <a:off x="5696107" y="1980184"/>
            <a:ext cx="3114986" cy="3115569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5700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F7CB-6CC3-4C50-83EC-67E2ED911285}" type="datetime1">
              <a:rPr lang="pl-PL" smtClean="0"/>
              <a:pPr/>
              <a:t>2020-09-23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37432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  <p:sp>
        <p:nvSpPr>
          <p:cNvPr id="6" name="Podtytuł 2"/>
          <p:cNvSpPr txBox="1">
            <a:spLocks/>
          </p:cNvSpPr>
          <p:nvPr userDrawn="1"/>
        </p:nvSpPr>
        <p:spPr>
          <a:xfrm>
            <a:off x="838202" y="5110609"/>
            <a:ext cx="8503022" cy="1137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"/>
              </a:spcBef>
              <a:buFont typeface="Arial" panose="020B0604020202020204" pitchFamily="34" charset="0"/>
              <a:buNone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>
              <a:latin typeface="+mj-lt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854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703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1" name="Łza 10"/>
          <p:cNvSpPr/>
          <p:nvPr userDrawn="1"/>
        </p:nvSpPr>
        <p:spPr>
          <a:xfrm rot="16200000">
            <a:off x="9503010" y="3538876"/>
            <a:ext cx="2048183" cy="2048566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xmlns="" val="158524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pPr/>
              <a:t>2020-09-23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485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pPr/>
              <a:t>2020-09-23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0776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pPr/>
              <a:t>2020-09-23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0" name="Łza 9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4" name="Tytuł 1"/>
          <p:cNvSpPr txBox="1">
            <a:spLocks/>
          </p:cNvSpPr>
          <p:nvPr userDrawn="1"/>
        </p:nvSpPr>
        <p:spPr>
          <a:xfrm>
            <a:off x="604434" y="0"/>
            <a:ext cx="10749367" cy="1208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18583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3964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/>
              <a:pPr/>
              <a:t>2020-09-23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11" name="Prostokąt z zaokrąglonym rogiem 10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 Lt"/>
              <a:ea typeface="+mn-ea"/>
              <a:cs typeface="+mn-cs"/>
            </a:endParaRPr>
          </a:p>
        </p:txBody>
      </p:sp>
      <p:sp>
        <p:nvSpPr>
          <p:cNvPr id="9" name="Tytuł 1"/>
          <p:cNvSpPr txBox="1">
            <a:spLocks/>
          </p:cNvSpPr>
          <p:nvPr userDrawn="1"/>
        </p:nvSpPr>
        <p:spPr>
          <a:xfrm>
            <a:off x="723900" y="0"/>
            <a:ext cx="10744200" cy="12284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32822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/>
              <a:pPr/>
              <a:t>2020-09-23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8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xmlns="" val="429309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38D-F4C6-4CBF-8ADB-4BFCC40F692D}" type="datetime1">
              <a:rPr lang="pl-PL" smtClean="0"/>
              <a:pPr/>
              <a:t>2020-09-23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61" r:id="rId2"/>
    <p:sldLayoutId id="2147483672" r:id="rId3"/>
    <p:sldLayoutId id="2147483673" r:id="rId4"/>
    <p:sldLayoutId id="2147483682" r:id="rId5"/>
    <p:sldLayoutId id="2147483681" r:id="rId6"/>
    <p:sldLayoutId id="2147483662" r:id="rId7"/>
    <p:sldLayoutId id="2147483664" r:id="rId8"/>
    <p:sldLayoutId id="2147483677" r:id="rId9"/>
    <p:sldLayoutId id="2147483678" r:id="rId10"/>
    <p:sldLayoutId id="2147483679" r:id="rId11"/>
    <p:sldLayoutId id="2147483666" r:id="rId12"/>
    <p:sldLayoutId id="2147483680" r:id="rId13"/>
    <p:sldLayoutId id="2147483674" r:id="rId14"/>
    <p:sldLayoutId id="2147483675" r:id="rId15"/>
    <p:sldLayoutId id="2147483676" r:id="rId16"/>
    <p:sldLayoutId id="2147483667" r:id="rId17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58595B"/>
          </a:solidFill>
          <a:latin typeface="+mj-lt"/>
          <a:ea typeface="Roboto Light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3"/>
          <p:cNvSpPr txBox="1">
            <a:spLocks/>
          </p:cNvSpPr>
          <p:nvPr/>
        </p:nvSpPr>
        <p:spPr>
          <a:xfrm>
            <a:off x="1139796" y="1842951"/>
            <a:ext cx="10515600" cy="23876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r>
              <a:rPr lang="pl-PL" sz="3200" dirty="0">
                <a:solidFill>
                  <a:schemeClr val="tx1"/>
                </a:solidFill>
              </a:rPr>
              <a:t>Konkurs: Samorządowy lider zarządzania 2020</a:t>
            </a:r>
          </a:p>
          <a:p>
            <a:r>
              <a:rPr lang="pl-PL" sz="3200" dirty="0">
                <a:solidFill>
                  <a:schemeClr val="tx1"/>
                </a:solidFill>
              </a:rPr>
              <a:t>Samorząd jako pracodawca</a:t>
            </a:r>
          </a:p>
          <a:p>
            <a:r>
              <a:rPr lang="pl-PL" b="1" dirty="0">
                <a:solidFill>
                  <a:schemeClr val="tx1"/>
                </a:solidFill>
              </a:rPr>
              <a:t>Dialog społeczny dla godnej pracy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sz="3200" dirty="0">
                <a:solidFill>
                  <a:schemeClr val="tx1"/>
                </a:solidFill>
              </a:rPr>
              <a:t>Konkurs dla jednostek samorządu terytorialnego </a:t>
            </a:r>
            <a:br>
              <a:rPr lang="pl-PL" sz="3200" dirty="0">
                <a:solidFill>
                  <a:schemeClr val="tx1"/>
                </a:solidFill>
              </a:rPr>
            </a:br>
            <a:r>
              <a:rPr lang="pl-PL" sz="3200" dirty="0">
                <a:solidFill>
                  <a:schemeClr val="tx1"/>
                </a:solidFill>
              </a:rPr>
              <a:t>i komunalnych firm dostarczających lokalne usługi publiczne</a:t>
            </a:r>
            <a:endParaRPr lang="pl-PL" sz="32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14B94A89-E66E-41B8-85DF-7F1DE2D0061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1999" cy="113634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C14A4387-6AA4-4B7D-AB06-53222E4D6D4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538" y="5495278"/>
            <a:ext cx="11113858" cy="1220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1807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xmlns="" id="{5F6EE3A2-6A45-40ED-B3CB-3EA99FC4AE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48134189"/>
              </p:ext>
            </p:extLst>
          </p:nvPr>
        </p:nvGraphicFramePr>
        <p:xfrm>
          <a:off x="417250" y="1825625"/>
          <a:ext cx="11465502" cy="3509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D61DD2C2-0BFB-4A5E-9B99-1F4D0160C3D9}"/>
              </a:ext>
            </a:extLst>
          </p:cNvPr>
          <p:cNvSpPr txBox="1"/>
          <p:nvPr/>
        </p:nvSpPr>
        <p:spPr>
          <a:xfrm>
            <a:off x="838202" y="337351"/>
            <a:ext cx="10010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/>
              <a:t>Uczestnicy konkursu. Dziękujemy! 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84D8662A-429E-41FA-B0A1-F8C445ECEE7D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353" y="5726097"/>
            <a:ext cx="11044553" cy="92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394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xmlns="" id="{5F6EE3A2-6A45-40ED-B3CB-3EA99FC4AE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21229371"/>
              </p:ext>
            </p:extLst>
          </p:nvPr>
        </p:nvGraphicFramePr>
        <p:xfrm>
          <a:off x="838202" y="1674705"/>
          <a:ext cx="10250008" cy="3758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D61DD2C2-0BFB-4A5E-9B99-1F4D0160C3D9}"/>
              </a:ext>
            </a:extLst>
          </p:cNvPr>
          <p:cNvSpPr txBox="1"/>
          <p:nvPr/>
        </p:nvSpPr>
        <p:spPr>
          <a:xfrm>
            <a:off x="838202" y="337351"/>
            <a:ext cx="10010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/>
              <a:t>Procedura oceny wniosków konkursowych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84D8662A-429E-41FA-B0A1-F8C445ECEE7D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353" y="5726097"/>
            <a:ext cx="11044553" cy="92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1503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xmlns="" id="{5F6EE3A2-6A45-40ED-B3CB-3EA99FC4AE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6355040"/>
              </p:ext>
            </p:extLst>
          </p:nvPr>
        </p:nvGraphicFramePr>
        <p:xfrm>
          <a:off x="-497150" y="1772359"/>
          <a:ext cx="11465502" cy="3509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D61DD2C2-0BFB-4A5E-9B99-1F4D0160C3D9}"/>
              </a:ext>
            </a:extLst>
          </p:cNvPr>
          <p:cNvSpPr txBox="1"/>
          <p:nvPr/>
        </p:nvSpPr>
        <p:spPr>
          <a:xfrm>
            <a:off x="838202" y="337351"/>
            <a:ext cx="10010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/>
              <a:t>Oto finaliści – gratulujemy!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84D8662A-429E-41FA-B0A1-F8C445ECEE7D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353" y="5726097"/>
            <a:ext cx="11044553" cy="92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7051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xmlns="" id="{669CE406-3C54-48F3-BF86-D2964C8176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99715060"/>
              </p:ext>
            </p:extLst>
          </p:nvPr>
        </p:nvGraphicFramePr>
        <p:xfrm>
          <a:off x="838201" y="1488273"/>
          <a:ext cx="10428288" cy="4486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35C6A9CA-2DB1-461C-B354-C162E836CC2A}"/>
              </a:ext>
            </a:extLst>
          </p:cNvPr>
          <p:cNvSpPr txBox="1"/>
          <p:nvPr/>
        </p:nvSpPr>
        <p:spPr>
          <a:xfrm>
            <a:off x="838201" y="357871"/>
            <a:ext cx="8820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000" b="1" dirty="0"/>
              <a:t>Kryteria oceny. Zachęcamy do skorzystania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2DDA0FAB-5EC2-4DAF-94AA-807342F8C513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3723" y="5839612"/>
            <a:ext cx="11044553" cy="92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25427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3"/>
          <p:cNvSpPr txBox="1">
            <a:spLocks/>
          </p:cNvSpPr>
          <p:nvPr/>
        </p:nvSpPr>
        <p:spPr>
          <a:xfrm>
            <a:off x="646353" y="4184074"/>
            <a:ext cx="4508500" cy="2092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j-cs"/>
              </a:defRPr>
            </a:lvl1pPr>
          </a:lstStyle>
          <a:p>
            <a:r>
              <a:rPr lang="pl-PL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Pięknie dziękuję</a:t>
            </a:r>
          </a:p>
          <a:p>
            <a:r>
              <a:rPr lang="pl-PL" sz="24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© </a:t>
            </a:r>
            <a:r>
              <a:rPr lang="pl-PL" sz="2400" dirty="0">
                <a:solidFill>
                  <a:schemeClr val="tx1"/>
                </a:solidFill>
                <a:latin typeface="+mn-lt"/>
              </a:rPr>
              <a:t>Marek Wójcik, mw@zmp.poznan.pl</a:t>
            </a:r>
            <a:endParaRPr lang="pl-PL" sz="2400" u="sng" dirty="0">
              <a:solidFill>
                <a:schemeClr val="tx1"/>
              </a:solidFill>
              <a:latin typeface="+mn-lt"/>
            </a:endParaRPr>
          </a:p>
          <a:p>
            <a:endParaRPr lang="pl-PL" u="sng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dirty="0">
              <a:solidFill>
                <a:schemeClr val="tx1"/>
              </a:solidFill>
              <a:latin typeface="+mj-lt"/>
            </a:endParaRPr>
          </a:p>
          <a:p>
            <a:endParaRPr lang="pl-PL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Symbol zastępczy tekstu 4"/>
          <p:cNvSpPr txBox="1">
            <a:spLocks/>
          </p:cNvSpPr>
          <p:nvPr/>
        </p:nvSpPr>
        <p:spPr>
          <a:xfrm>
            <a:off x="7171499" y="1205346"/>
            <a:ext cx="4946073" cy="2978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3200" i="1" dirty="0">
                <a:solidFill>
                  <a:schemeClr val="bg1"/>
                </a:solidFill>
                <a:latin typeface="+mn-lt"/>
              </a:rPr>
              <a:t>„Gdyby ludzie robili tylko to, </a:t>
            </a:r>
            <a:br>
              <a:rPr lang="pl-PL" sz="3200" i="1" dirty="0">
                <a:solidFill>
                  <a:schemeClr val="bg1"/>
                </a:solidFill>
                <a:latin typeface="+mn-lt"/>
              </a:rPr>
            </a:br>
            <a:r>
              <a:rPr lang="pl-PL" sz="3200" i="1" dirty="0">
                <a:solidFill>
                  <a:schemeClr val="bg1"/>
                </a:solidFill>
                <a:latin typeface="+mn-lt"/>
              </a:rPr>
              <a:t>co wyglądało na możliwe, </a:t>
            </a:r>
            <a:br>
              <a:rPr lang="pl-PL" sz="3200" i="1" dirty="0">
                <a:solidFill>
                  <a:schemeClr val="bg1"/>
                </a:solidFill>
                <a:latin typeface="+mn-lt"/>
              </a:rPr>
            </a:br>
            <a:r>
              <a:rPr lang="pl-PL" sz="3200" i="1" dirty="0">
                <a:solidFill>
                  <a:schemeClr val="bg1"/>
                </a:solidFill>
                <a:latin typeface="+mn-lt"/>
              </a:rPr>
              <a:t>do dzisiaj siedzieliby </a:t>
            </a:r>
            <a:br>
              <a:rPr lang="pl-PL" sz="3200" i="1" dirty="0">
                <a:solidFill>
                  <a:schemeClr val="bg1"/>
                </a:solidFill>
                <a:latin typeface="+mn-lt"/>
              </a:rPr>
            </a:br>
            <a:r>
              <a:rPr lang="pl-PL" sz="3200" i="1" dirty="0">
                <a:solidFill>
                  <a:schemeClr val="bg1"/>
                </a:solidFill>
                <a:latin typeface="+mn-lt"/>
              </a:rPr>
              <a:t>w jaskiniach.”</a:t>
            </a:r>
          </a:p>
          <a:p>
            <a:pPr marL="0" indent="0">
              <a:buNone/>
            </a:pPr>
            <a:r>
              <a:rPr lang="pl-PL" sz="3200" i="1" dirty="0">
                <a:solidFill>
                  <a:schemeClr val="bg1"/>
                </a:solidFill>
                <a:latin typeface="+mn-lt"/>
              </a:rPr>
              <a:t>Stanisław Lem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D363328B-6796-4705-A218-3D2CAFD8DF2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353" y="5726097"/>
            <a:ext cx="11044553" cy="92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5627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Z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MP-Calibri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elcome to PowerPoint_TP102923943" id="{01FC8EAD-4A0B-4F26-87F4-4BA89417ECDB}" vid="{16E11136-12C7-4FC0-81A3-8AEFAFB807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158</Words>
  <Application>Microsoft Office PowerPoint</Application>
  <PresentationFormat>Niestandardowy</PresentationFormat>
  <Paragraphs>40</Paragraphs>
  <Slides>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ZMP</vt:lpstr>
      <vt:lpstr>Slajd 1</vt:lpstr>
      <vt:lpstr>Slajd 2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2017-01-02T12:00:26Z</dcterms:created>
  <dcterms:modified xsi:type="dcterms:W3CDTF">2020-09-23T13:07:03Z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