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70" r:id="rId9"/>
    <p:sldId id="274" r:id="rId10"/>
    <p:sldId id="263" r:id="rId11"/>
    <p:sldId id="271" r:id="rId12"/>
    <p:sldId id="272" r:id="rId13"/>
    <p:sldId id="273" r:id="rId14"/>
    <p:sldId id="275" r:id="rId15"/>
    <p:sldId id="281" r:id="rId16"/>
    <p:sldId id="279" r:id="rId17"/>
    <p:sldId id="280" r:id="rId18"/>
    <p:sldId id="278" r:id="rId19"/>
    <p:sldId id="282" r:id="rId20"/>
    <p:sldId id="277" r:id="rId21"/>
  </p:sldIdLst>
  <p:sldSz cx="12192000" cy="6858000"/>
  <p:notesSz cx="6794500" cy="9906000"/>
  <p:embeddedFontLst>
    <p:embeddedFont>
      <p:font typeface="Calibri Light" panose="020F030202020403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Bookman Old Style" panose="02050604050505020204" pitchFamily="18" charset="0"/>
      <p:regular r:id="rId29"/>
      <p:bold r:id="rId30"/>
      <p:italic r:id="rId31"/>
      <p:boldItalic r:id="rId32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646" autoAdjust="0"/>
  </p:normalViewPr>
  <p:slideViewPr>
    <p:cSldViewPr snapToGrid="0">
      <p:cViewPr varScale="1">
        <p:scale>
          <a:sx n="80" d="100"/>
          <a:sy n="80" d="100"/>
        </p:scale>
        <p:origin x="78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134522-B260-4AB1-A34C-6616C4522D7E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CDFC86C4-751B-4D82-B149-C5C126146E9E}">
      <dgm:prSet phldrT="[Tekst]"/>
      <dgm:spPr/>
      <dgm:t>
        <a:bodyPr/>
        <a:lstStyle/>
        <a:p>
          <a:r>
            <a:rPr lang="pl-PL" b="1" dirty="0" smtClean="0"/>
            <a:t>DZIAŁ WSPARCIA SPECJALISTYCZNEGO</a:t>
          </a:r>
          <a:endParaRPr lang="pl-PL" b="1" dirty="0"/>
        </a:p>
      </dgm:t>
    </dgm:pt>
    <dgm:pt modelId="{C590660D-26B0-4E75-8AAC-FFD612161469}" type="parTrans" cxnId="{9ED06393-1CBE-4B55-A1B5-A034E63C1FFB}">
      <dgm:prSet/>
      <dgm:spPr/>
      <dgm:t>
        <a:bodyPr/>
        <a:lstStyle/>
        <a:p>
          <a:endParaRPr lang="pl-PL"/>
        </a:p>
      </dgm:t>
    </dgm:pt>
    <dgm:pt modelId="{B2E4AB10-89C5-4ACF-B5DF-7CC612198F08}" type="sibTrans" cxnId="{9ED06393-1CBE-4B55-A1B5-A034E63C1FFB}">
      <dgm:prSet/>
      <dgm:spPr/>
      <dgm:t>
        <a:bodyPr/>
        <a:lstStyle/>
        <a:p>
          <a:endParaRPr lang="pl-PL"/>
        </a:p>
      </dgm:t>
    </dgm:pt>
    <dgm:pt modelId="{87D750EA-810E-428A-B7FA-DB4A569E9509}">
      <dgm:prSet phldrT="[Tekst]"/>
      <dgm:spPr/>
      <dgm:t>
        <a:bodyPr/>
        <a:lstStyle/>
        <a:p>
          <a:r>
            <a:rPr lang="pl-PL" b="1" dirty="0" smtClean="0"/>
            <a:t>5</a:t>
          </a:r>
        </a:p>
        <a:p>
          <a:r>
            <a:rPr lang="pl-PL" b="1" dirty="0" smtClean="0"/>
            <a:t>ZESPOŁÓW </a:t>
          </a:r>
        </a:p>
        <a:p>
          <a:r>
            <a:rPr lang="pl-PL" b="1" dirty="0" smtClean="0"/>
            <a:t>WSPARCIA </a:t>
          </a:r>
        </a:p>
        <a:p>
          <a:r>
            <a:rPr lang="pl-PL" b="1" dirty="0" smtClean="0"/>
            <a:t>SPECJALISTYCZNEGO</a:t>
          </a:r>
          <a:endParaRPr lang="pl-PL" b="1" dirty="0"/>
        </a:p>
      </dgm:t>
    </dgm:pt>
    <dgm:pt modelId="{3C6DEF20-64F6-415E-92E1-C19290C64042}" type="parTrans" cxnId="{28DC9DB4-7285-471C-8B95-6071D997F447}">
      <dgm:prSet/>
      <dgm:spPr/>
      <dgm:t>
        <a:bodyPr/>
        <a:lstStyle/>
        <a:p>
          <a:endParaRPr lang="pl-PL"/>
        </a:p>
      </dgm:t>
    </dgm:pt>
    <dgm:pt modelId="{E80602D6-3860-40B2-9E85-E0454FD06D63}" type="sibTrans" cxnId="{28DC9DB4-7285-471C-8B95-6071D997F447}">
      <dgm:prSet/>
      <dgm:spPr/>
      <dgm:t>
        <a:bodyPr/>
        <a:lstStyle/>
        <a:p>
          <a:endParaRPr lang="pl-PL"/>
        </a:p>
      </dgm:t>
    </dgm:pt>
    <dgm:pt modelId="{716322C4-CDD2-42EB-B319-C8F178D0F064}">
      <dgm:prSet phldrT="[Tekst]"/>
      <dgm:spPr/>
      <dgm:t>
        <a:bodyPr/>
        <a:lstStyle/>
        <a:p>
          <a:r>
            <a:rPr lang="pl-PL" b="1" dirty="0" smtClean="0"/>
            <a:t>KLUB</a:t>
          </a:r>
        </a:p>
        <a:p>
          <a:r>
            <a:rPr lang="pl-PL" b="1" dirty="0" smtClean="0"/>
            <a:t>INTEGRACJI </a:t>
          </a:r>
        </a:p>
        <a:p>
          <a:r>
            <a:rPr lang="pl-PL" b="1" dirty="0" smtClean="0"/>
            <a:t>SPOŁECZNEJ</a:t>
          </a:r>
          <a:endParaRPr lang="pl-PL" b="1" dirty="0"/>
        </a:p>
      </dgm:t>
    </dgm:pt>
    <dgm:pt modelId="{B9F00FFD-4761-4553-8D71-0379EB2BC4D6}" type="sibTrans" cxnId="{86360474-8C64-470A-861F-FF19DBD7256F}">
      <dgm:prSet/>
      <dgm:spPr/>
      <dgm:t>
        <a:bodyPr/>
        <a:lstStyle/>
        <a:p>
          <a:endParaRPr lang="pl-PL"/>
        </a:p>
      </dgm:t>
    </dgm:pt>
    <dgm:pt modelId="{A83D43AB-0ABF-4735-A036-B35742361BA9}" type="parTrans" cxnId="{86360474-8C64-470A-861F-FF19DBD7256F}">
      <dgm:prSet/>
      <dgm:spPr/>
      <dgm:t>
        <a:bodyPr/>
        <a:lstStyle/>
        <a:p>
          <a:endParaRPr lang="pl-PL"/>
        </a:p>
      </dgm:t>
    </dgm:pt>
    <dgm:pt modelId="{5177086D-08A9-4564-972E-DDB111B84FAF}" type="pres">
      <dgm:prSet presAssocID="{13134522-B260-4AB1-A34C-6616C4522D7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0A9EAA72-FBC2-467A-83B8-2476001A88BB}" type="pres">
      <dgm:prSet presAssocID="{CDFC86C4-751B-4D82-B149-C5C126146E9E}" presName="hierRoot1" presStyleCnt="0"/>
      <dgm:spPr/>
      <dgm:t>
        <a:bodyPr/>
        <a:lstStyle/>
        <a:p>
          <a:endParaRPr lang="pl-PL"/>
        </a:p>
      </dgm:t>
    </dgm:pt>
    <dgm:pt modelId="{A0B79B0D-5325-4650-B8AE-0A7B8A951525}" type="pres">
      <dgm:prSet presAssocID="{CDFC86C4-751B-4D82-B149-C5C126146E9E}" presName="composite" presStyleCnt="0"/>
      <dgm:spPr/>
      <dgm:t>
        <a:bodyPr/>
        <a:lstStyle/>
        <a:p>
          <a:endParaRPr lang="pl-PL"/>
        </a:p>
      </dgm:t>
    </dgm:pt>
    <dgm:pt modelId="{9FCEB5F6-C236-4047-A43A-25B7566B56B8}" type="pres">
      <dgm:prSet presAssocID="{CDFC86C4-751B-4D82-B149-C5C126146E9E}" presName="background" presStyleLbl="node0" presStyleIdx="0" presStyleCnt="1"/>
      <dgm:spPr/>
      <dgm:t>
        <a:bodyPr/>
        <a:lstStyle/>
        <a:p>
          <a:endParaRPr lang="pl-PL"/>
        </a:p>
      </dgm:t>
    </dgm:pt>
    <dgm:pt modelId="{EE42383E-E1DD-4534-90AD-BB039DD90F70}" type="pres">
      <dgm:prSet presAssocID="{CDFC86C4-751B-4D82-B149-C5C126146E9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60204D3-6EF3-441C-9E60-B8807FBD802E}" type="pres">
      <dgm:prSet presAssocID="{CDFC86C4-751B-4D82-B149-C5C126146E9E}" presName="hierChild2" presStyleCnt="0"/>
      <dgm:spPr/>
      <dgm:t>
        <a:bodyPr/>
        <a:lstStyle/>
        <a:p>
          <a:endParaRPr lang="pl-PL"/>
        </a:p>
      </dgm:t>
    </dgm:pt>
    <dgm:pt modelId="{7E33C389-EB03-4AFA-91B2-5861AF396ECD}" type="pres">
      <dgm:prSet presAssocID="{3C6DEF20-64F6-415E-92E1-C19290C64042}" presName="Name10" presStyleLbl="parChTrans1D2" presStyleIdx="0" presStyleCnt="2"/>
      <dgm:spPr/>
      <dgm:t>
        <a:bodyPr/>
        <a:lstStyle/>
        <a:p>
          <a:endParaRPr lang="pl-PL"/>
        </a:p>
      </dgm:t>
    </dgm:pt>
    <dgm:pt modelId="{FF81122F-1F2E-42C5-B16F-31A2AFE5F9B3}" type="pres">
      <dgm:prSet presAssocID="{87D750EA-810E-428A-B7FA-DB4A569E9509}" presName="hierRoot2" presStyleCnt="0"/>
      <dgm:spPr/>
      <dgm:t>
        <a:bodyPr/>
        <a:lstStyle/>
        <a:p>
          <a:endParaRPr lang="pl-PL"/>
        </a:p>
      </dgm:t>
    </dgm:pt>
    <dgm:pt modelId="{7DCFD154-A4BA-4FE8-937B-7ECB135F4790}" type="pres">
      <dgm:prSet presAssocID="{87D750EA-810E-428A-B7FA-DB4A569E9509}" presName="composite2" presStyleCnt="0"/>
      <dgm:spPr/>
      <dgm:t>
        <a:bodyPr/>
        <a:lstStyle/>
        <a:p>
          <a:endParaRPr lang="pl-PL"/>
        </a:p>
      </dgm:t>
    </dgm:pt>
    <dgm:pt modelId="{25295586-E602-4286-81FD-CC778617C86E}" type="pres">
      <dgm:prSet presAssocID="{87D750EA-810E-428A-B7FA-DB4A569E9509}" presName="background2" presStyleLbl="node2" presStyleIdx="0" presStyleCnt="2"/>
      <dgm:spPr/>
      <dgm:t>
        <a:bodyPr/>
        <a:lstStyle/>
        <a:p>
          <a:endParaRPr lang="pl-PL"/>
        </a:p>
      </dgm:t>
    </dgm:pt>
    <dgm:pt modelId="{85A1A84B-D39F-41DD-9709-AAB31116BE84}" type="pres">
      <dgm:prSet presAssocID="{87D750EA-810E-428A-B7FA-DB4A569E950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BE35BB9-4830-4911-B375-8BC8BCABC95B}" type="pres">
      <dgm:prSet presAssocID="{87D750EA-810E-428A-B7FA-DB4A569E9509}" presName="hierChild3" presStyleCnt="0"/>
      <dgm:spPr/>
      <dgm:t>
        <a:bodyPr/>
        <a:lstStyle/>
        <a:p>
          <a:endParaRPr lang="pl-PL"/>
        </a:p>
      </dgm:t>
    </dgm:pt>
    <dgm:pt modelId="{84F52E36-1EF6-45AA-9634-B99CEEEC3755}" type="pres">
      <dgm:prSet presAssocID="{A83D43AB-0ABF-4735-A036-B35742361BA9}" presName="Name10" presStyleLbl="parChTrans1D2" presStyleIdx="1" presStyleCnt="2"/>
      <dgm:spPr/>
      <dgm:t>
        <a:bodyPr/>
        <a:lstStyle/>
        <a:p>
          <a:endParaRPr lang="pl-PL"/>
        </a:p>
      </dgm:t>
    </dgm:pt>
    <dgm:pt modelId="{B6D9AB8A-FBD0-4973-A0C1-95D7A5E4AFDC}" type="pres">
      <dgm:prSet presAssocID="{716322C4-CDD2-42EB-B319-C8F178D0F064}" presName="hierRoot2" presStyleCnt="0"/>
      <dgm:spPr/>
      <dgm:t>
        <a:bodyPr/>
        <a:lstStyle/>
        <a:p>
          <a:endParaRPr lang="pl-PL"/>
        </a:p>
      </dgm:t>
    </dgm:pt>
    <dgm:pt modelId="{A22F1929-E86E-4A8E-B760-0558A413CDC4}" type="pres">
      <dgm:prSet presAssocID="{716322C4-CDD2-42EB-B319-C8F178D0F064}" presName="composite2" presStyleCnt="0"/>
      <dgm:spPr/>
      <dgm:t>
        <a:bodyPr/>
        <a:lstStyle/>
        <a:p>
          <a:endParaRPr lang="pl-PL"/>
        </a:p>
      </dgm:t>
    </dgm:pt>
    <dgm:pt modelId="{A3EDB683-8B3A-4A63-BB00-96B29E21FD30}" type="pres">
      <dgm:prSet presAssocID="{716322C4-CDD2-42EB-B319-C8F178D0F064}" presName="background2" presStyleLbl="node2" presStyleIdx="1" presStyleCnt="2"/>
      <dgm:spPr/>
      <dgm:t>
        <a:bodyPr/>
        <a:lstStyle/>
        <a:p>
          <a:endParaRPr lang="pl-PL"/>
        </a:p>
      </dgm:t>
    </dgm:pt>
    <dgm:pt modelId="{4679064B-3F0C-4770-BCD4-84AF4350AB91}" type="pres">
      <dgm:prSet presAssocID="{716322C4-CDD2-42EB-B319-C8F178D0F06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8BC703F-ECC8-40D6-A36D-8CC0B78A8B95}" type="pres">
      <dgm:prSet presAssocID="{716322C4-CDD2-42EB-B319-C8F178D0F064}" presName="hierChild3" presStyleCnt="0"/>
      <dgm:spPr/>
      <dgm:t>
        <a:bodyPr/>
        <a:lstStyle/>
        <a:p>
          <a:endParaRPr lang="pl-PL"/>
        </a:p>
      </dgm:t>
    </dgm:pt>
  </dgm:ptLst>
  <dgm:cxnLst>
    <dgm:cxn modelId="{CEC04737-69A0-4CB7-94FA-E41A692FF840}" type="presOf" srcId="{3C6DEF20-64F6-415E-92E1-C19290C64042}" destId="{7E33C389-EB03-4AFA-91B2-5861AF396ECD}" srcOrd="0" destOrd="0" presId="urn:microsoft.com/office/officeart/2005/8/layout/hierarchy1"/>
    <dgm:cxn modelId="{86360474-8C64-470A-861F-FF19DBD7256F}" srcId="{CDFC86C4-751B-4D82-B149-C5C126146E9E}" destId="{716322C4-CDD2-42EB-B319-C8F178D0F064}" srcOrd="1" destOrd="0" parTransId="{A83D43AB-0ABF-4735-A036-B35742361BA9}" sibTransId="{B9F00FFD-4761-4553-8D71-0379EB2BC4D6}"/>
    <dgm:cxn modelId="{2BD728C0-CBCB-4D30-BD19-519954F1CD8B}" type="presOf" srcId="{87D750EA-810E-428A-B7FA-DB4A569E9509}" destId="{85A1A84B-D39F-41DD-9709-AAB31116BE84}" srcOrd="0" destOrd="0" presId="urn:microsoft.com/office/officeart/2005/8/layout/hierarchy1"/>
    <dgm:cxn modelId="{84589C90-90DF-44AF-844D-B8CA31B7DD50}" type="presOf" srcId="{13134522-B260-4AB1-A34C-6616C4522D7E}" destId="{5177086D-08A9-4564-972E-DDB111B84FAF}" srcOrd="0" destOrd="0" presId="urn:microsoft.com/office/officeart/2005/8/layout/hierarchy1"/>
    <dgm:cxn modelId="{9ED06393-1CBE-4B55-A1B5-A034E63C1FFB}" srcId="{13134522-B260-4AB1-A34C-6616C4522D7E}" destId="{CDFC86C4-751B-4D82-B149-C5C126146E9E}" srcOrd="0" destOrd="0" parTransId="{C590660D-26B0-4E75-8AAC-FFD612161469}" sibTransId="{B2E4AB10-89C5-4ACF-B5DF-7CC612198F08}"/>
    <dgm:cxn modelId="{35505CEB-C06A-4A23-989A-7E89121E7561}" type="presOf" srcId="{A83D43AB-0ABF-4735-A036-B35742361BA9}" destId="{84F52E36-1EF6-45AA-9634-B99CEEEC3755}" srcOrd="0" destOrd="0" presId="urn:microsoft.com/office/officeart/2005/8/layout/hierarchy1"/>
    <dgm:cxn modelId="{6DA053AD-8E18-4D60-9493-A315CE69A88B}" type="presOf" srcId="{CDFC86C4-751B-4D82-B149-C5C126146E9E}" destId="{EE42383E-E1DD-4534-90AD-BB039DD90F70}" srcOrd="0" destOrd="0" presId="urn:microsoft.com/office/officeart/2005/8/layout/hierarchy1"/>
    <dgm:cxn modelId="{51B885AD-4829-437F-831F-3ABBDB46A16D}" type="presOf" srcId="{716322C4-CDD2-42EB-B319-C8F178D0F064}" destId="{4679064B-3F0C-4770-BCD4-84AF4350AB91}" srcOrd="0" destOrd="0" presId="urn:microsoft.com/office/officeart/2005/8/layout/hierarchy1"/>
    <dgm:cxn modelId="{28DC9DB4-7285-471C-8B95-6071D997F447}" srcId="{CDFC86C4-751B-4D82-B149-C5C126146E9E}" destId="{87D750EA-810E-428A-B7FA-DB4A569E9509}" srcOrd="0" destOrd="0" parTransId="{3C6DEF20-64F6-415E-92E1-C19290C64042}" sibTransId="{E80602D6-3860-40B2-9E85-E0454FD06D63}"/>
    <dgm:cxn modelId="{9999AFC8-DB53-49B6-8556-FE265E3B468E}" type="presParOf" srcId="{5177086D-08A9-4564-972E-DDB111B84FAF}" destId="{0A9EAA72-FBC2-467A-83B8-2476001A88BB}" srcOrd="0" destOrd="0" presId="urn:microsoft.com/office/officeart/2005/8/layout/hierarchy1"/>
    <dgm:cxn modelId="{DD56EA6E-BC3F-41F8-B245-33665F1C5E4B}" type="presParOf" srcId="{0A9EAA72-FBC2-467A-83B8-2476001A88BB}" destId="{A0B79B0D-5325-4650-B8AE-0A7B8A951525}" srcOrd="0" destOrd="0" presId="urn:microsoft.com/office/officeart/2005/8/layout/hierarchy1"/>
    <dgm:cxn modelId="{1993E940-BDBF-455A-8A5B-EEB60966CA18}" type="presParOf" srcId="{A0B79B0D-5325-4650-B8AE-0A7B8A951525}" destId="{9FCEB5F6-C236-4047-A43A-25B7566B56B8}" srcOrd="0" destOrd="0" presId="urn:microsoft.com/office/officeart/2005/8/layout/hierarchy1"/>
    <dgm:cxn modelId="{4BEE37E7-CB3A-471D-BCB8-A189F7E77D7D}" type="presParOf" srcId="{A0B79B0D-5325-4650-B8AE-0A7B8A951525}" destId="{EE42383E-E1DD-4534-90AD-BB039DD90F70}" srcOrd="1" destOrd="0" presId="urn:microsoft.com/office/officeart/2005/8/layout/hierarchy1"/>
    <dgm:cxn modelId="{09D740ED-1334-414C-A138-FD0DB7022251}" type="presParOf" srcId="{0A9EAA72-FBC2-467A-83B8-2476001A88BB}" destId="{860204D3-6EF3-441C-9E60-B8807FBD802E}" srcOrd="1" destOrd="0" presId="urn:microsoft.com/office/officeart/2005/8/layout/hierarchy1"/>
    <dgm:cxn modelId="{E965FFE8-D93B-4BAF-9B0F-C0C94DDF07C8}" type="presParOf" srcId="{860204D3-6EF3-441C-9E60-B8807FBD802E}" destId="{7E33C389-EB03-4AFA-91B2-5861AF396ECD}" srcOrd="0" destOrd="0" presId="urn:microsoft.com/office/officeart/2005/8/layout/hierarchy1"/>
    <dgm:cxn modelId="{DB4D9EC6-01C6-48EC-B55E-03C78283F32C}" type="presParOf" srcId="{860204D3-6EF3-441C-9E60-B8807FBD802E}" destId="{FF81122F-1F2E-42C5-B16F-31A2AFE5F9B3}" srcOrd="1" destOrd="0" presId="urn:microsoft.com/office/officeart/2005/8/layout/hierarchy1"/>
    <dgm:cxn modelId="{670BE2F8-7A54-44E7-8977-825D38700849}" type="presParOf" srcId="{FF81122F-1F2E-42C5-B16F-31A2AFE5F9B3}" destId="{7DCFD154-A4BA-4FE8-937B-7ECB135F4790}" srcOrd="0" destOrd="0" presId="urn:microsoft.com/office/officeart/2005/8/layout/hierarchy1"/>
    <dgm:cxn modelId="{A261B92B-860F-4774-8ABB-86BEC2C8C4D9}" type="presParOf" srcId="{7DCFD154-A4BA-4FE8-937B-7ECB135F4790}" destId="{25295586-E602-4286-81FD-CC778617C86E}" srcOrd="0" destOrd="0" presId="urn:microsoft.com/office/officeart/2005/8/layout/hierarchy1"/>
    <dgm:cxn modelId="{F8C7820C-7C11-4DE4-BD97-BF90CD31FB0B}" type="presParOf" srcId="{7DCFD154-A4BA-4FE8-937B-7ECB135F4790}" destId="{85A1A84B-D39F-41DD-9709-AAB31116BE84}" srcOrd="1" destOrd="0" presId="urn:microsoft.com/office/officeart/2005/8/layout/hierarchy1"/>
    <dgm:cxn modelId="{62DF9F07-52A4-4BF9-B3A0-D2A9E67AB54C}" type="presParOf" srcId="{FF81122F-1F2E-42C5-B16F-31A2AFE5F9B3}" destId="{1BE35BB9-4830-4911-B375-8BC8BCABC95B}" srcOrd="1" destOrd="0" presId="urn:microsoft.com/office/officeart/2005/8/layout/hierarchy1"/>
    <dgm:cxn modelId="{E686C18F-382C-4B58-B2D5-8CFFD1EA12D0}" type="presParOf" srcId="{860204D3-6EF3-441C-9E60-B8807FBD802E}" destId="{84F52E36-1EF6-45AA-9634-B99CEEEC3755}" srcOrd="2" destOrd="0" presId="urn:microsoft.com/office/officeart/2005/8/layout/hierarchy1"/>
    <dgm:cxn modelId="{B4455D42-02F8-45D7-9B41-5A864CED8B7C}" type="presParOf" srcId="{860204D3-6EF3-441C-9E60-B8807FBD802E}" destId="{B6D9AB8A-FBD0-4973-A0C1-95D7A5E4AFDC}" srcOrd="3" destOrd="0" presId="urn:microsoft.com/office/officeart/2005/8/layout/hierarchy1"/>
    <dgm:cxn modelId="{8B6A34C7-6471-41C4-BEC3-1F0F9A7B384D}" type="presParOf" srcId="{B6D9AB8A-FBD0-4973-A0C1-95D7A5E4AFDC}" destId="{A22F1929-E86E-4A8E-B760-0558A413CDC4}" srcOrd="0" destOrd="0" presId="urn:microsoft.com/office/officeart/2005/8/layout/hierarchy1"/>
    <dgm:cxn modelId="{5E3AC2A2-3F58-407C-8D81-2ED483ADC5C8}" type="presParOf" srcId="{A22F1929-E86E-4A8E-B760-0558A413CDC4}" destId="{A3EDB683-8B3A-4A63-BB00-96B29E21FD30}" srcOrd="0" destOrd="0" presId="urn:microsoft.com/office/officeart/2005/8/layout/hierarchy1"/>
    <dgm:cxn modelId="{B07A33D6-B0A6-49C6-9548-B9CEA2B0EBC0}" type="presParOf" srcId="{A22F1929-E86E-4A8E-B760-0558A413CDC4}" destId="{4679064B-3F0C-4770-BCD4-84AF4350AB91}" srcOrd="1" destOrd="0" presId="urn:microsoft.com/office/officeart/2005/8/layout/hierarchy1"/>
    <dgm:cxn modelId="{6DC74139-9D5E-4879-8898-6D6A9FFEFE9B}" type="presParOf" srcId="{B6D9AB8A-FBD0-4973-A0C1-95D7A5E4AFDC}" destId="{48BC703F-ECC8-40D6-A36D-8CC0B78A8B9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37ECB1-5872-4487-B3BB-6CD57D1EA51A}" type="doc">
      <dgm:prSet loTypeId="urn:microsoft.com/office/officeart/2008/layout/VerticalCircle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6FFFC70F-14ED-43D8-B5DB-115FD0871F84}">
      <dgm:prSet phldrT="[Tekst]" custT="1"/>
      <dgm:spPr/>
      <dgm:t>
        <a:bodyPr/>
        <a:lstStyle/>
        <a:p>
          <a:r>
            <a:rPr lang="pl-PL" sz="2400" dirty="0" smtClean="0"/>
            <a:t> </a:t>
          </a:r>
          <a:r>
            <a:rPr lang="pl-PL" sz="2400" b="1" dirty="0" smtClean="0"/>
            <a:t>PRZEMOC W RODZINIE</a:t>
          </a:r>
          <a:endParaRPr lang="pl-PL" sz="2400" b="1" dirty="0"/>
        </a:p>
      </dgm:t>
    </dgm:pt>
    <dgm:pt modelId="{1272ABB5-D70F-43AA-B775-939C2A0F51DE}" type="parTrans" cxnId="{5DC04665-FC62-4909-9ECC-5DFAA89192D3}">
      <dgm:prSet/>
      <dgm:spPr/>
      <dgm:t>
        <a:bodyPr/>
        <a:lstStyle/>
        <a:p>
          <a:endParaRPr lang="pl-PL" sz="2400"/>
        </a:p>
      </dgm:t>
    </dgm:pt>
    <dgm:pt modelId="{94CAD4E2-D87B-4AD2-8860-BFC8BE7DBA8F}" type="sibTrans" cxnId="{5DC04665-FC62-4909-9ECC-5DFAA89192D3}">
      <dgm:prSet/>
      <dgm:spPr/>
      <dgm:t>
        <a:bodyPr/>
        <a:lstStyle/>
        <a:p>
          <a:endParaRPr lang="pl-PL" sz="2400"/>
        </a:p>
      </dgm:t>
    </dgm:pt>
    <dgm:pt modelId="{9127124D-9090-45C9-88F1-15449FB1860B}">
      <dgm:prSet phldrT="[Tekst]" custT="1"/>
      <dgm:spPr/>
      <dgm:t>
        <a:bodyPr/>
        <a:lstStyle/>
        <a:p>
          <a:r>
            <a:rPr lang="pl-PL" sz="2400" b="1" dirty="0" smtClean="0"/>
            <a:t>METODYCZNA PRACA SOCJALNA</a:t>
          </a:r>
          <a:endParaRPr lang="pl-PL" sz="2400" b="1" dirty="0"/>
        </a:p>
      </dgm:t>
    </dgm:pt>
    <dgm:pt modelId="{8AEC24DD-0CD5-46B5-BF52-789431F7B874}" type="parTrans" cxnId="{3504D05D-23E7-47E5-AA98-577192DE46A4}">
      <dgm:prSet/>
      <dgm:spPr/>
      <dgm:t>
        <a:bodyPr/>
        <a:lstStyle/>
        <a:p>
          <a:endParaRPr lang="pl-PL" sz="2400"/>
        </a:p>
      </dgm:t>
    </dgm:pt>
    <dgm:pt modelId="{A3CC815D-056D-4D91-B6B9-E14CBFF8EF9C}" type="sibTrans" cxnId="{3504D05D-23E7-47E5-AA98-577192DE46A4}">
      <dgm:prSet/>
      <dgm:spPr/>
      <dgm:t>
        <a:bodyPr/>
        <a:lstStyle/>
        <a:p>
          <a:endParaRPr lang="pl-PL" sz="2400"/>
        </a:p>
      </dgm:t>
    </dgm:pt>
    <dgm:pt modelId="{6583769C-1ACD-48B9-B0D6-B9A2E42CF755}">
      <dgm:prSet phldrT="[Tekst]" custT="1"/>
      <dgm:spPr/>
      <dgm:t>
        <a:bodyPr/>
        <a:lstStyle/>
        <a:p>
          <a:r>
            <a:rPr lang="pl-PL" sz="2400" b="1" dirty="0" smtClean="0"/>
            <a:t>ZDROWIE PSYCHICZNE</a:t>
          </a:r>
          <a:endParaRPr lang="pl-PL" sz="2400" b="1" dirty="0"/>
        </a:p>
      </dgm:t>
    </dgm:pt>
    <dgm:pt modelId="{36416BCD-91F2-4102-BB40-9E4C123C6001}" type="parTrans" cxnId="{D5669707-C941-415A-9ED1-623B9E6D1134}">
      <dgm:prSet/>
      <dgm:spPr/>
      <dgm:t>
        <a:bodyPr/>
        <a:lstStyle/>
        <a:p>
          <a:endParaRPr lang="pl-PL" sz="2400"/>
        </a:p>
      </dgm:t>
    </dgm:pt>
    <dgm:pt modelId="{3404E17D-B9DE-49B9-A650-30DE374614CD}" type="sibTrans" cxnId="{D5669707-C941-415A-9ED1-623B9E6D1134}">
      <dgm:prSet/>
      <dgm:spPr/>
      <dgm:t>
        <a:bodyPr/>
        <a:lstStyle/>
        <a:p>
          <a:endParaRPr lang="pl-PL" sz="2400"/>
        </a:p>
      </dgm:t>
    </dgm:pt>
    <dgm:pt modelId="{0A9126C9-0A88-4E44-BA47-555310C40D10}">
      <dgm:prSet phldrT="[Tekst]" custT="1"/>
      <dgm:spPr/>
      <dgm:t>
        <a:bodyPr/>
        <a:lstStyle/>
        <a:p>
          <a:r>
            <a:rPr lang="pl-PL" sz="2400" dirty="0" smtClean="0"/>
            <a:t>  </a:t>
          </a:r>
          <a:r>
            <a:rPr lang="pl-PL" sz="2400" b="1" dirty="0" smtClean="0"/>
            <a:t>PSYCHOTERAPIA</a:t>
          </a:r>
          <a:endParaRPr lang="pl-PL" sz="2400" b="1" dirty="0"/>
        </a:p>
      </dgm:t>
    </dgm:pt>
    <dgm:pt modelId="{D27BED4C-73CA-403F-9C2E-36F9886C0033}" type="parTrans" cxnId="{06912C0F-E61F-49F1-9244-B607A5833004}">
      <dgm:prSet/>
      <dgm:spPr/>
      <dgm:t>
        <a:bodyPr/>
        <a:lstStyle/>
        <a:p>
          <a:endParaRPr lang="pl-PL" sz="2400"/>
        </a:p>
      </dgm:t>
    </dgm:pt>
    <dgm:pt modelId="{E6A8D42D-4FD6-423A-8199-5836A0CD7FFB}" type="sibTrans" cxnId="{06912C0F-E61F-49F1-9244-B607A5833004}">
      <dgm:prSet/>
      <dgm:spPr/>
      <dgm:t>
        <a:bodyPr/>
        <a:lstStyle/>
        <a:p>
          <a:endParaRPr lang="pl-PL" sz="2400"/>
        </a:p>
      </dgm:t>
    </dgm:pt>
    <dgm:pt modelId="{B44BBF79-E109-4A01-8A12-66215BCE7D2C}">
      <dgm:prSet phldrT="[Tekst]" custT="1"/>
      <dgm:spPr/>
      <dgm:t>
        <a:bodyPr/>
        <a:lstStyle/>
        <a:p>
          <a:r>
            <a:rPr lang="pl-PL" sz="2400" b="1" dirty="0" smtClean="0"/>
            <a:t>ASYSTENTURA RODZINNA</a:t>
          </a:r>
          <a:endParaRPr lang="pl-PL" sz="2400" b="1" dirty="0"/>
        </a:p>
      </dgm:t>
    </dgm:pt>
    <dgm:pt modelId="{32C34C0C-AFB9-414D-AABF-8298B6334356}" type="parTrans" cxnId="{07D868A3-91F7-436C-8011-535B45E8F559}">
      <dgm:prSet/>
      <dgm:spPr/>
      <dgm:t>
        <a:bodyPr/>
        <a:lstStyle/>
        <a:p>
          <a:endParaRPr lang="pl-PL" sz="2400"/>
        </a:p>
      </dgm:t>
    </dgm:pt>
    <dgm:pt modelId="{151C5FDB-F533-4023-9B9E-0345572A1072}" type="sibTrans" cxnId="{07D868A3-91F7-436C-8011-535B45E8F559}">
      <dgm:prSet/>
      <dgm:spPr/>
      <dgm:t>
        <a:bodyPr/>
        <a:lstStyle/>
        <a:p>
          <a:endParaRPr lang="pl-PL" sz="2400"/>
        </a:p>
      </dgm:t>
    </dgm:pt>
    <dgm:pt modelId="{FF77DD02-6114-4881-9761-2C43FD3D847B}">
      <dgm:prSet phldrT="[Tekst]" custT="1"/>
      <dgm:spPr/>
      <dgm:t>
        <a:bodyPr/>
        <a:lstStyle/>
        <a:p>
          <a:r>
            <a:rPr lang="pl-PL" sz="2400" b="1" dirty="0" smtClean="0"/>
            <a:t>PEDAGOGIZACJA</a:t>
          </a:r>
          <a:endParaRPr lang="pl-PL" sz="2400" b="1" dirty="0"/>
        </a:p>
      </dgm:t>
    </dgm:pt>
    <dgm:pt modelId="{6B517107-7EDD-4832-8CC9-539A989BDF3F}" type="parTrans" cxnId="{9E406995-EA77-46BD-B51D-52480A6D11D2}">
      <dgm:prSet/>
      <dgm:spPr/>
      <dgm:t>
        <a:bodyPr/>
        <a:lstStyle/>
        <a:p>
          <a:endParaRPr lang="pl-PL" sz="2400"/>
        </a:p>
      </dgm:t>
    </dgm:pt>
    <dgm:pt modelId="{49C71B5E-18A1-4752-B49F-81C32156083D}" type="sibTrans" cxnId="{9E406995-EA77-46BD-B51D-52480A6D11D2}">
      <dgm:prSet/>
      <dgm:spPr/>
      <dgm:t>
        <a:bodyPr/>
        <a:lstStyle/>
        <a:p>
          <a:endParaRPr lang="pl-PL" sz="2400"/>
        </a:p>
      </dgm:t>
    </dgm:pt>
    <dgm:pt modelId="{3C3DB89A-26CA-48C2-9A0D-0F77F10644ED}" type="pres">
      <dgm:prSet presAssocID="{3C37ECB1-5872-4487-B3BB-6CD57D1EA51A}" presName="Name0" presStyleCnt="0">
        <dgm:presLayoutVars>
          <dgm:dir/>
        </dgm:presLayoutVars>
      </dgm:prSet>
      <dgm:spPr/>
      <dgm:t>
        <a:bodyPr/>
        <a:lstStyle/>
        <a:p>
          <a:endParaRPr lang="pl-PL"/>
        </a:p>
      </dgm:t>
    </dgm:pt>
    <dgm:pt modelId="{0938515E-53B7-4C83-A862-80C9C9C6476A}" type="pres">
      <dgm:prSet presAssocID="{6FFFC70F-14ED-43D8-B5DB-115FD0871F84}" presName="noChildren" presStyleCnt="0"/>
      <dgm:spPr/>
      <dgm:t>
        <a:bodyPr/>
        <a:lstStyle/>
        <a:p>
          <a:endParaRPr lang="pl-PL"/>
        </a:p>
      </dgm:t>
    </dgm:pt>
    <dgm:pt modelId="{C0F971A6-DB47-4B14-8CE0-C8A6FB3B8438}" type="pres">
      <dgm:prSet presAssocID="{6FFFC70F-14ED-43D8-B5DB-115FD0871F84}" presName="gap" presStyleCnt="0"/>
      <dgm:spPr/>
      <dgm:t>
        <a:bodyPr/>
        <a:lstStyle/>
        <a:p>
          <a:endParaRPr lang="pl-PL"/>
        </a:p>
      </dgm:t>
    </dgm:pt>
    <dgm:pt modelId="{D346BC00-7FD0-4A5D-87A6-7028386E1BEC}" type="pres">
      <dgm:prSet presAssocID="{6FFFC70F-14ED-43D8-B5DB-115FD0871F84}" presName="medCircle2" presStyleLbl="vennNode1" presStyleIdx="0" presStyleCnt="6"/>
      <dgm:spPr/>
      <dgm:t>
        <a:bodyPr/>
        <a:lstStyle/>
        <a:p>
          <a:endParaRPr lang="pl-PL"/>
        </a:p>
      </dgm:t>
    </dgm:pt>
    <dgm:pt modelId="{64A77663-27D8-4D7B-BB4A-32E9E9E01017}" type="pres">
      <dgm:prSet presAssocID="{6FFFC70F-14ED-43D8-B5DB-115FD0871F84}" presName="txLvlOnly1" presStyleLbl="revTx" presStyleIdx="0" presStyleCnt="6"/>
      <dgm:spPr/>
      <dgm:t>
        <a:bodyPr/>
        <a:lstStyle/>
        <a:p>
          <a:endParaRPr lang="pl-PL"/>
        </a:p>
      </dgm:t>
    </dgm:pt>
    <dgm:pt modelId="{F9C93CF7-B3E1-4E68-A6E8-31AFFBDD321D}" type="pres">
      <dgm:prSet presAssocID="{9127124D-9090-45C9-88F1-15449FB1860B}" presName="noChildren" presStyleCnt="0"/>
      <dgm:spPr/>
      <dgm:t>
        <a:bodyPr/>
        <a:lstStyle/>
        <a:p>
          <a:endParaRPr lang="pl-PL"/>
        </a:p>
      </dgm:t>
    </dgm:pt>
    <dgm:pt modelId="{D01925CD-E639-47CD-9062-8B8BF7009354}" type="pres">
      <dgm:prSet presAssocID="{9127124D-9090-45C9-88F1-15449FB1860B}" presName="gap" presStyleCnt="0"/>
      <dgm:spPr/>
      <dgm:t>
        <a:bodyPr/>
        <a:lstStyle/>
        <a:p>
          <a:endParaRPr lang="pl-PL"/>
        </a:p>
      </dgm:t>
    </dgm:pt>
    <dgm:pt modelId="{01C30246-9088-4049-BBE1-D14CFEC71D20}" type="pres">
      <dgm:prSet presAssocID="{9127124D-9090-45C9-88F1-15449FB1860B}" presName="medCircle2" presStyleLbl="vennNode1" presStyleIdx="1" presStyleCnt="6"/>
      <dgm:spPr/>
      <dgm:t>
        <a:bodyPr/>
        <a:lstStyle/>
        <a:p>
          <a:endParaRPr lang="pl-PL"/>
        </a:p>
      </dgm:t>
    </dgm:pt>
    <dgm:pt modelId="{9B916450-B0E7-4CDB-8AC1-74B496E69DAF}" type="pres">
      <dgm:prSet presAssocID="{9127124D-9090-45C9-88F1-15449FB1860B}" presName="txLvlOnly1" presStyleLbl="revTx" presStyleIdx="1" presStyleCnt="6"/>
      <dgm:spPr/>
      <dgm:t>
        <a:bodyPr/>
        <a:lstStyle/>
        <a:p>
          <a:endParaRPr lang="pl-PL"/>
        </a:p>
      </dgm:t>
    </dgm:pt>
    <dgm:pt modelId="{B624084A-70E4-4408-94B1-6FF57B39FE95}" type="pres">
      <dgm:prSet presAssocID="{6583769C-1ACD-48B9-B0D6-B9A2E42CF755}" presName="noChildren" presStyleCnt="0"/>
      <dgm:spPr/>
      <dgm:t>
        <a:bodyPr/>
        <a:lstStyle/>
        <a:p>
          <a:endParaRPr lang="pl-PL"/>
        </a:p>
      </dgm:t>
    </dgm:pt>
    <dgm:pt modelId="{A8D021F8-413D-4D59-97A9-37DFB967EDD7}" type="pres">
      <dgm:prSet presAssocID="{6583769C-1ACD-48B9-B0D6-B9A2E42CF755}" presName="gap" presStyleCnt="0"/>
      <dgm:spPr/>
      <dgm:t>
        <a:bodyPr/>
        <a:lstStyle/>
        <a:p>
          <a:endParaRPr lang="pl-PL"/>
        </a:p>
      </dgm:t>
    </dgm:pt>
    <dgm:pt modelId="{91FD714E-5A5B-4DF7-AB72-CF7A2167AB5B}" type="pres">
      <dgm:prSet presAssocID="{6583769C-1ACD-48B9-B0D6-B9A2E42CF755}" presName="medCircle2" presStyleLbl="vennNode1" presStyleIdx="2" presStyleCnt="6"/>
      <dgm:spPr/>
      <dgm:t>
        <a:bodyPr/>
        <a:lstStyle/>
        <a:p>
          <a:endParaRPr lang="pl-PL"/>
        </a:p>
      </dgm:t>
    </dgm:pt>
    <dgm:pt modelId="{5BFE2DDE-B01F-49A1-A369-680CED578960}" type="pres">
      <dgm:prSet presAssocID="{6583769C-1ACD-48B9-B0D6-B9A2E42CF755}" presName="txLvlOnly1" presStyleLbl="revTx" presStyleIdx="2" presStyleCnt="6"/>
      <dgm:spPr/>
      <dgm:t>
        <a:bodyPr/>
        <a:lstStyle/>
        <a:p>
          <a:endParaRPr lang="pl-PL"/>
        </a:p>
      </dgm:t>
    </dgm:pt>
    <dgm:pt modelId="{1661B639-BBDF-48A7-9BA8-9755DCDF18F8}" type="pres">
      <dgm:prSet presAssocID="{0A9126C9-0A88-4E44-BA47-555310C40D10}" presName="noChildren" presStyleCnt="0"/>
      <dgm:spPr/>
      <dgm:t>
        <a:bodyPr/>
        <a:lstStyle/>
        <a:p>
          <a:endParaRPr lang="pl-PL"/>
        </a:p>
      </dgm:t>
    </dgm:pt>
    <dgm:pt modelId="{E0DF5B95-1530-4967-B28A-A268563E0F90}" type="pres">
      <dgm:prSet presAssocID="{0A9126C9-0A88-4E44-BA47-555310C40D10}" presName="gap" presStyleCnt="0"/>
      <dgm:spPr/>
      <dgm:t>
        <a:bodyPr/>
        <a:lstStyle/>
        <a:p>
          <a:endParaRPr lang="pl-PL"/>
        </a:p>
      </dgm:t>
    </dgm:pt>
    <dgm:pt modelId="{D9DB830B-C840-48B4-9EB8-4CFB391412A5}" type="pres">
      <dgm:prSet presAssocID="{0A9126C9-0A88-4E44-BA47-555310C40D10}" presName="medCircle2" presStyleLbl="vennNode1" presStyleIdx="3" presStyleCnt="6"/>
      <dgm:spPr/>
      <dgm:t>
        <a:bodyPr/>
        <a:lstStyle/>
        <a:p>
          <a:endParaRPr lang="pl-PL"/>
        </a:p>
      </dgm:t>
    </dgm:pt>
    <dgm:pt modelId="{65E6756C-C11F-4C55-BC2A-320202789837}" type="pres">
      <dgm:prSet presAssocID="{0A9126C9-0A88-4E44-BA47-555310C40D10}" presName="txLvlOnly1" presStyleLbl="revTx" presStyleIdx="3" presStyleCnt="6"/>
      <dgm:spPr/>
      <dgm:t>
        <a:bodyPr/>
        <a:lstStyle/>
        <a:p>
          <a:endParaRPr lang="pl-PL"/>
        </a:p>
      </dgm:t>
    </dgm:pt>
    <dgm:pt modelId="{95CC17EC-D61B-4E2A-85B9-0166C979997F}" type="pres">
      <dgm:prSet presAssocID="{B44BBF79-E109-4A01-8A12-66215BCE7D2C}" presName="noChildren" presStyleCnt="0"/>
      <dgm:spPr/>
      <dgm:t>
        <a:bodyPr/>
        <a:lstStyle/>
        <a:p>
          <a:endParaRPr lang="pl-PL"/>
        </a:p>
      </dgm:t>
    </dgm:pt>
    <dgm:pt modelId="{C5DA0626-B7F5-4D67-84D9-B465F21E84C0}" type="pres">
      <dgm:prSet presAssocID="{B44BBF79-E109-4A01-8A12-66215BCE7D2C}" presName="gap" presStyleCnt="0"/>
      <dgm:spPr/>
      <dgm:t>
        <a:bodyPr/>
        <a:lstStyle/>
        <a:p>
          <a:endParaRPr lang="pl-PL"/>
        </a:p>
      </dgm:t>
    </dgm:pt>
    <dgm:pt modelId="{BB2D19BE-DB62-46A1-9A8B-8D44F472DDBC}" type="pres">
      <dgm:prSet presAssocID="{B44BBF79-E109-4A01-8A12-66215BCE7D2C}" presName="medCircle2" presStyleLbl="vennNode1" presStyleIdx="4" presStyleCnt="6"/>
      <dgm:spPr/>
      <dgm:t>
        <a:bodyPr/>
        <a:lstStyle/>
        <a:p>
          <a:endParaRPr lang="pl-PL"/>
        </a:p>
      </dgm:t>
    </dgm:pt>
    <dgm:pt modelId="{45779FE5-B7ED-4A92-B2F7-469925BF1D4B}" type="pres">
      <dgm:prSet presAssocID="{B44BBF79-E109-4A01-8A12-66215BCE7D2C}" presName="txLvlOnly1" presStyleLbl="revTx" presStyleIdx="4" presStyleCnt="6"/>
      <dgm:spPr/>
      <dgm:t>
        <a:bodyPr/>
        <a:lstStyle/>
        <a:p>
          <a:endParaRPr lang="pl-PL"/>
        </a:p>
      </dgm:t>
    </dgm:pt>
    <dgm:pt modelId="{7A57ACD0-535C-4575-A0CF-6C5CD7FA27A7}" type="pres">
      <dgm:prSet presAssocID="{FF77DD02-6114-4881-9761-2C43FD3D847B}" presName="noChildren" presStyleCnt="0"/>
      <dgm:spPr/>
      <dgm:t>
        <a:bodyPr/>
        <a:lstStyle/>
        <a:p>
          <a:endParaRPr lang="pl-PL"/>
        </a:p>
      </dgm:t>
    </dgm:pt>
    <dgm:pt modelId="{BFEF323E-6758-4577-9ECB-71A09D08183A}" type="pres">
      <dgm:prSet presAssocID="{FF77DD02-6114-4881-9761-2C43FD3D847B}" presName="gap" presStyleCnt="0"/>
      <dgm:spPr/>
      <dgm:t>
        <a:bodyPr/>
        <a:lstStyle/>
        <a:p>
          <a:endParaRPr lang="pl-PL"/>
        </a:p>
      </dgm:t>
    </dgm:pt>
    <dgm:pt modelId="{EFD0692A-6D62-42DC-8CD9-CF98F48635F1}" type="pres">
      <dgm:prSet presAssocID="{FF77DD02-6114-4881-9761-2C43FD3D847B}" presName="medCircle2" presStyleLbl="vennNode1" presStyleIdx="5" presStyleCnt="6"/>
      <dgm:spPr/>
      <dgm:t>
        <a:bodyPr/>
        <a:lstStyle/>
        <a:p>
          <a:endParaRPr lang="pl-PL"/>
        </a:p>
      </dgm:t>
    </dgm:pt>
    <dgm:pt modelId="{AA9A295F-E0A5-4412-B7D1-92AD86D785C3}" type="pres">
      <dgm:prSet presAssocID="{FF77DD02-6114-4881-9761-2C43FD3D847B}" presName="txLvlOnly1" presStyleLbl="revTx" presStyleIdx="5" presStyleCnt="6"/>
      <dgm:spPr/>
      <dgm:t>
        <a:bodyPr/>
        <a:lstStyle/>
        <a:p>
          <a:endParaRPr lang="pl-PL"/>
        </a:p>
      </dgm:t>
    </dgm:pt>
  </dgm:ptLst>
  <dgm:cxnLst>
    <dgm:cxn modelId="{D5669707-C941-415A-9ED1-623B9E6D1134}" srcId="{3C37ECB1-5872-4487-B3BB-6CD57D1EA51A}" destId="{6583769C-1ACD-48B9-B0D6-B9A2E42CF755}" srcOrd="2" destOrd="0" parTransId="{36416BCD-91F2-4102-BB40-9E4C123C6001}" sibTransId="{3404E17D-B9DE-49B9-A650-30DE374614CD}"/>
    <dgm:cxn modelId="{3504D05D-23E7-47E5-AA98-577192DE46A4}" srcId="{3C37ECB1-5872-4487-B3BB-6CD57D1EA51A}" destId="{9127124D-9090-45C9-88F1-15449FB1860B}" srcOrd="1" destOrd="0" parTransId="{8AEC24DD-0CD5-46B5-BF52-789431F7B874}" sibTransId="{A3CC815D-056D-4D91-B6B9-E14CBFF8EF9C}"/>
    <dgm:cxn modelId="{46C0C896-8EF1-4F64-BDD9-858331AB4E1D}" type="presOf" srcId="{FF77DD02-6114-4881-9761-2C43FD3D847B}" destId="{AA9A295F-E0A5-4412-B7D1-92AD86D785C3}" srcOrd="0" destOrd="0" presId="urn:microsoft.com/office/officeart/2008/layout/VerticalCircleList"/>
    <dgm:cxn modelId="{9E406995-EA77-46BD-B51D-52480A6D11D2}" srcId="{3C37ECB1-5872-4487-B3BB-6CD57D1EA51A}" destId="{FF77DD02-6114-4881-9761-2C43FD3D847B}" srcOrd="5" destOrd="0" parTransId="{6B517107-7EDD-4832-8CC9-539A989BDF3F}" sibTransId="{49C71B5E-18A1-4752-B49F-81C32156083D}"/>
    <dgm:cxn modelId="{32979CFF-A609-48F9-809B-DBCDAE9232DF}" type="presOf" srcId="{3C37ECB1-5872-4487-B3BB-6CD57D1EA51A}" destId="{3C3DB89A-26CA-48C2-9A0D-0F77F10644ED}" srcOrd="0" destOrd="0" presId="urn:microsoft.com/office/officeart/2008/layout/VerticalCircleList"/>
    <dgm:cxn modelId="{E8E2434E-8B8A-4082-9E65-7AEC21E70A90}" type="presOf" srcId="{B44BBF79-E109-4A01-8A12-66215BCE7D2C}" destId="{45779FE5-B7ED-4A92-B2F7-469925BF1D4B}" srcOrd="0" destOrd="0" presId="urn:microsoft.com/office/officeart/2008/layout/VerticalCircleList"/>
    <dgm:cxn modelId="{E57246D0-3D19-4FDE-ABEC-FBF7E74596C0}" type="presOf" srcId="{9127124D-9090-45C9-88F1-15449FB1860B}" destId="{9B916450-B0E7-4CDB-8AC1-74B496E69DAF}" srcOrd="0" destOrd="0" presId="urn:microsoft.com/office/officeart/2008/layout/VerticalCircleList"/>
    <dgm:cxn modelId="{5DC04665-FC62-4909-9ECC-5DFAA89192D3}" srcId="{3C37ECB1-5872-4487-B3BB-6CD57D1EA51A}" destId="{6FFFC70F-14ED-43D8-B5DB-115FD0871F84}" srcOrd="0" destOrd="0" parTransId="{1272ABB5-D70F-43AA-B775-939C2A0F51DE}" sibTransId="{94CAD4E2-D87B-4AD2-8860-BFC8BE7DBA8F}"/>
    <dgm:cxn modelId="{06912C0F-E61F-49F1-9244-B607A5833004}" srcId="{3C37ECB1-5872-4487-B3BB-6CD57D1EA51A}" destId="{0A9126C9-0A88-4E44-BA47-555310C40D10}" srcOrd="3" destOrd="0" parTransId="{D27BED4C-73CA-403F-9C2E-36F9886C0033}" sibTransId="{E6A8D42D-4FD6-423A-8199-5836A0CD7FFB}"/>
    <dgm:cxn modelId="{585FC76C-3D72-4BCD-839A-C7C230233748}" type="presOf" srcId="{6FFFC70F-14ED-43D8-B5DB-115FD0871F84}" destId="{64A77663-27D8-4D7B-BB4A-32E9E9E01017}" srcOrd="0" destOrd="0" presId="urn:microsoft.com/office/officeart/2008/layout/VerticalCircleList"/>
    <dgm:cxn modelId="{07D868A3-91F7-436C-8011-535B45E8F559}" srcId="{3C37ECB1-5872-4487-B3BB-6CD57D1EA51A}" destId="{B44BBF79-E109-4A01-8A12-66215BCE7D2C}" srcOrd="4" destOrd="0" parTransId="{32C34C0C-AFB9-414D-AABF-8298B6334356}" sibTransId="{151C5FDB-F533-4023-9B9E-0345572A1072}"/>
    <dgm:cxn modelId="{F3D477FD-8631-4F1B-88AA-68E25A6868EE}" type="presOf" srcId="{6583769C-1ACD-48B9-B0D6-B9A2E42CF755}" destId="{5BFE2DDE-B01F-49A1-A369-680CED578960}" srcOrd="0" destOrd="0" presId="urn:microsoft.com/office/officeart/2008/layout/VerticalCircleList"/>
    <dgm:cxn modelId="{A6E32971-6536-4992-9014-3ABF6C369A03}" type="presOf" srcId="{0A9126C9-0A88-4E44-BA47-555310C40D10}" destId="{65E6756C-C11F-4C55-BC2A-320202789837}" srcOrd="0" destOrd="0" presId="urn:microsoft.com/office/officeart/2008/layout/VerticalCircleList"/>
    <dgm:cxn modelId="{5A211C77-88CA-4B22-8C3B-5A5FE50E76CD}" type="presParOf" srcId="{3C3DB89A-26CA-48C2-9A0D-0F77F10644ED}" destId="{0938515E-53B7-4C83-A862-80C9C9C6476A}" srcOrd="0" destOrd="0" presId="urn:microsoft.com/office/officeart/2008/layout/VerticalCircleList"/>
    <dgm:cxn modelId="{8154100C-F464-45D9-A906-46DE624181A5}" type="presParOf" srcId="{0938515E-53B7-4C83-A862-80C9C9C6476A}" destId="{C0F971A6-DB47-4B14-8CE0-C8A6FB3B8438}" srcOrd="0" destOrd="0" presId="urn:microsoft.com/office/officeart/2008/layout/VerticalCircleList"/>
    <dgm:cxn modelId="{0BDF0B60-97C2-409B-8B9F-4623262372A5}" type="presParOf" srcId="{0938515E-53B7-4C83-A862-80C9C9C6476A}" destId="{D346BC00-7FD0-4A5D-87A6-7028386E1BEC}" srcOrd="1" destOrd="0" presId="urn:microsoft.com/office/officeart/2008/layout/VerticalCircleList"/>
    <dgm:cxn modelId="{D8DD14C7-31E4-4750-9872-674599B7B6DD}" type="presParOf" srcId="{0938515E-53B7-4C83-A862-80C9C9C6476A}" destId="{64A77663-27D8-4D7B-BB4A-32E9E9E01017}" srcOrd="2" destOrd="0" presId="urn:microsoft.com/office/officeart/2008/layout/VerticalCircleList"/>
    <dgm:cxn modelId="{6E2CEB26-28D4-4641-8A66-B17455ADCB38}" type="presParOf" srcId="{3C3DB89A-26CA-48C2-9A0D-0F77F10644ED}" destId="{F9C93CF7-B3E1-4E68-A6E8-31AFFBDD321D}" srcOrd="1" destOrd="0" presId="urn:microsoft.com/office/officeart/2008/layout/VerticalCircleList"/>
    <dgm:cxn modelId="{52A0E8CE-8EE0-4A63-BC2C-9227CD2E1B07}" type="presParOf" srcId="{F9C93CF7-B3E1-4E68-A6E8-31AFFBDD321D}" destId="{D01925CD-E639-47CD-9062-8B8BF7009354}" srcOrd="0" destOrd="0" presId="urn:microsoft.com/office/officeart/2008/layout/VerticalCircleList"/>
    <dgm:cxn modelId="{D2783897-8A44-40C5-B93E-D446CF1A986B}" type="presParOf" srcId="{F9C93CF7-B3E1-4E68-A6E8-31AFFBDD321D}" destId="{01C30246-9088-4049-BBE1-D14CFEC71D20}" srcOrd="1" destOrd="0" presId="urn:microsoft.com/office/officeart/2008/layout/VerticalCircleList"/>
    <dgm:cxn modelId="{3EEBD731-7B86-4155-B5B3-135CE6F494A1}" type="presParOf" srcId="{F9C93CF7-B3E1-4E68-A6E8-31AFFBDD321D}" destId="{9B916450-B0E7-4CDB-8AC1-74B496E69DAF}" srcOrd="2" destOrd="0" presId="urn:microsoft.com/office/officeart/2008/layout/VerticalCircleList"/>
    <dgm:cxn modelId="{890E3773-06C9-4663-9BEB-F09ABE467A3E}" type="presParOf" srcId="{3C3DB89A-26CA-48C2-9A0D-0F77F10644ED}" destId="{B624084A-70E4-4408-94B1-6FF57B39FE95}" srcOrd="2" destOrd="0" presId="urn:microsoft.com/office/officeart/2008/layout/VerticalCircleList"/>
    <dgm:cxn modelId="{ED1DC9EF-1557-4355-BA3F-22B88C7E192F}" type="presParOf" srcId="{B624084A-70E4-4408-94B1-6FF57B39FE95}" destId="{A8D021F8-413D-4D59-97A9-37DFB967EDD7}" srcOrd="0" destOrd="0" presId="urn:microsoft.com/office/officeart/2008/layout/VerticalCircleList"/>
    <dgm:cxn modelId="{600DEC00-1137-46C4-A43C-F27D199E1799}" type="presParOf" srcId="{B624084A-70E4-4408-94B1-6FF57B39FE95}" destId="{91FD714E-5A5B-4DF7-AB72-CF7A2167AB5B}" srcOrd="1" destOrd="0" presId="urn:microsoft.com/office/officeart/2008/layout/VerticalCircleList"/>
    <dgm:cxn modelId="{CD9C26B9-9D0A-4F13-B273-5632D6304A91}" type="presParOf" srcId="{B624084A-70E4-4408-94B1-6FF57B39FE95}" destId="{5BFE2DDE-B01F-49A1-A369-680CED578960}" srcOrd="2" destOrd="0" presId="urn:microsoft.com/office/officeart/2008/layout/VerticalCircleList"/>
    <dgm:cxn modelId="{EECCA0F3-C4F1-4DC9-B8E8-CFFB7A3BB0D3}" type="presParOf" srcId="{3C3DB89A-26CA-48C2-9A0D-0F77F10644ED}" destId="{1661B639-BBDF-48A7-9BA8-9755DCDF18F8}" srcOrd="3" destOrd="0" presId="urn:microsoft.com/office/officeart/2008/layout/VerticalCircleList"/>
    <dgm:cxn modelId="{5E1ABD7D-BFB1-4F7B-BA2D-83F4884620F5}" type="presParOf" srcId="{1661B639-BBDF-48A7-9BA8-9755DCDF18F8}" destId="{E0DF5B95-1530-4967-B28A-A268563E0F90}" srcOrd="0" destOrd="0" presId="urn:microsoft.com/office/officeart/2008/layout/VerticalCircleList"/>
    <dgm:cxn modelId="{C36A1FEB-C2A2-4E78-BE66-E85148EA0E3C}" type="presParOf" srcId="{1661B639-BBDF-48A7-9BA8-9755DCDF18F8}" destId="{D9DB830B-C840-48B4-9EB8-4CFB391412A5}" srcOrd="1" destOrd="0" presId="urn:microsoft.com/office/officeart/2008/layout/VerticalCircleList"/>
    <dgm:cxn modelId="{A78239C8-7774-4612-A591-47293DC438CD}" type="presParOf" srcId="{1661B639-BBDF-48A7-9BA8-9755DCDF18F8}" destId="{65E6756C-C11F-4C55-BC2A-320202789837}" srcOrd="2" destOrd="0" presId="urn:microsoft.com/office/officeart/2008/layout/VerticalCircleList"/>
    <dgm:cxn modelId="{DB96AB48-1505-4FAE-B26D-6ECBC55830D0}" type="presParOf" srcId="{3C3DB89A-26CA-48C2-9A0D-0F77F10644ED}" destId="{95CC17EC-D61B-4E2A-85B9-0166C979997F}" srcOrd="4" destOrd="0" presId="urn:microsoft.com/office/officeart/2008/layout/VerticalCircleList"/>
    <dgm:cxn modelId="{58930585-FD29-4529-9000-127ABBA1FBD2}" type="presParOf" srcId="{95CC17EC-D61B-4E2A-85B9-0166C979997F}" destId="{C5DA0626-B7F5-4D67-84D9-B465F21E84C0}" srcOrd="0" destOrd="0" presId="urn:microsoft.com/office/officeart/2008/layout/VerticalCircleList"/>
    <dgm:cxn modelId="{6F6DF90E-0869-4EAB-B6B2-103E9ED962A5}" type="presParOf" srcId="{95CC17EC-D61B-4E2A-85B9-0166C979997F}" destId="{BB2D19BE-DB62-46A1-9A8B-8D44F472DDBC}" srcOrd="1" destOrd="0" presId="urn:microsoft.com/office/officeart/2008/layout/VerticalCircleList"/>
    <dgm:cxn modelId="{7E1AC702-38CD-44B2-9872-834A19C0B668}" type="presParOf" srcId="{95CC17EC-D61B-4E2A-85B9-0166C979997F}" destId="{45779FE5-B7ED-4A92-B2F7-469925BF1D4B}" srcOrd="2" destOrd="0" presId="urn:microsoft.com/office/officeart/2008/layout/VerticalCircleList"/>
    <dgm:cxn modelId="{02D9068B-2715-44D4-AD9F-4722E573D7B5}" type="presParOf" srcId="{3C3DB89A-26CA-48C2-9A0D-0F77F10644ED}" destId="{7A57ACD0-535C-4575-A0CF-6C5CD7FA27A7}" srcOrd="5" destOrd="0" presId="urn:microsoft.com/office/officeart/2008/layout/VerticalCircleList"/>
    <dgm:cxn modelId="{4861977A-21D3-4D0F-8A5C-08CD1C07B412}" type="presParOf" srcId="{7A57ACD0-535C-4575-A0CF-6C5CD7FA27A7}" destId="{BFEF323E-6758-4577-9ECB-71A09D08183A}" srcOrd="0" destOrd="0" presId="urn:microsoft.com/office/officeart/2008/layout/VerticalCircleList"/>
    <dgm:cxn modelId="{8F1680F5-DD28-4CA7-AB98-558A581194AC}" type="presParOf" srcId="{7A57ACD0-535C-4575-A0CF-6C5CD7FA27A7}" destId="{EFD0692A-6D62-42DC-8CD9-CF98F48635F1}" srcOrd="1" destOrd="0" presId="urn:microsoft.com/office/officeart/2008/layout/VerticalCircleList"/>
    <dgm:cxn modelId="{F1254F90-DB7A-42A1-A54A-64700E75287A}" type="presParOf" srcId="{7A57ACD0-535C-4575-A0CF-6C5CD7FA27A7}" destId="{AA9A295F-E0A5-4412-B7D1-92AD86D785C3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015343-0B50-458A-B9FA-5033C2C6B7EA}" type="doc">
      <dgm:prSet loTypeId="urn:microsoft.com/office/officeart/2005/8/layout/radial6" loCatId="cycl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B842F2F3-04B8-4782-ACAD-273AEDD62FA5}">
      <dgm:prSet phldrT="[Tekst]"/>
      <dgm:spPr/>
      <dgm:t>
        <a:bodyPr/>
        <a:lstStyle/>
        <a:p>
          <a:r>
            <a:rPr lang="pl-PL" dirty="0" smtClean="0"/>
            <a:t>6</a:t>
          </a:r>
        </a:p>
        <a:p>
          <a:r>
            <a:rPr lang="pl-PL" dirty="0" smtClean="0"/>
            <a:t>m-</a:t>
          </a:r>
          <a:r>
            <a:rPr lang="pl-PL" dirty="0" err="1" smtClean="0"/>
            <a:t>cy</a:t>
          </a:r>
          <a:endParaRPr lang="pl-PL" dirty="0"/>
        </a:p>
      </dgm:t>
    </dgm:pt>
    <dgm:pt modelId="{5A3A9735-29CE-47C2-B2D0-F77788A57297}" type="parTrans" cxnId="{1284BD85-FC59-4CB0-8883-5AB811326707}">
      <dgm:prSet/>
      <dgm:spPr/>
      <dgm:t>
        <a:bodyPr/>
        <a:lstStyle/>
        <a:p>
          <a:endParaRPr lang="pl-PL"/>
        </a:p>
      </dgm:t>
    </dgm:pt>
    <dgm:pt modelId="{0D467580-3CDE-4FE8-977D-4F2E1E032E77}" type="sibTrans" cxnId="{1284BD85-FC59-4CB0-8883-5AB811326707}">
      <dgm:prSet/>
      <dgm:spPr/>
      <dgm:t>
        <a:bodyPr/>
        <a:lstStyle/>
        <a:p>
          <a:endParaRPr lang="pl-PL"/>
        </a:p>
      </dgm:t>
    </dgm:pt>
    <dgm:pt modelId="{4F614C11-59BA-493A-93D2-05F85201C3CD}">
      <dgm:prSet phldrT="[Tekst]"/>
      <dgm:spPr/>
      <dgm:t>
        <a:bodyPr/>
        <a:lstStyle/>
        <a:p>
          <a:r>
            <a:rPr lang="pl-PL" dirty="0" smtClean="0"/>
            <a:t>2.100</a:t>
          </a:r>
          <a:endParaRPr lang="pl-PL" dirty="0"/>
        </a:p>
      </dgm:t>
    </dgm:pt>
    <dgm:pt modelId="{279EF038-7BB8-4873-A190-ED41A5DE7EBB}" type="parTrans" cxnId="{15DA0EA0-C1AA-42EB-8FD9-AA83D1DB1A23}">
      <dgm:prSet/>
      <dgm:spPr/>
      <dgm:t>
        <a:bodyPr/>
        <a:lstStyle/>
        <a:p>
          <a:endParaRPr lang="pl-PL"/>
        </a:p>
      </dgm:t>
    </dgm:pt>
    <dgm:pt modelId="{FA8307BA-CE52-4418-A6A8-7384C005BB32}" type="sibTrans" cxnId="{15DA0EA0-C1AA-42EB-8FD9-AA83D1DB1A23}">
      <dgm:prSet/>
      <dgm:spPr/>
      <dgm:t>
        <a:bodyPr/>
        <a:lstStyle/>
        <a:p>
          <a:endParaRPr lang="pl-PL"/>
        </a:p>
      </dgm:t>
    </dgm:pt>
    <dgm:pt modelId="{4627B058-13EF-4D6E-A167-209A2EF3833D}">
      <dgm:prSet phldrT="[Tekst]"/>
      <dgm:spPr/>
      <dgm:t>
        <a:bodyPr/>
        <a:lstStyle/>
        <a:p>
          <a:r>
            <a:rPr lang="pl-PL" dirty="0" smtClean="0"/>
            <a:t>715</a:t>
          </a:r>
          <a:endParaRPr lang="pl-PL" dirty="0"/>
        </a:p>
      </dgm:t>
    </dgm:pt>
    <dgm:pt modelId="{A186CB4C-1DAB-43BA-991B-9C05C91F2085}" type="parTrans" cxnId="{3393D09C-0096-4DDC-81E4-FF4770148D93}">
      <dgm:prSet/>
      <dgm:spPr/>
      <dgm:t>
        <a:bodyPr/>
        <a:lstStyle/>
        <a:p>
          <a:endParaRPr lang="pl-PL"/>
        </a:p>
      </dgm:t>
    </dgm:pt>
    <dgm:pt modelId="{0D885363-C2B3-46B6-B4A1-5C3928504247}" type="sibTrans" cxnId="{3393D09C-0096-4DDC-81E4-FF4770148D93}">
      <dgm:prSet/>
      <dgm:spPr/>
      <dgm:t>
        <a:bodyPr/>
        <a:lstStyle/>
        <a:p>
          <a:endParaRPr lang="pl-PL"/>
        </a:p>
      </dgm:t>
    </dgm:pt>
    <dgm:pt modelId="{DADDDBA6-AD45-4CDF-9584-BEB25C2AD999}">
      <dgm:prSet phldrT="[Tekst]"/>
      <dgm:spPr/>
      <dgm:t>
        <a:bodyPr/>
        <a:lstStyle/>
        <a:p>
          <a:r>
            <a:rPr lang="pl-PL" dirty="0" smtClean="0"/>
            <a:t>11.000</a:t>
          </a:r>
          <a:endParaRPr lang="pl-PL" dirty="0"/>
        </a:p>
      </dgm:t>
    </dgm:pt>
    <dgm:pt modelId="{A1ED0DEA-F619-4626-872F-E6EBF1E5590E}" type="parTrans" cxnId="{26DB8577-292F-482E-9213-1C22F89E4AA5}">
      <dgm:prSet/>
      <dgm:spPr/>
      <dgm:t>
        <a:bodyPr/>
        <a:lstStyle/>
        <a:p>
          <a:endParaRPr lang="pl-PL"/>
        </a:p>
      </dgm:t>
    </dgm:pt>
    <dgm:pt modelId="{D674B373-5FF1-4E1A-9067-A7973C3755E8}" type="sibTrans" cxnId="{26DB8577-292F-482E-9213-1C22F89E4AA5}">
      <dgm:prSet/>
      <dgm:spPr/>
      <dgm:t>
        <a:bodyPr/>
        <a:lstStyle/>
        <a:p>
          <a:endParaRPr lang="pl-PL"/>
        </a:p>
      </dgm:t>
    </dgm:pt>
    <dgm:pt modelId="{AF5212E9-7F0E-440E-AFA6-690094A6A86B}" type="pres">
      <dgm:prSet presAssocID="{B1015343-0B50-458A-B9FA-5033C2C6B7E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0813DFF-BAEA-4A2E-8BF9-C9DAF69EA9E7}" type="pres">
      <dgm:prSet presAssocID="{B842F2F3-04B8-4782-ACAD-273AEDD62FA5}" presName="centerShape" presStyleLbl="node0" presStyleIdx="0" presStyleCnt="1"/>
      <dgm:spPr/>
      <dgm:t>
        <a:bodyPr/>
        <a:lstStyle/>
        <a:p>
          <a:endParaRPr lang="pl-PL"/>
        </a:p>
      </dgm:t>
    </dgm:pt>
    <dgm:pt modelId="{D09576B7-BF4B-40A8-B1C7-AE252F37BE3F}" type="pres">
      <dgm:prSet presAssocID="{4F614C11-59BA-493A-93D2-05F85201C3C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8E2A322-2FFA-43A0-A745-4E055921DEBB}" type="pres">
      <dgm:prSet presAssocID="{4F614C11-59BA-493A-93D2-05F85201C3CD}" presName="dummy" presStyleCnt="0"/>
      <dgm:spPr/>
    </dgm:pt>
    <dgm:pt modelId="{756A732B-9256-49BF-BA31-42579D6D53CF}" type="pres">
      <dgm:prSet presAssocID="{FA8307BA-CE52-4418-A6A8-7384C005BB32}" presName="sibTrans" presStyleLbl="sibTrans2D1" presStyleIdx="0" presStyleCnt="3"/>
      <dgm:spPr/>
      <dgm:t>
        <a:bodyPr/>
        <a:lstStyle/>
        <a:p>
          <a:endParaRPr lang="pl-PL"/>
        </a:p>
      </dgm:t>
    </dgm:pt>
    <dgm:pt modelId="{C8E4F3CD-44A3-4E23-8EA4-FF39DBCF5B90}" type="pres">
      <dgm:prSet presAssocID="{4627B058-13EF-4D6E-A167-209A2EF3833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56DCEC3-CAED-435E-98FA-4DACE5F30D51}" type="pres">
      <dgm:prSet presAssocID="{4627B058-13EF-4D6E-A167-209A2EF3833D}" presName="dummy" presStyleCnt="0"/>
      <dgm:spPr/>
    </dgm:pt>
    <dgm:pt modelId="{5C63E995-50FD-440A-8A12-019E72869015}" type="pres">
      <dgm:prSet presAssocID="{0D885363-C2B3-46B6-B4A1-5C3928504247}" presName="sibTrans" presStyleLbl="sibTrans2D1" presStyleIdx="1" presStyleCnt="3"/>
      <dgm:spPr/>
      <dgm:t>
        <a:bodyPr/>
        <a:lstStyle/>
        <a:p>
          <a:endParaRPr lang="pl-PL"/>
        </a:p>
      </dgm:t>
    </dgm:pt>
    <dgm:pt modelId="{81F41F30-2D26-47CB-B53A-C4330B850424}" type="pres">
      <dgm:prSet presAssocID="{DADDDBA6-AD45-4CDF-9584-BEB25C2AD99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1696EBD-09F7-4F11-AEF3-3DB0F602C73B}" type="pres">
      <dgm:prSet presAssocID="{DADDDBA6-AD45-4CDF-9584-BEB25C2AD999}" presName="dummy" presStyleCnt="0"/>
      <dgm:spPr/>
    </dgm:pt>
    <dgm:pt modelId="{A3DEAC4A-478D-4534-855F-F4545C897792}" type="pres">
      <dgm:prSet presAssocID="{D674B373-5FF1-4E1A-9067-A7973C3755E8}" presName="sibTrans" presStyleLbl="sibTrans2D1" presStyleIdx="2" presStyleCnt="3"/>
      <dgm:spPr/>
      <dgm:t>
        <a:bodyPr/>
        <a:lstStyle/>
        <a:p>
          <a:endParaRPr lang="pl-PL"/>
        </a:p>
      </dgm:t>
    </dgm:pt>
  </dgm:ptLst>
  <dgm:cxnLst>
    <dgm:cxn modelId="{3393D09C-0096-4DDC-81E4-FF4770148D93}" srcId="{B842F2F3-04B8-4782-ACAD-273AEDD62FA5}" destId="{4627B058-13EF-4D6E-A167-209A2EF3833D}" srcOrd="1" destOrd="0" parTransId="{A186CB4C-1DAB-43BA-991B-9C05C91F2085}" sibTransId="{0D885363-C2B3-46B6-B4A1-5C3928504247}"/>
    <dgm:cxn modelId="{1284BD85-FC59-4CB0-8883-5AB811326707}" srcId="{B1015343-0B50-458A-B9FA-5033C2C6B7EA}" destId="{B842F2F3-04B8-4782-ACAD-273AEDD62FA5}" srcOrd="0" destOrd="0" parTransId="{5A3A9735-29CE-47C2-B2D0-F77788A57297}" sibTransId="{0D467580-3CDE-4FE8-977D-4F2E1E032E77}"/>
    <dgm:cxn modelId="{44156EB3-1F73-4583-83ED-13AB5AD2A1BB}" type="presOf" srcId="{0D885363-C2B3-46B6-B4A1-5C3928504247}" destId="{5C63E995-50FD-440A-8A12-019E72869015}" srcOrd="0" destOrd="0" presId="urn:microsoft.com/office/officeart/2005/8/layout/radial6"/>
    <dgm:cxn modelId="{15DA0EA0-C1AA-42EB-8FD9-AA83D1DB1A23}" srcId="{B842F2F3-04B8-4782-ACAD-273AEDD62FA5}" destId="{4F614C11-59BA-493A-93D2-05F85201C3CD}" srcOrd="0" destOrd="0" parTransId="{279EF038-7BB8-4873-A190-ED41A5DE7EBB}" sibTransId="{FA8307BA-CE52-4418-A6A8-7384C005BB32}"/>
    <dgm:cxn modelId="{DA39D9FB-7751-4930-8B04-BD5C4EBCA52D}" type="presOf" srcId="{FA8307BA-CE52-4418-A6A8-7384C005BB32}" destId="{756A732B-9256-49BF-BA31-42579D6D53CF}" srcOrd="0" destOrd="0" presId="urn:microsoft.com/office/officeart/2005/8/layout/radial6"/>
    <dgm:cxn modelId="{02929FA0-9035-4D99-8474-A2BFEE802442}" type="presOf" srcId="{D674B373-5FF1-4E1A-9067-A7973C3755E8}" destId="{A3DEAC4A-478D-4534-855F-F4545C897792}" srcOrd="0" destOrd="0" presId="urn:microsoft.com/office/officeart/2005/8/layout/radial6"/>
    <dgm:cxn modelId="{C5A25200-F17D-4208-951E-836627A90005}" type="presOf" srcId="{B842F2F3-04B8-4782-ACAD-273AEDD62FA5}" destId="{50813DFF-BAEA-4A2E-8BF9-C9DAF69EA9E7}" srcOrd="0" destOrd="0" presId="urn:microsoft.com/office/officeart/2005/8/layout/radial6"/>
    <dgm:cxn modelId="{38B1811A-CB2E-4FD3-9F3E-30AB7EB27564}" type="presOf" srcId="{B1015343-0B50-458A-B9FA-5033C2C6B7EA}" destId="{AF5212E9-7F0E-440E-AFA6-690094A6A86B}" srcOrd="0" destOrd="0" presId="urn:microsoft.com/office/officeart/2005/8/layout/radial6"/>
    <dgm:cxn modelId="{D68FB9A8-944C-4F5C-9D57-8ED2A22485D7}" type="presOf" srcId="{4F614C11-59BA-493A-93D2-05F85201C3CD}" destId="{D09576B7-BF4B-40A8-B1C7-AE252F37BE3F}" srcOrd="0" destOrd="0" presId="urn:microsoft.com/office/officeart/2005/8/layout/radial6"/>
    <dgm:cxn modelId="{7A9075C3-A94A-4914-8201-503E211E1860}" type="presOf" srcId="{DADDDBA6-AD45-4CDF-9584-BEB25C2AD999}" destId="{81F41F30-2D26-47CB-B53A-C4330B850424}" srcOrd="0" destOrd="0" presId="urn:microsoft.com/office/officeart/2005/8/layout/radial6"/>
    <dgm:cxn modelId="{EE350466-8780-462C-89BE-90116B4AD1AF}" type="presOf" srcId="{4627B058-13EF-4D6E-A167-209A2EF3833D}" destId="{C8E4F3CD-44A3-4E23-8EA4-FF39DBCF5B90}" srcOrd="0" destOrd="0" presId="urn:microsoft.com/office/officeart/2005/8/layout/radial6"/>
    <dgm:cxn modelId="{26DB8577-292F-482E-9213-1C22F89E4AA5}" srcId="{B842F2F3-04B8-4782-ACAD-273AEDD62FA5}" destId="{DADDDBA6-AD45-4CDF-9584-BEB25C2AD999}" srcOrd="2" destOrd="0" parTransId="{A1ED0DEA-F619-4626-872F-E6EBF1E5590E}" sibTransId="{D674B373-5FF1-4E1A-9067-A7973C3755E8}"/>
    <dgm:cxn modelId="{8ABC0E5A-4F43-4F34-9564-0A268A5A9472}" type="presParOf" srcId="{AF5212E9-7F0E-440E-AFA6-690094A6A86B}" destId="{50813DFF-BAEA-4A2E-8BF9-C9DAF69EA9E7}" srcOrd="0" destOrd="0" presId="urn:microsoft.com/office/officeart/2005/8/layout/radial6"/>
    <dgm:cxn modelId="{8C217595-38FA-4B32-822E-642ED3B8DAE4}" type="presParOf" srcId="{AF5212E9-7F0E-440E-AFA6-690094A6A86B}" destId="{D09576B7-BF4B-40A8-B1C7-AE252F37BE3F}" srcOrd="1" destOrd="0" presId="urn:microsoft.com/office/officeart/2005/8/layout/radial6"/>
    <dgm:cxn modelId="{21FEA34C-7243-4C8D-A114-424F19DB4022}" type="presParOf" srcId="{AF5212E9-7F0E-440E-AFA6-690094A6A86B}" destId="{08E2A322-2FFA-43A0-A745-4E055921DEBB}" srcOrd="2" destOrd="0" presId="urn:microsoft.com/office/officeart/2005/8/layout/radial6"/>
    <dgm:cxn modelId="{3FF9518A-1D2C-4A1C-A585-178EE049ED4E}" type="presParOf" srcId="{AF5212E9-7F0E-440E-AFA6-690094A6A86B}" destId="{756A732B-9256-49BF-BA31-42579D6D53CF}" srcOrd="3" destOrd="0" presId="urn:microsoft.com/office/officeart/2005/8/layout/radial6"/>
    <dgm:cxn modelId="{56554675-A248-4A30-8C9D-960137848CC0}" type="presParOf" srcId="{AF5212E9-7F0E-440E-AFA6-690094A6A86B}" destId="{C8E4F3CD-44A3-4E23-8EA4-FF39DBCF5B90}" srcOrd="4" destOrd="0" presId="urn:microsoft.com/office/officeart/2005/8/layout/radial6"/>
    <dgm:cxn modelId="{9615CDCE-8DFF-4740-9100-C5F3268DD564}" type="presParOf" srcId="{AF5212E9-7F0E-440E-AFA6-690094A6A86B}" destId="{856DCEC3-CAED-435E-98FA-4DACE5F30D51}" srcOrd="5" destOrd="0" presId="urn:microsoft.com/office/officeart/2005/8/layout/radial6"/>
    <dgm:cxn modelId="{E43E9B9C-9DB9-43E6-A75C-4D124E450F3F}" type="presParOf" srcId="{AF5212E9-7F0E-440E-AFA6-690094A6A86B}" destId="{5C63E995-50FD-440A-8A12-019E72869015}" srcOrd="6" destOrd="0" presId="urn:microsoft.com/office/officeart/2005/8/layout/radial6"/>
    <dgm:cxn modelId="{8E6316F0-3C5C-41D8-8B00-F8508CBC3A11}" type="presParOf" srcId="{AF5212E9-7F0E-440E-AFA6-690094A6A86B}" destId="{81F41F30-2D26-47CB-B53A-C4330B850424}" srcOrd="7" destOrd="0" presId="urn:microsoft.com/office/officeart/2005/8/layout/radial6"/>
    <dgm:cxn modelId="{2508B4CF-FB56-4035-9FFF-9F4D6D2FF1DC}" type="presParOf" srcId="{AF5212E9-7F0E-440E-AFA6-690094A6A86B}" destId="{91696EBD-09F7-4F11-AEF3-3DB0F602C73B}" srcOrd="8" destOrd="0" presId="urn:microsoft.com/office/officeart/2005/8/layout/radial6"/>
    <dgm:cxn modelId="{695FD149-4764-4615-8E42-78E80DBAAA8F}" type="presParOf" srcId="{AF5212E9-7F0E-440E-AFA6-690094A6A86B}" destId="{A3DEAC4A-478D-4534-855F-F4545C897792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57D6EA-2207-4A93-BFE0-12839FA1BA0A}" type="doc">
      <dgm:prSet loTypeId="urn:microsoft.com/office/officeart/2005/8/layout/default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B90C2F07-9D43-4AA7-8301-477BB45D2E4F}">
      <dgm:prSet phldrT="[Tekst]"/>
      <dgm:spPr/>
      <dgm:t>
        <a:bodyPr/>
        <a:lstStyle/>
        <a:p>
          <a:r>
            <a:rPr lang="pl-PL" dirty="0" smtClean="0"/>
            <a:t>RODZINA WSPIERAJĄCA</a:t>
          </a:r>
          <a:endParaRPr lang="pl-PL" dirty="0"/>
        </a:p>
      </dgm:t>
    </dgm:pt>
    <dgm:pt modelId="{97EE1723-4865-4B76-A458-87EB7BB57138}" type="parTrans" cxnId="{7BAA71CD-6F64-4D56-8B87-5B0F82ECE288}">
      <dgm:prSet/>
      <dgm:spPr/>
      <dgm:t>
        <a:bodyPr/>
        <a:lstStyle/>
        <a:p>
          <a:endParaRPr lang="pl-PL"/>
        </a:p>
      </dgm:t>
    </dgm:pt>
    <dgm:pt modelId="{3DE9DB80-BD41-46F0-8BA8-DB5443E7C7B5}" type="sibTrans" cxnId="{7BAA71CD-6F64-4D56-8B87-5B0F82ECE288}">
      <dgm:prSet/>
      <dgm:spPr/>
      <dgm:t>
        <a:bodyPr/>
        <a:lstStyle/>
        <a:p>
          <a:endParaRPr lang="pl-PL"/>
        </a:p>
      </dgm:t>
    </dgm:pt>
    <dgm:pt modelId="{EB4BEA3E-6DFB-4080-8665-C03602082831}">
      <dgm:prSet phldrT="[Tekst]"/>
      <dgm:spPr/>
      <dgm:t>
        <a:bodyPr/>
        <a:lstStyle/>
        <a:p>
          <a:r>
            <a:rPr lang="pl-PL" dirty="0" smtClean="0"/>
            <a:t>DIAGNOZA PSYCHOLOGICZNO-PEDAGOGICZNA</a:t>
          </a:r>
          <a:endParaRPr lang="pl-PL" dirty="0"/>
        </a:p>
      </dgm:t>
    </dgm:pt>
    <dgm:pt modelId="{66BF39A0-6BAD-49DC-BEFE-FD1A8B53E347}" type="parTrans" cxnId="{F9DF7B71-F3E1-431E-9590-8C2114880FC9}">
      <dgm:prSet/>
      <dgm:spPr/>
      <dgm:t>
        <a:bodyPr/>
        <a:lstStyle/>
        <a:p>
          <a:endParaRPr lang="pl-PL"/>
        </a:p>
      </dgm:t>
    </dgm:pt>
    <dgm:pt modelId="{C8049F15-3CF2-45A5-A488-0A97C36B6988}" type="sibTrans" cxnId="{F9DF7B71-F3E1-431E-9590-8C2114880FC9}">
      <dgm:prSet/>
      <dgm:spPr/>
      <dgm:t>
        <a:bodyPr/>
        <a:lstStyle/>
        <a:p>
          <a:endParaRPr lang="pl-PL"/>
        </a:p>
      </dgm:t>
    </dgm:pt>
    <dgm:pt modelId="{D5B16F05-D0CB-4B33-9275-B9C62C306582}">
      <dgm:prSet phldrT="[Tekst]"/>
      <dgm:spPr/>
      <dgm:t>
        <a:bodyPr/>
        <a:lstStyle/>
        <a:p>
          <a:r>
            <a:rPr lang="pl-PL" dirty="0" smtClean="0"/>
            <a:t>SIECIOWANIE ORGANIZACJI                  Z OTOCZENIA ZEWNĘTRZNEGO</a:t>
          </a:r>
          <a:endParaRPr lang="pl-PL" dirty="0"/>
        </a:p>
      </dgm:t>
    </dgm:pt>
    <dgm:pt modelId="{7E06DAC6-FC41-4547-8E00-3ADCAA6E043D}" type="parTrans" cxnId="{7626324D-CC93-4585-9258-384D69C4CA6E}">
      <dgm:prSet/>
      <dgm:spPr/>
      <dgm:t>
        <a:bodyPr/>
        <a:lstStyle/>
        <a:p>
          <a:endParaRPr lang="pl-PL"/>
        </a:p>
      </dgm:t>
    </dgm:pt>
    <dgm:pt modelId="{F3897682-4EAC-48A7-ADC5-4D328AC9892E}" type="sibTrans" cxnId="{7626324D-CC93-4585-9258-384D69C4CA6E}">
      <dgm:prSet/>
      <dgm:spPr/>
      <dgm:t>
        <a:bodyPr/>
        <a:lstStyle/>
        <a:p>
          <a:endParaRPr lang="pl-PL"/>
        </a:p>
      </dgm:t>
    </dgm:pt>
    <dgm:pt modelId="{05BAA98C-BA99-4E99-BE01-3A8C8971E810}" type="pres">
      <dgm:prSet presAssocID="{E457D6EA-2207-4A93-BFE0-12839FA1BA0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5B4F279-F675-4FC5-B969-1293D5C81F86}" type="pres">
      <dgm:prSet presAssocID="{B90C2F07-9D43-4AA7-8301-477BB45D2E4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44FB21F-BA2C-4536-9235-3BCFE04E7438}" type="pres">
      <dgm:prSet presAssocID="{3DE9DB80-BD41-46F0-8BA8-DB5443E7C7B5}" presName="sibTrans" presStyleCnt="0"/>
      <dgm:spPr/>
    </dgm:pt>
    <dgm:pt modelId="{1C4A7DC7-9BE6-4245-9C90-3DAE9EAC4861}" type="pres">
      <dgm:prSet presAssocID="{EB4BEA3E-6DFB-4080-8665-C0360208283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C1ACF0-3434-4386-A6B4-1C42D937EB0F}" type="pres">
      <dgm:prSet presAssocID="{C8049F15-3CF2-45A5-A488-0A97C36B6988}" presName="sibTrans" presStyleCnt="0"/>
      <dgm:spPr/>
    </dgm:pt>
    <dgm:pt modelId="{5E9EB3F0-0194-42C3-BD32-DEACCA7DCC7E}" type="pres">
      <dgm:prSet presAssocID="{D5B16F05-D0CB-4B33-9275-B9C62C30658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626324D-CC93-4585-9258-384D69C4CA6E}" srcId="{E457D6EA-2207-4A93-BFE0-12839FA1BA0A}" destId="{D5B16F05-D0CB-4B33-9275-B9C62C306582}" srcOrd="2" destOrd="0" parTransId="{7E06DAC6-FC41-4547-8E00-3ADCAA6E043D}" sibTransId="{F3897682-4EAC-48A7-ADC5-4D328AC9892E}"/>
    <dgm:cxn modelId="{BC8FF71A-2B34-42BA-81C4-2AA393660DBC}" type="presOf" srcId="{E457D6EA-2207-4A93-BFE0-12839FA1BA0A}" destId="{05BAA98C-BA99-4E99-BE01-3A8C8971E810}" srcOrd="0" destOrd="0" presId="urn:microsoft.com/office/officeart/2005/8/layout/default"/>
    <dgm:cxn modelId="{3F0CA749-522D-49D6-B39F-BBDDF0CCBD38}" type="presOf" srcId="{EB4BEA3E-6DFB-4080-8665-C03602082831}" destId="{1C4A7DC7-9BE6-4245-9C90-3DAE9EAC4861}" srcOrd="0" destOrd="0" presId="urn:microsoft.com/office/officeart/2005/8/layout/default"/>
    <dgm:cxn modelId="{994B8FCD-45DE-4657-ADB1-1A1044260623}" type="presOf" srcId="{D5B16F05-D0CB-4B33-9275-B9C62C306582}" destId="{5E9EB3F0-0194-42C3-BD32-DEACCA7DCC7E}" srcOrd="0" destOrd="0" presId="urn:microsoft.com/office/officeart/2005/8/layout/default"/>
    <dgm:cxn modelId="{F9DF7B71-F3E1-431E-9590-8C2114880FC9}" srcId="{E457D6EA-2207-4A93-BFE0-12839FA1BA0A}" destId="{EB4BEA3E-6DFB-4080-8665-C03602082831}" srcOrd="1" destOrd="0" parTransId="{66BF39A0-6BAD-49DC-BEFE-FD1A8B53E347}" sibTransId="{C8049F15-3CF2-45A5-A488-0A97C36B6988}"/>
    <dgm:cxn modelId="{9F4F80E8-0A29-42BD-AE73-73575BD072A0}" type="presOf" srcId="{B90C2F07-9D43-4AA7-8301-477BB45D2E4F}" destId="{75B4F279-F675-4FC5-B969-1293D5C81F86}" srcOrd="0" destOrd="0" presId="urn:microsoft.com/office/officeart/2005/8/layout/default"/>
    <dgm:cxn modelId="{7BAA71CD-6F64-4D56-8B87-5B0F82ECE288}" srcId="{E457D6EA-2207-4A93-BFE0-12839FA1BA0A}" destId="{B90C2F07-9D43-4AA7-8301-477BB45D2E4F}" srcOrd="0" destOrd="0" parTransId="{97EE1723-4865-4B76-A458-87EB7BB57138}" sibTransId="{3DE9DB80-BD41-46F0-8BA8-DB5443E7C7B5}"/>
    <dgm:cxn modelId="{93A61DA6-6370-4E2C-A0C3-1D53AB3A6655}" type="presParOf" srcId="{05BAA98C-BA99-4E99-BE01-3A8C8971E810}" destId="{75B4F279-F675-4FC5-B969-1293D5C81F86}" srcOrd="0" destOrd="0" presId="urn:microsoft.com/office/officeart/2005/8/layout/default"/>
    <dgm:cxn modelId="{8313321C-08B4-4214-8BEA-851439FE3028}" type="presParOf" srcId="{05BAA98C-BA99-4E99-BE01-3A8C8971E810}" destId="{944FB21F-BA2C-4536-9235-3BCFE04E7438}" srcOrd="1" destOrd="0" presId="urn:microsoft.com/office/officeart/2005/8/layout/default"/>
    <dgm:cxn modelId="{2D968F83-EFD0-4C23-AD9B-F6170195CBC9}" type="presParOf" srcId="{05BAA98C-BA99-4E99-BE01-3A8C8971E810}" destId="{1C4A7DC7-9BE6-4245-9C90-3DAE9EAC4861}" srcOrd="2" destOrd="0" presId="urn:microsoft.com/office/officeart/2005/8/layout/default"/>
    <dgm:cxn modelId="{2A8CF6DC-E1AE-430D-8F3A-7543EBA37E6C}" type="presParOf" srcId="{05BAA98C-BA99-4E99-BE01-3A8C8971E810}" destId="{66C1ACF0-3434-4386-A6B4-1C42D937EB0F}" srcOrd="3" destOrd="0" presId="urn:microsoft.com/office/officeart/2005/8/layout/default"/>
    <dgm:cxn modelId="{EB4D9A89-6154-4A2E-87B0-EE44954893BE}" type="presParOf" srcId="{05BAA98C-BA99-4E99-BE01-3A8C8971E810}" destId="{5E9EB3F0-0194-42C3-BD32-DEACCA7DCC7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57D6EA-2207-4A93-BFE0-12839FA1BA0A}" type="doc">
      <dgm:prSet loTypeId="urn:microsoft.com/office/officeart/2005/8/layout/default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B90C2F07-9D43-4AA7-8301-477BB45D2E4F}">
      <dgm:prSet phldrT="[Tekst]"/>
      <dgm:spPr/>
      <dgm:t>
        <a:bodyPr/>
        <a:lstStyle/>
        <a:p>
          <a:r>
            <a:rPr lang="pl-PL" dirty="0" smtClean="0"/>
            <a:t>ORGANIZATOR USŁUGI SPECJALISTYCZNEJ</a:t>
          </a:r>
          <a:endParaRPr lang="pl-PL" dirty="0"/>
        </a:p>
      </dgm:t>
    </dgm:pt>
    <dgm:pt modelId="{97EE1723-4865-4B76-A458-87EB7BB57138}" type="parTrans" cxnId="{7BAA71CD-6F64-4D56-8B87-5B0F82ECE288}">
      <dgm:prSet/>
      <dgm:spPr/>
      <dgm:t>
        <a:bodyPr/>
        <a:lstStyle/>
        <a:p>
          <a:endParaRPr lang="pl-PL"/>
        </a:p>
      </dgm:t>
    </dgm:pt>
    <dgm:pt modelId="{3DE9DB80-BD41-46F0-8BA8-DB5443E7C7B5}" type="sibTrans" cxnId="{7BAA71CD-6F64-4D56-8B87-5B0F82ECE288}">
      <dgm:prSet/>
      <dgm:spPr/>
      <dgm:t>
        <a:bodyPr/>
        <a:lstStyle/>
        <a:p>
          <a:endParaRPr lang="pl-PL"/>
        </a:p>
      </dgm:t>
    </dgm:pt>
    <dgm:pt modelId="{EB4BEA3E-6DFB-4080-8665-C03602082831}">
      <dgm:prSet phldrT="[Tekst]"/>
      <dgm:spPr/>
      <dgm:t>
        <a:bodyPr/>
        <a:lstStyle/>
        <a:p>
          <a:r>
            <a:rPr lang="pl-PL" dirty="0" smtClean="0"/>
            <a:t>SPOTKANIA TOŻSAMOŚCIOWE</a:t>
          </a:r>
          <a:endParaRPr lang="pl-PL" dirty="0"/>
        </a:p>
      </dgm:t>
    </dgm:pt>
    <dgm:pt modelId="{66BF39A0-6BAD-49DC-BEFE-FD1A8B53E347}" type="parTrans" cxnId="{F9DF7B71-F3E1-431E-9590-8C2114880FC9}">
      <dgm:prSet/>
      <dgm:spPr/>
      <dgm:t>
        <a:bodyPr/>
        <a:lstStyle/>
        <a:p>
          <a:endParaRPr lang="pl-PL"/>
        </a:p>
      </dgm:t>
    </dgm:pt>
    <dgm:pt modelId="{C8049F15-3CF2-45A5-A488-0A97C36B6988}" type="sibTrans" cxnId="{F9DF7B71-F3E1-431E-9590-8C2114880FC9}">
      <dgm:prSet/>
      <dgm:spPr/>
      <dgm:t>
        <a:bodyPr/>
        <a:lstStyle/>
        <a:p>
          <a:endParaRPr lang="pl-PL"/>
        </a:p>
      </dgm:t>
    </dgm:pt>
    <dgm:pt modelId="{05BAA98C-BA99-4E99-BE01-3A8C8971E810}" type="pres">
      <dgm:prSet presAssocID="{E457D6EA-2207-4A93-BFE0-12839FA1BA0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5B4F279-F675-4FC5-B969-1293D5C81F86}" type="pres">
      <dgm:prSet presAssocID="{B90C2F07-9D43-4AA7-8301-477BB45D2E4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44FB21F-BA2C-4536-9235-3BCFE04E7438}" type="pres">
      <dgm:prSet presAssocID="{3DE9DB80-BD41-46F0-8BA8-DB5443E7C7B5}" presName="sibTrans" presStyleCnt="0"/>
      <dgm:spPr/>
    </dgm:pt>
    <dgm:pt modelId="{1C4A7DC7-9BE6-4245-9C90-3DAE9EAC4861}" type="pres">
      <dgm:prSet presAssocID="{EB4BEA3E-6DFB-4080-8665-C0360208283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BAA71CD-6F64-4D56-8B87-5B0F82ECE288}" srcId="{E457D6EA-2207-4A93-BFE0-12839FA1BA0A}" destId="{B90C2F07-9D43-4AA7-8301-477BB45D2E4F}" srcOrd="0" destOrd="0" parTransId="{97EE1723-4865-4B76-A458-87EB7BB57138}" sibTransId="{3DE9DB80-BD41-46F0-8BA8-DB5443E7C7B5}"/>
    <dgm:cxn modelId="{3F0CA749-522D-49D6-B39F-BBDDF0CCBD38}" type="presOf" srcId="{EB4BEA3E-6DFB-4080-8665-C03602082831}" destId="{1C4A7DC7-9BE6-4245-9C90-3DAE9EAC4861}" srcOrd="0" destOrd="0" presId="urn:microsoft.com/office/officeart/2005/8/layout/default"/>
    <dgm:cxn modelId="{BC8FF71A-2B34-42BA-81C4-2AA393660DBC}" type="presOf" srcId="{E457D6EA-2207-4A93-BFE0-12839FA1BA0A}" destId="{05BAA98C-BA99-4E99-BE01-3A8C8971E810}" srcOrd="0" destOrd="0" presId="urn:microsoft.com/office/officeart/2005/8/layout/default"/>
    <dgm:cxn modelId="{9F4F80E8-0A29-42BD-AE73-73575BD072A0}" type="presOf" srcId="{B90C2F07-9D43-4AA7-8301-477BB45D2E4F}" destId="{75B4F279-F675-4FC5-B969-1293D5C81F86}" srcOrd="0" destOrd="0" presId="urn:microsoft.com/office/officeart/2005/8/layout/default"/>
    <dgm:cxn modelId="{F9DF7B71-F3E1-431E-9590-8C2114880FC9}" srcId="{E457D6EA-2207-4A93-BFE0-12839FA1BA0A}" destId="{EB4BEA3E-6DFB-4080-8665-C03602082831}" srcOrd="1" destOrd="0" parTransId="{66BF39A0-6BAD-49DC-BEFE-FD1A8B53E347}" sibTransId="{C8049F15-3CF2-45A5-A488-0A97C36B6988}"/>
    <dgm:cxn modelId="{93A61DA6-6370-4E2C-A0C3-1D53AB3A6655}" type="presParOf" srcId="{05BAA98C-BA99-4E99-BE01-3A8C8971E810}" destId="{75B4F279-F675-4FC5-B969-1293D5C81F86}" srcOrd="0" destOrd="0" presId="urn:microsoft.com/office/officeart/2005/8/layout/default"/>
    <dgm:cxn modelId="{8313321C-08B4-4214-8BEA-851439FE3028}" type="presParOf" srcId="{05BAA98C-BA99-4E99-BE01-3A8C8971E810}" destId="{944FB21F-BA2C-4536-9235-3BCFE04E7438}" srcOrd="1" destOrd="0" presId="urn:microsoft.com/office/officeart/2005/8/layout/default"/>
    <dgm:cxn modelId="{2D968F83-EFD0-4C23-AD9B-F6170195CBC9}" type="presParOf" srcId="{05BAA98C-BA99-4E99-BE01-3A8C8971E810}" destId="{1C4A7DC7-9BE6-4245-9C90-3DAE9EAC486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52E36-1EF6-45AA-9634-B99CEEEC3755}">
      <dsp:nvSpPr>
        <dsp:cNvPr id="0" name=""/>
        <dsp:cNvSpPr/>
      </dsp:nvSpPr>
      <dsp:spPr>
        <a:xfrm>
          <a:off x="3963910" y="1724683"/>
          <a:ext cx="1659783" cy="789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297"/>
              </a:lnTo>
              <a:lnTo>
                <a:pt x="1659783" y="538297"/>
              </a:lnTo>
              <a:lnTo>
                <a:pt x="1659783" y="78990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3C389-EB03-4AFA-91B2-5861AF396ECD}">
      <dsp:nvSpPr>
        <dsp:cNvPr id="0" name=""/>
        <dsp:cNvSpPr/>
      </dsp:nvSpPr>
      <dsp:spPr>
        <a:xfrm>
          <a:off x="2304127" y="1724683"/>
          <a:ext cx="1659783" cy="789905"/>
        </a:xfrm>
        <a:custGeom>
          <a:avLst/>
          <a:gdLst/>
          <a:ahLst/>
          <a:cxnLst/>
          <a:rect l="0" t="0" r="0" b="0"/>
          <a:pathLst>
            <a:path>
              <a:moveTo>
                <a:pt x="1659783" y="0"/>
              </a:moveTo>
              <a:lnTo>
                <a:pt x="1659783" y="538297"/>
              </a:lnTo>
              <a:lnTo>
                <a:pt x="0" y="538297"/>
              </a:lnTo>
              <a:lnTo>
                <a:pt x="0" y="78990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CEB5F6-C236-4047-A43A-25B7566B56B8}">
      <dsp:nvSpPr>
        <dsp:cNvPr id="0" name=""/>
        <dsp:cNvSpPr/>
      </dsp:nvSpPr>
      <dsp:spPr>
        <a:xfrm>
          <a:off x="2605906" y="17"/>
          <a:ext cx="2716009" cy="172466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42383E-E1DD-4534-90AD-BB039DD90F70}">
      <dsp:nvSpPr>
        <dsp:cNvPr id="0" name=""/>
        <dsp:cNvSpPr/>
      </dsp:nvSpPr>
      <dsp:spPr>
        <a:xfrm>
          <a:off x="2907684" y="286707"/>
          <a:ext cx="2716009" cy="172466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DZIAŁ WSPARCIA SPECJALISTYCZNEGO</a:t>
          </a:r>
          <a:endParaRPr lang="pl-PL" sz="2000" b="1" kern="1200" dirty="0"/>
        </a:p>
      </dsp:txBody>
      <dsp:txXfrm>
        <a:off x="2958198" y="337221"/>
        <a:ext cx="2614981" cy="1623637"/>
      </dsp:txXfrm>
    </dsp:sp>
    <dsp:sp modelId="{25295586-E602-4286-81FD-CC778617C86E}">
      <dsp:nvSpPr>
        <dsp:cNvPr id="0" name=""/>
        <dsp:cNvSpPr/>
      </dsp:nvSpPr>
      <dsp:spPr>
        <a:xfrm>
          <a:off x="946122" y="2514589"/>
          <a:ext cx="2716009" cy="172466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1A84B-D39F-41DD-9709-AAB31116BE84}">
      <dsp:nvSpPr>
        <dsp:cNvPr id="0" name=""/>
        <dsp:cNvSpPr/>
      </dsp:nvSpPr>
      <dsp:spPr>
        <a:xfrm>
          <a:off x="1247901" y="2801279"/>
          <a:ext cx="2716009" cy="172466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5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ZESPOŁÓW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WSPARCIA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SPECJALISTYCZNEGO</a:t>
          </a:r>
          <a:endParaRPr lang="pl-PL" sz="2000" b="1" kern="1200" dirty="0"/>
        </a:p>
      </dsp:txBody>
      <dsp:txXfrm>
        <a:off x="1298415" y="2851793"/>
        <a:ext cx="2614981" cy="1623637"/>
      </dsp:txXfrm>
    </dsp:sp>
    <dsp:sp modelId="{A3EDB683-8B3A-4A63-BB00-96B29E21FD30}">
      <dsp:nvSpPr>
        <dsp:cNvPr id="0" name=""/>
        <dsp:cNvSpPr/>
      </dsp:nvSpPr>
      <dsp:spPr>
        <a:xfrm>
          <a:off x="4265689" y="2514589"/>
          <a:ext cx="2716009" cy="172466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79064B-3F0C-4770-BCD4-84AF4350AB91}">
      <dsp:nvSpPr>
        <dsp:cNvPr id="0" name=""/>
        <dsp:cNvSpPr/>
      </dsp:nvSpPr>
      <dsp:spPr>
        <a:xfrm>
          <a:off x="4567468" y="2801279"/>
          <a:ext cx="2716009" cy="172466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KLUB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INTEGRACJI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SPOŁECZNEJ</a:t>
          </a:r>
          <a:endParaRPr lang="pl-PL" sz="2000" b="1" kern="1200" dirty="0"/>
        </a:p>
      </dsp:txBody>
      <dsp:txXfrm>
        <a:off x="4617982" y="2851793"/>
        <a:ext cx="2614981" cy="16236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6BC00-7FD0-4A5D-87A6-7028386E1BEC}">
      <dsp:nvSpPr>
        <dsp:cNvPr id="0" name=""/>
        <dsp:cNvSpPr/>
      </dsp:nvSpPr>
      <dsp:spPr>
        <a:xfrm>
          <a:off x="2391349" y="1458"/>
          <a:ext cx="958109" cy="95810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4A77663-27D8-4D7B-BB4A-32E9E9E01017}">
      <dsp:nvSpPr>
        <dsp:cNvPr id="0" name=""/>
        <dsp:cNvSpPr/>
      </dsp:nvSpPr>
      <dsp:spPr>
        <a:xfrm>
          <a:off x="2870404" y="1458"/>
          <a:ext cx="5111865" cy="95810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 </a:t>
          </a:r>
          <a:r>
            <a:rPr lang="pl-PL" sz="2400" b="1" kern="1200" dirty="0" smtClean="0"/>
            <a:t>PRZEMOC W RODZINIE</a:t>
          </a:r>
          <a:endParaRPr lang="pl-PL" sz="2400" b="1" kern="1200" dirty="0"/>
        </a:p>
      </dsp:txBody>
      <dsp:txXfrm>
        <a:off x="2870404" y="1458"/>
        <a:ext cx="5111865" cy="958109"/>
      </dsp:txXfrm>
    </dsp:sp>
    <dsp:sp modelId="{01C30246-9088-4049-BBE1-D14CFEC71D20}">
      <dsp:nvSpPr>
        <dsp:cNvPr id="0" name=""/>
        <dsp:cNvSpPr/>
      </dsp:nvSpPr>
      <dsp:spPr>
        <a:xfrm>
          <a:off x="2391349" y="959568"/>
          <a:ext cx="958109" cy="95810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B916450-B0E7-4CDB-8AC1-74B496E69DAF}">
      <dsp:nvSpPr>
        <dsp:cNvPr id="0" name=""/>
        <dsp:cNvSpPr/>
      </dsp:nvSpPr>
      <dsp:spPr>
        <a:xfrm>
          <a:off x="2870404" y="959568"/>
          <a:ext cx="5111865" cy="95810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METODYCZNA PRACA SOCJALNA</a:t>
          </a:r>
          <a:endParaRPr lang="pl-PL" sz="2400" b="1" kern="1200" dirty="0"/>
        </a:p>
      </dsp:txBody>
      <dsp:txXfrm>
        <a:off x="2870404" y="959568"/>
        <a:ext cx="5111865" cy="958109"/>
      </dsp:txXfrm>
    </dsp:sp>
    <dsp:sp modelId="{91FD714E-5A5B-4DF7-AB72-CF7A2167AB5B}">
      <dsp:nvSpPr>
        <dsp:cNvPr id="0" name=""/>
        <dsp:cNvSpPr/>
      </dsp:nvSpPr>
      <dsp:spPr>
        <a:xfrm>
          <a:off x="2391349" y="1917677"/>
          <a:ext cx="958109" cy="95810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BFE2DDE-B01F-49A1-A369-680CED578960}">
      <dsp:nvSpPr>
        <dsp:cNvPr id="0" name=""/>
        <dsp:cNvSpPr/>
      </dsp:nvSpPr>
      <dsp:spPr>
        <a:xfrm>
          <a:off x="2870404" y="1917677"/>
          <a:ext cx="5111865" cy="95810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ZDROWIE PSYCHICZNE</a:t>
          </a:r>
          <a:endParaRPr lang="pl-PL" sz="2400" b="1" kern="1200" dirty="0"/>
        </a:p>
      </dsp:txBody>
      <dsp:txXfrm>
        <a:off x="2870404" y="1917677"/>
        <a:ext cx="5111865" cy="958109"/>
      </dsp:txXfrm>
    </dsp:sp>
    <dsp:sp modelId="{D9DB830B-C840-48B4-9EB8-4CFB391412A5}">
      <dsp:nvSpPr>
        <dsp:cNvPr id="0" name=""/>
        <dsp:cNvSpPr/>
      </dsp:nvSpPr>
      <dsp:spPr>
        <a:xfrm>
          <a:off x="2391349" y="2875787"/>
          <a:ext cx="958109" cy="95810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5E6756C-C11F-4C55-BC2A-320202789837}">
      <dsp:nvSpPr>
        <dsp:cNvPr id="0" name=""/>
        <dsp:cNvSpPr/>
      </dsp:nvSpPr>
      <dsp:spPr>
        <a:xfrm>
          <a:off x="2870404" y="2875787"/>
          <a:ext cx="5111865" cy="95810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  </a:t>
          </a:r>
          <a:r>
            <a:rPr lang="pl-PL" sz="2400" b="1" kern="1200" dirty="0" smtClean="0"/>
            <a:t>PSYCHOTERAPIA</a:t>
          </a:r>
          <a:endParaRPr lang="pl-PL" sz="2400" b="1" kern="1200" dirty="0"/>
        </a:p>
      </dsp:txBody>
      <dsp:txXfrm>
        <a:off x="2870404" y="2875787"/>
        <a:ext cx="5111865" cy="958109"/>
      </dsp:txXfrm>
    </dsp:sp>
    <dsp:sp modelId="{BB2D19BE-DB62-46A1-9A8B-8D44F472DDBC}">
      <dsp:nvSpPr>
        <dsp:cNvPr id="0" name=""/>
        <dsp:cNvSpPr/>
      </dsp:nvSpPr>
      <dsp:spPr>
        <a:xfrm>
          <a:off x="2391349" y="3833897"/>
          <a:ext cx="958109" cy="95810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5779FE5-B7ED-4A92-B2F7-469925BF1D4B}">
      <dsp:nvSpPr>
        <dsp:cNvPr id="0" name=""/>
        <dsp:cNvSpPr/>
      </dsp:nvSpPr>
      <dsp:spPr>
        <a:xfrm>
          <a:off x="2870404" y="3833897"/>
          <a:ext cx="5111865" cy="95810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ASYSTENTURA RODZINNA</a:t>
          </a:r>
          <a:endParaRPr lang="pl-PL" sz="2400" b="1" kern="1200" dirty="0"/>
        </a:p>
      </dsp:txBody>
      <dsp:txXfrm>
        <a:off x="2870404" y="3833897"/>
        <a:ext cx="5111865" cy="958109"/>
      </dsp:txXfrm>
    </dsp:sp>
    <dsp:sp modelId="{EFD0692A-6D62-42DC-8CD9-CF98F48635F1}">
      <dsp:nvSpPr>
        <dsp:cNvPr id="0" name=""/>
        <dsp:cNvSpPr/>
      </dsp:nvSpPr>
      <dsp:spPr>
        <a:xfrm>
          <a:off x="2391349" y="4792006"/>
          <a:ext cx="958109" cy="95810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A9A295F-E0A5-4412-B7D1-92AD86D785C3}">
      <dsp:nvSpPr>
        <dsp:cNvPr id="0" name=""/>
        <dsp:cNvSpPr/>
      </dsp:nvSpPr>
      <dsp:spPr>
        <a:xfrm>
          <a:off x="2870404" y="4792006"/>
          <a:ext cx="5111865" cy="95810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PEDAGOGIZACJA</a:t>
          </a:r>
          <a:endParaRPr lang="pl-PL" sz="2400" b="1" kern="1200" dirty="0"/>
        </a:p>
      </dsp:txBody>
      <dsp:txXfrm>
        <a:off x="2870404" y="4792006"/>
        <a:ext cx="5111865" cy="9581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EAC4A-478D-4534-855F-F4545C897792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9000000"/>
            <a:gd name="adj2" fmla="val 16200000"/>
            <a:gd name="adj3" fmla="val 463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63E995-50FD-440A-8A12-019E72869015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1800000"/>
            <a:gd name="adj2" fmla="val 9000000"/>
            <a:gd name="adj3" fmla="val 463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A732B-9256-49BF-BA31-42579D6D53CF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16200000"/>
            <a:gd name="adj2" fmla="val 1800000"/>
            <a:gd name="adj3" fmla="val 463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13DFF-BAEA-4A2E-8BF9-C9DAF69EA9E7}">
      <dsp:nvSpPr>
        <dsp:cNvPr id="0" name=""/>
        <dsp:cNvSpPr/>
      </dsp:nvSpPr>
      <dsp:spPr>
        <a:xfrm>
          <a:off x="3038078" y="1872401"/>
          <a:ext cx="2051843" cy="205184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kern="1200" dirty="0" smtClean="0"/>
            <a:t>6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kern="1200" dirty="0" smtClean="0"/>
            <a:t>m-</a:t>
          </a:r>
          <a:r>
            <a:rPr lang="pl-PL" sz="4000" kern="1200" dirty="0" err="1" smtClean="0"/>
            <a:t>cy</a:t>
          </a:r>
          <a:endParaRPr lang="pl-PL" sz="4000" kern="1200" dirty="0"/>
        </a:p>
      </dsp:txBody>
      <dsp:txXfrm>
        <a:off x="3338563" y="2172886"/>
        <a:ext cx="1450873" cy="1450873"/>
      </dsp:txXfrm>
    </dsp:sp>
    <dsp:sp modelId="{D09576B7-BF4B-40A8-B1C7-AE252F37BE3F}">
      <dsp:nvSpPr>
        <dsp:cNvPr id="0" name=""/>
        <dsp:cNvSpPr/>
      </dsp:nvSpPr>
      <dsp:spPr>
        <a:xfrm>
          <a:off x="3345854" y="1626"/>
          <a:ext cx="1436290" cy="143629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2.100</a:t>
          </a:r>
          <a:endParaRPr lang="pl-PL" sz="2600" kern="1200" dirty="0"/>
        </a:p>
      </dsp:txBody>
      <dsp:txXfrm>
        <a:off x="3556194" y="211966"/>
        <a:ext cx="1015610" cy="1015610"/>
      </dsp:txXfrm>
    </dsp:sp>
    <dsp:sp modelId="{C8E4F3CD-44A3-4E23-8EA4-FF39DBCF5B90}">
      <dsp:nvSpPr>
        <dsp:cNvPr id="0" name=""/>
        <dsp:cNvSpPr/>
      </dsp:nvSpPr>
      <dsp:spPr>
        <a:xfrm>
          <a:off x="5232535" y="3269453"/>
          <a:ext cx="1436290" cy="143629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715</a:t>
          </a:r>
          <a:endParaRPr lang="pl-PL" sz="2600" kern="1200" dirty="0"/>
        </a:p>
      </dsp:txBody>
      <dsp:txXfrm>
        <a:off x="5442875" y="3479793"/>
        <a:ext cx="1015610" cy="1015610"/>
      </dsp:txXfrm>
    </dsp:sp>
    <dsp:sp modelId="{81F41F30-2D26-47CB-B53A-C4330B850424}">
      <dsp:nvSpPr>
        <dsp:cNvPr id="0" name=""/>
        <dsp:cNvSpPr/>
      </dsp:nvSpPr>
      <dsp:spPr>
        <a:xfrm>
          <a:off x="1459173" y="3269453"/>
          <a:ext cx="1436290" cy="143629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11.000</a:t>
          </a:r>
          <a:endParaRPr lang="pl-PL" sz="2600" kern="1200" dirty="0"/>
        </a:p>
      </dsp:txBody>
      <dsp:txXfrm>
        <a:off x="1669513" y="3479793"/>
        <a:ext cx="1015610" cy="10156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4F279-F675-4FC5-B969-1293D5C81F86}">
      <dsp:nvSpPr>
        <dsp:cNvPr id="0" name=""/>
        <dsp:cNvSpPr/>
      </dsp:nvSpPr>
      <dsp:spPr>
        <a:xfrm>
          <a:off x="678" y="132306"/>
          <a:ext cx="2647243" cy="15883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RODZINA WSPIERAJĄCA</a:t>
          </a:r>
          <a:endParaRPr lang="pl-PL" sz="2400" kern="1200" dirty="0"/>
        </a:p>
      </dsp:txBody>
      <dsp:txXfrm>
        <a:off x="678" y="132306"/>
        <a:ext cx="2647243" cy="1588345"/>
      </dsp:txXfrm>
    </dsp:sp>
    <dsp:sp modelId="{1C4A7DC7-9BE6-4245-9C90-3DAE9EAC4861}">
      <dsp:nvSpPr>
        <dsp:cNvPr id="0" name=""/>
        <dsp:cNvSpPr/>
      </dsp:nvSpPr>
      <dsp:spPr>
        <a:xfrm>
          <a:off x="2912646" y="132306"/>
          <a:ext cx="2647243" cy="15883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DIAGNOZA PSYCHOLOGICZNO-PEDAGOGICZNA</a:t>
          </a:r>
          <a:endParaRPr lang="pl-PL" sz="2400" kern="1200" dirty="0"/>
        </a:p>
      </dsp:txBody>
      <dsp:txXfrm>
        <a:off x="2912646" y="132306"/>
        <a:ext cx="2647243" cy="1588345"/>
      </dsp:txXfrm>
    </dsp:sp>
    <dsp:sp modelId="{5E9EB3F0-0194-42C3-BD32-DEACCA7DCC7E}">
      <dsp:nvSpPr>
        <dsp:cNvPr id="0" name=""/>
        <dsp:cNvSpPr/>
      </dsp:nvSpPr>
      <dsp:spPr>
        <a:xfrm>
          <a:off x="1456662" y="1985376"/>
          <a:ext cx="2647243" cy="15883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SIECIOWANIE ORGANIZACJI                  Z OTOCZENIA ZEWNĘTRZNEGO</a:t>
          </a:r>
          <a:endParaRPr lang="pl-PL" sz="2400" kern="1200" dirty="0"/>
        </a:p>
      </dsp:txBody>
      <dsp:txXfrm>
        <a:off x="1456662" y="1985376"/>
        <a:ext cx="2647243" cy="15883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4F279-F675-4FC5-B969-1293D5C81F86}">
      <dsp:nvSpPr>
        <dsp:cNvPr id="0" name=""/>
        <dsp:cNvSpPr/>
      </dsp:nvSpPr>
      <dsp:spPr>
        <a:xfrm>
          <a:off x="1357560" y="3474"/>
          <a:ext cx="2845446" cy="17072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ORGANIZATOR USŁUGI SPECJALISTYCZNEJ</a:t>
          </a:r>
          <a:endParaRPr lang="pl-PL" sz="2800" kern="1200" dirty="0"/>
        </a:p>
      </dsp:txBody>
      <dsp:txXfrm>
        <a:off x="1357560" y="3474"/>
        <a:ext cx="2845446" cy="1707268"/>
      </dsp:txXfrm>
    </dsp:sp>
    <dsp:sp modelId="{1C4A7DC7-9BE6-4245-9C90-3DAE9EAC4861}">
      <dsp:nvSpPr>
        <dsp:cNvPr id="0" name=""/>
        <dsp:cNvSpPr/>
      </dsp:nvSpPr>
      <dsp:spPr>
        <a:xfrm>
          <a:off x="1357560" y="1995286"/>
          <a:ext cx="2845446" cy="17072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SPOTKANIA TOŻSAMOŚCIOWE</a:t>
          </a:r>
          <a:endParaRPr lang="pl-PL" sz="2800" kern="1200" dirty="0"/>
        </a:p>
      </dsp:txBody>
      <dsp:txXfrm>
        <a:off x="1357560" y="1995286"/>
        <a:ext cx="2845446" cy="1707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E1137-42B7-48CD-83E6-02957A7E9511}" type="datetimeFigureOut">
              <a:rPr lang="pl-PL" smtClean="0"/>
              <a:t>16.05.2019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CC7C-AB62-4AE1-BECC-711ED95C4F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2224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CC7C-AB62-4AE1-BECC-711ED95C4FA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7249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INFORMACJA</a:t>
            </a:r>
            <a:r>
              <a:rPr lang="pl-PL" baseline="0" dirty="0" smtClean="0"/>
              <a:t> </a:t>
            </a:r>
          </a:p>
          <a:p>
            <a:r>
              <a:rPr lang="pl-PL" baseline="0" dirty="0" smtClean="0"/>
              <a:t>PORADA </a:t>
            </a:r>
          </a:p>
          <a:p>
            <a:r>
              <a:rPr lang="pl-PL" baseline="0" dirty="0" smtClean="0"/>
              <a:t>TRENING </a:t>
            </a:r>
          </a:p>
          <a:p>
            <a:r>
              <a:rPr lang="pl-PL" baseline="0" dirty="0" smtClean="0"/>
              <a:t>TERAPIA </a:t>
            </a:r>
          </a:p>
          <a:p>
            <a:endParaRPr lang="pl-PL" baseline="0" dirty="0" smtClean="0"/>
          </a:p>
          <a:p>
            <a:r>
              <a:rPr lang="pl-PL" baseline="0" dirty="0" smtClean="0"/>
              <a:t>klient z zewnątrz -&gt; informacja, porada</a:t>
            </a:r>
          </a:p>
          <a:p>
            <a:r>
              <a:rPr lang="pl-PL" baseline="0" dirty="0" smtClean="0"/>
              <a:t>klient z wewnątrz z (zasada pracownik socjalny gospodarzem rejonu, ścisła współpraca, wymiana doświadczeń, monitoring, ewaluacja) </a:t>
            </a:r>
          </a:p>
          <a:p>
            <a:endParaRPr lang="pl-PL" baseline="0" dirty="0" smtClean="0"/>
          </a:p>
          <a:p>
            <a:r>
              <a:rPr lang="pl-PL" baseline="0" dirty="0" smtClean="0"/>
              <a:t>INTER -&gt;  w tym samym miejscu, czasie -&gt; konsylia specjalistyczne</a:t>
            </a:r>
          </a:p>
          <a:p>
            <a:r>
              <a:rPr lang="pl-PL" baseline="0" dirty="0" smtClean="0"/>
              <a:t>INTRA -&gt; spotkania tożsamościowe</a:t>
            </a:r>
          </a:p>
          <a:p>
            <a:endParaRPr lang="pl-PL" baseline="0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CC7C-AB62-4AE1-BECC-711ED95C4FA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9896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Konsultacje , porady </a:t>
            </a:r>
          </a:p>
          <a:p>
            <a:pPr marL="171450" indent="-171450">
              <a:buFontTx/>
              <a:buChar char="-"/>
            </a:pPr>
            <a:r>
              <a:rPr lang="pl-PL" dirty="0" smtClean="0"/>
              <a:t>zewnętrzne</a:t>
            </a:r>
          </a:p>
          <a:p>
            <a:pPr marL="171450" indent="-171450">
              <a:buFontTx/>
              <a:buChar char="-"/>
            </a:pPr>
            <a:r>
              <a:rPr lang="pl-PL" dirty="0" smtClean="0"/>
              <a:t>wewnętrzne</a:t>
            </a:r>
          </a:p>
          <a:p>
            <a:pPr marL="0" indent="0">
              <a:buFontTx/>
              <a:buNone/>
            </a:pPr>
            <a:endParaRPr lang="pl-PL" dirty="0" smtClean="0"/>
          </a:p>
          <a:p>
            <a:pPr marL="0" indent="0">
              <a:buFontTx/>
              <a:buNone/>
            </a:pPr>
            <a:r>
              <a:rPr lang="pl-PL" dirty="0" smtClean="0"/>
              <a:t>INTERWENCJE</a:t>
            </a:r>
            <a:r>
              <a:rPr lang="pl-PL" baseline="0" dirty="0" smtClean="0"/>
              <a:t> </a:t>
            </a:r>
          </a:p>
          <a:p>
            <a:pPr marL="0" indent="0">
              <a:buFontTx/>
              <a:buNone/>
            </a:pPr>
            <a:r>
              <a:rPr lang="pl-PL" baseline="0" dirty="0" smtClean="0"/>
              <a:t>GRUPY ROBOCZE </a:t>
            </a:r>
          </a:p>
          <a:p>
            <a:pPr marL="0" indent="0">
              <a:buFontTx/>
              <a:buNone/>
            </a:pPr>
            <a:r>
              <a:rPr lang="pl-PL" baseline="0" dirty="0" smtClean="0"/>
              <a:t>Nie są liczone projekty unijne, inne inicjatywy  np. ALK</a:t>
            </a:r>
          </a:p>
          <a:p>
            <a:pPr marL="0" indent="0">
              <a:buFontTx/>
              <a:buNone/>
            </a:pP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CC7C-AB62-4AE1-BECC-711ED95C4FA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400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dirty="0" smtClean="0">
                <a:effectLst/>
              </a:rPr>
              <a:t>Rodzina wspierająca, przy współpracy asystenta rodziny, pomaga rodzinie przeżywającej trudności w:</a:t>
            </a:r>
            <a:endParaRPr lang="pl-PL" dirty="0" smtClean="0">
              <a:effectLst/>
            </a:endParaRPr>
          </a:p>
          <a:p>
            <a:r>
              <a:rPr lang="pl-PL" sz="1200" dirty="0" smtClean="0">
                <a:effectLst/>
              </a:rPr>
              <a:t>1) opiece i wychowaniu dziecka; </a:t>
            </a:r>
            <a:endParaRPr lang="pl-PL" dirty="0" smtClean="0">
              <a:effectLst/>
            </a:endParaRPr>
          </a:p>
          <a:p>
            <a:r>
              <a:rPr lang="pl-PL" sz="1200" dirty="0" smtClean="0">
                <a:effectLst/>
              </a:rPr>
              <a:t>2) prowadzeniu gospodarstwa domowego; </a:t>
            </a:r>
            <a:endParaRPr lang="pl-PL" dirty="0" smtClean="0">
              <a:effectLst/>
            </a:endParaRPr>
          </a:p>
          <a:p>
            <a:r>
              <a:rPr lang="pl-PL" sz="1200" dirty="0" smtClean="0">
                <a:effectLst/>
              </a:rPr>
              <a:t>3) kształtowaniu i wypełnianiu podstawowych ról społecznych. </a:t>
            </a:r>
            <a:endParaRPr lang="pl-PL" dirty="0" smtClean="0">
              <a:effectLst/>
            </a:endParaRPr>
          </a:p>
          <a:p>
            <a:endParaRPr lang="pl-PL" dirty="0" smtClean="0"/>
          </a:p>
          <a:p>
            <a:r>
              <a:rPr lang="pl-PL" dirty="0" smtClean="0"/>
              <a:t>DIAGNOZA -&gt; pomoc w pracy asystenta rodziny</a:t>
            </a:r>
            <a:r>
              <a:rPr lang="pl-PL" baseline="0" dirty="0" smtClean="0"/>
              <a:t> </a:t>
            </a:r>
            <a:endParaRPr lang="pl-PL" dirty="0" smtClean="0"/>
          </a:p>
          <a:p>
            <a:r>
              <a:rPr lang="pl-PL" dirty="0" smtClean="0"/>
              <a:t>trudności,</a:t>
            </a:r>
            <a:r>
              <a:rPr lang="pl-PL" baseline="0" dirty="0" smtClean="0"/>
              <a:t> problemy dziecka </a:t>
            </a:r>
          </a:p>
          <a:p>
            <a:r>
              <a:rPr lang="pl-PL" baseline="0" dirty="0" smtClean="0"/>
              <a:t>zasoby </a:t>
            </a:r>
          </a:p>
          <a:p>
            <a:r>
              <a:rPr lang="pl-PL" baseline="0" dirty="0" smtClean="0"/>
              <a:t>plan pracy z rodziną </a:t>
            </a:r>
          </a:p>
          <a:p>
            <a:endParaRPr lang="pl-PL" baseline="0" dirty="0" smtClean="0"/>
          </a:p>
          <a:p>
            <a:r>
              <a:rPr lang="pl-PL" baseline="0" dirty="0" smtClean="0"/>
              <a:t>SIECIOWANIE </a:t>
            </a:r>
          </a:p>
          <a:p>
            <a:r>
              <a:rPr lang="pl-PL" dirty="0" smtClean="0"/>
              <a:t>mapa strategicznych sojuszników</a:t>
            </a:r>
          </a:p>
          <a:p>
            <a:r>
              <a:rPr lang="pl-PL" dirty="0" smtClean="0"/>
              <a:t>grupy interesu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CC7C-AB62-4AE1-BECC-711ED95C4FA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4896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ORGANIZATOR</a:t>
            </a:r>
            <a:r>
              <a:rPr lang="pl-PL" baseline="0" dirty="0" smtClean="0"/>
              <a:t> USŁUGI SPECJALISTYCZNEJ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organizowanie,  wdrażanie i monitorowanie wsparcia zawodowego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pozyskiwanie, gromadzenie i upowszechnianie wśród pracowników MOPR dobrych praktyk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świadczenie doradztwa metodycznego </a:t>
            </a: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SPOTKANIA TOŻSAMOŚCIOWE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pl-PL" dirty="0" smtClean="0"/>
              <a:t>dzielenie się wiedzą</a:t>
            </a:r>
          </a:p>
          <a:p>
            <a:r>
              <a:rPr lang="pl-PL" dirty="0" smtClean="0"/>
              <a:t>wymiana doświadczeń </a:t>
            </a:r>
          </a:p>
          <a:p>
            <a:r>
              <a:rPr lang="pl-PL" dirty="0" smtClean="0"/>
              <a:t>analizy przypadków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CC7C-AB62-4AE1-BECC-711ED95C4FA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653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Nie chodzi o to, by robić wszystkie rzeczy we właściwy sposób. </a:t>
            </a:r>
          </a:p>
          <a:p>
            <a:r>
              <a:rPr lang="pl-PL" dirty="0" smtClean="0"/>
              <a:t>Chodzi przede wszystkim o to by robić właściwe rzeczy.</a:t>
            </a:r>
          </a:p>
          <a:p>
            <a:endParaRPr lang="pl-PL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Zapewnienie wsparcia rodzicom i osobom w wypełnianiu ról życiowych oraz wzmocnienie ich potencjału</a:t>
            </a:r>
          </a:p>
          <a:p>
            <a:endParaRPr lang="pl-PL" dirty="0" smtClean="0"/>
          </a:p>
          <a:p>
            <a:r>
              <a:rPr lang="pl-PL" dirty="0" smtClean="0"/>
              <a:t>Wskaźnik skuteczności zastosowania planu pracy z rodziną objętą wsparciem asystenta rodziny.</a:t>
            </a:r>
          </a:p>
          <a:p>
            <a:r>
              <a:rPr lang="pl-PL" dirty="0" smtClean="0"/>
              <a:t>Wskaźnik skuteczności zastosowania indywidualnego planu pomocy z osobą.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CC7C-AB62-4AE1-BECC-711ED95C4FA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4769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Nie chodzi o to, by robić wszystkie rzeczy we właściwy sposób. </a:t>
            </a:r>
          </a:p>
          <a:p>
            <a:r>
              <a:rPr lang="pl-PL" dirty="0" smtClean="0"/>
              <a:t>Chodzi przede wszystkim o to by robić właściwe rzeczy.</a:t>
            </a:r>
          </a:p>
          <a:p>
            <a:endParaRPr lang="pl-PL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Zapewnienie wsparcia rodzicom i osobom w wypełnianiu ról życiowych oraz wzmocnienie ich potencjału</a:t>
            </a:r>
          </a:p>
          <a:p>
            <a:endParaRPr lang="pl-PL" dirty="0" smtClean="0"/>
          </a:p>
          <a:p>
            <a:r>
              <a:rPr lang="pl-PL" dirty="0" smtClean="0"/>
              <a:t>Wskaźnik skuteczności zastosowania planu pracy z rodziną objętą wsparciem asystenta rodziny.</a:t>
            </a:r>
          </a:p>
          <a:p>
            <a:r>
              <a:rPr lang="pl-PL" dirty="0" smtClean="0"/>
              <a:t>Wskaźnik skuteczności zastosowania indywidualnego planu pomocy z osobą.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CC7C-AB62-4AE1-BECC-711ED95C4FA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989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Nie chodzi o to, by robić wszystkie rzeczy we właściwy sposób. </a:t>
            </a:r>
          </a:p>
          <a:p>
            <a:r>
              <a:rPr lang="pl-PL" dirty="0" smtClean="0"/>
              <a:t>Chodzi przede wszystkim o to by robić właściwe rzeczy.</a:t>
            </a:r>
          </a:p>
          <a:p>
            <a:endParaRPr lang="pl-PL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Zapewnienie wsparcia rodzicom i osobom w wypełnianiu ról życiowych oraz wzmocnienie ich potencjału</a:t>
            </a:r>
          </a:p>
          <a:p>
            <a:endParaRPr lang="pl-PL" dirty="0" smtClean="0"/>
          </a:p>
          <a:p>
            <a:r>
              <a:rPr lang="pl-PL" dirty="0" smtClean="0"/>
              <a:t>Wskaźnik skuteczności zastosowania planu pracy z rodziną objętą wsparciem asystenta rodziny.</a:t>
            </a:r>
          </a:p>
          <a:p>
            <a:r>
              <a:rPr lang="pl-PL" dirty="0" smtClean="0"/>
              <a:t>Wskaźnik skuteczności zastosowania indywidualnego planu pomocy z osobą.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CC7C-AB62-4AE1-BECC-711ED95C4FA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4449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Nie chodzi o to, by robić wszystkie rzeczy we właściwy sposób. </a:t>
            </a:r>
          </a:p>
          <a:p>
            <a:r>
              <a:rPr lang="pl-PL" dirty="0" smtClean="0"/>
              <a:t>Chodzi przede wszystkim o to by robić właściwe rzeczy.</a:t>
            </a:r>
          </a:p>
          <a:p>
            <a:endParaRPr lang="pl-PL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Zapewnienie wsparcia rodzicom i osobom w wypełnianiu ról życiowych oraz wzmocnienie ich potencjału</a:t>
            </a:r>
          </a:p>
          <a:p>
            <a:endParaRPr lang="pl-PL" dirty="0" smtClean="0"/>
          </a:p>
          <a:p>
            <a:r>
              <a:rPr lang="pl-PL" dirty="0" smtClean="0"/>
              <a:t>Wskaźnik skuteczności zastosowania planu pracy z rodziną objętą wsparciem asystenta rodziny.</a:t>
            </a:r>
          </a:p>
          <a:p>
            <a:r>
              <a:rPr lang="pl-PL" dirty="0" smtClean="0"/>
              <a:t>Wskaźnik skuteczności zastosowania indywidualnego planu pomocy z osobą.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CC7C-AB62-4AE1-BECC-711ED95C4FA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4836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>
              <a:buFont typeface="+mj-lt"/>
              <a:buAutoNum type="arabicPeriod"/>
            </a:pPr>
            <a:r>
              <a:rPr lang="pl-PL" dirty="0" smtClean="0"/>
              <a:t>Konieczne jest prowadzenie polityki informacyjnej w zakresie pełnienia ról przez pracownika socjalnego (kontraktowanie, zobowiązywanie, kontrola, rozliczanie) a asystenta rodziny (wspieranie, obudzenie potrzeby zmiany, praca na zasobach, uwrażliwianie).</a:t>
            </a:r>
          </a:p>
          <a:p>
            <a:pPr lvl="0" algn="just">
              <a:buFont typeface="+mj-lt"/>
              <a:buAutoNum type="arabicPeriod"/>
            </a:pPr>
            <a:endParaRPr lang="pl-PL" dirty="0" smtClean="0"/>
          </a:p>
          <a:p>
            <a:pPr lvl="0" algn="just">
              <a:buFont typeface="+mj-lt"/>
              <a:buAutoNum type="arabicPeriod"/>
            </a:pPr>
            <a:r>
              <a:rPr lang="pl-PL" dirty="0" smtClean="0"/>
              <a:t>Zaleca się podjęcie działań mających na celu informowanie o roli wsparcia psychologicznego np. idei poradnictwa skupiającej się na wzmacnianiu zasobów (mocnych stron) osoby, usuwaniu przeszkód na drodze do jej rozwoju oraz udzieleniu wsparcia, niż na przezwyciężaniu zaburzeń czy deficytów.</a:t>
            </a:r>
          </a:p>
          <a:p>
            <a:pPr lvl="0" algn="just">
              <a:buFont typeface="+mj-lt"/>
              <a:buAutoNum type="arabicPeriod"/>
            </a:pPr>
            <a:endParaRPr lang="pl-PL" dirty="0" smtClean="0"/>
          </a:p>
          <a:p>
            <a:pPr lvl="0" algn="just">
              <a:buFont typeface="+mj-lt"/>
              <a:buAutoNum type="arabicPeriod"/>
            </a:pPr>
            <a:r>
              <a:rPr lang="pl-PL" dirty="0" smtClean="0"/>
              <a:t>Zwiększanie dostępności usług specjalistycznych w ten sposób, że kolejne, planowane zatrudnienia specjalistów będą odbywały się na zasadzie lokalnego sieciowania dla rejonów odpowiadających każdej Filii bez tworzenia odrębnych, jednolitych pod względem zadań merytorycznych struktur.</a:t>
            </a:r>
          </a:p>
          <a:p>
            <a:pPr lvl="0" algn="just">
              <a:buFont typeface="+mj-lt"/>
              <a:buAutoNum type="arabicPeriod"/>
            </a:pPr>
            <a:endParaRPr lang="pl-PL" dirty="0" smtClean="0"/>
          </a:p>
          <a:p>
            <a:pPr lvl="0" algn="just">
              <a:buFont typeface="+mj-lt"/>
              <a:buAutoNum type="arabicPeriod" startAt="4"/>
            </a:pPr>
            <a:r>
              <a:rPr lang="pl-PL" dirty="0" smtClean="0"/>
              <a:t>Umacnianie autonomii specjalistów w kontekście zarządzania ich czasem pracy -  przejście od standardowego 8 godzinnego dnia pracy na rzecz równoważnego i zadaniowego czasu pracy. Zwiększy to dostępność szczególnie dla klienta zewnętrznego oraz umożliwi specjalistom zaangażowanie się w działania poza „standardowymi” godzinami pracy.</a:t>
            </a:r>
          </a:p>
          <a:p>
            <a:pPr lvl="0" algn="just">
              <a:buFont typeface="+mj-lt"/>
              <a:buNone/>
            </a:pPr>
            <a:endParaRPr lang="pl-PL" dirty="0" smtClean="0"/>
          </a:p>
          <a:p>
            <a:pPr lvl="0" algn="just">
              <a:buFont typeface="+mj-lt"/>
              <a:buAutoNum type="arabicPeriod" startAt="4"/>
            </a:pPr>
            <a:r>
              <a:rPr lang="pl-PL" dirty="0" smtClean="0"/>
              <a:t>Wdrożenie metod zespołowego uczenia się (obecnie w trakcie implementowania w organizacji) tj. każda jednostka, jak i każdy zespół uczący się, wspiera pozostałych, dając stały dostęp do swoich informacji, sposobów działania i wniosków -&gt; specjaliści DWS opracowali systemu szkoleń wewnętrznych dla pracowników socjalnych wykorzystując własny potencjał.</a:t>
            </a:r>
          </a:p>
          <a:p>
            <a:pPr lvl="0" algn="just">
              <a:buFont typeface="+mj-lt"/>
              <a:buAutoNum type="arabicPeriod" startAt="4"/>
            </a:pPr>
            <a:endParaRPr lang="pl-PL" dirty="0" smtClean="0"/>
          </a:p>
          <a:p>
            <a:pPr lvl="0" algn="just">
              <a:buFont typeface="+mj-lt"/>
              <a:buAutoNum type="arabicPeriod" startAt="6"/>
            </a:pPr>
            <a:r>
              <a:rPr lang="pl-PL" dirty="0" smtClean="0"/>
              <a:t>Dalsze doskonalenia modelu zarządzania usługami w ten sposób, że obszar świadczeń pieniężnych z pomocy społecznej będzie oddzielany od innych obszarów usługowych (specjalizowanie się).</a:t>
            </a:r>
          </a:p>
          <a:p>
            <a:pPr lvl="0" algn="just">
              <a:buFont typeface="+mj-lt"/>
              <a:buAutoNum type="arabicPeriod" startAt="6"/>
            </a:pPr>
            <a:endParaRPr lang="pl-PL" dirty="0" smtClean="0"/>
          </a:p>
          <a:p>
            <a:pPr lvl="0" algn="just">
              <a:buFont typeface="+mj-lt"/>
              <a:buAutoNum type="arabicPeriod" startAt="6"/>
            </a:pPr>
            <a:r>
              <a:rPr lang="pl-PL" dirty="0" smtClean="0"/>
              <a:t>Zwiększania dostępności usług specjalistycznych przez wykorzystanie sieciowania organizacji z bliższego otoczenia zewnętrznego pomocy społecznej np. fundacje, poradnie psychologiczno-pedagogiczne, jednostki ochrony zdrowia, hufce pracy etc..</a:t>
            </a:r>
          </a:p>
          <a:p>
            <a:pPr lvl="0" algn="just">
              <a:buFont typeface="+mj-lt"/>
              <a:buAutoNum type="arabicPeriod" startAt="6"/>
            </a:pPr>
            <a:endParaRPr lang="pl-PL" dirty="0" smtClean="0"/>
          </a:p>
          <a:p>
            <a:pPr lvl="0" algn="just">
              <a:buFont typeface="+mj-lt"/>
              <a:buAutoNum type="arabicPeriod" startAt="6"/>
            </a:pPr>
            <a:r>
              <a:rPr lang="pl-PL" dirty="0" smtClean="0"/>
              <a:t>Przeformułowania sposobu realizacji zadań w zakresie przeciwdziałania przemocy w rodzinie w ten sposób, że główny ciężar pierwotnej weryfikacji zasadności podjęcia działań będzie spoczywał na Zespole Interdyscyplinarnym, a nie jak do tej pory na pracownikach socjalnych.</a:t>
            </a:r>
          </a:p>
          <a:p>
            <a:pPr lvl="0" algn="just"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CC7C-AB62-4AE1-BECC-711ED95C4FA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3139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>
              <a:buFont typeface="+mj-lt"/>
              <a:buAutoNum type="arabicPeriod"/>
            </a:pPr>
            <a:r>
              <a:rPr lang="pl-PL" dirty="0" smtClean="0"/>
              <a:t>Konieczne jest prowadzenie polityki informacyjnej w zakresie pełnienia ról przez pracownika socjalnego (kontraktowanie, zobowiązywanie, kontrola, rozliczanie) a asystenta rodziny (wspieranie, obudzenie potrzeby zmiany, praca na zasobach, uwrażliwianie).</a:t>
            </a:r>
          </a:p>
          <a:p>
            <a:pPr lvl="0" algn="just">
              <a:buFont typeface="+mj-lt"/>
              <a:buAutoNum type="arabicPeriod"/>
            </a:pPr>
            <a:endParaRPr lang="pl-PL" dirty="0" smtClean="0"/>
          </a:p>
          <a:p>
            <a:pPr lvl="0" algn="just">
              <a:buFont typeface="+mj-lt"/>
              <a:buAutoNum type="arabicPeriod"/>
            </a:pPr>
            <a:r>
              <a:rPr lang="pl-PL" dirty="0" smtClean="0"/>
              <a:t>Zaleca się podjęcie działań mających na celu informowanie o roli wsparcia psychologicznego np. idei poradnictwa skupiającej się na wzmacnianiu zasobów (mocnych stron) osoby, usuwaniu przeszkód na drodze do jej rozwoju oraz udzieleniu wsparcia, niż na przezwyciężaniu zaburzeń czy deficytów.</a:t>
            </a:r>
          </a:p>
          <a:p>
            <a:pPr lvl="0" algn="just">
              <a:buFont typeface="+mj-lt"/>
              <a:buAutoNum type="arabicPeriod"/>
            </a:pPr>
            <a:endParaRPr lang="pl-PL" dirty="0" smtClean="0"/>
          </a:p>
          <a:p>
            <a:pPr lvl="0" algn="just">
              <a:buFont typeface="+mj-lt"/>
              <a:buAutoNum type="arabicPeriod"/>
            </a:pPr>
            <a:r>
              <a:rPr lang="pl-PL" dirty="0" smtClean="0"/>
              <a:t>Zwiększanie dostępności usług specjalistycznych w ten sposób, że kolejne, planowane zatrudnienia specjalistów będą odbywały się na zasadzie lokalnego sieciowania dla rejonów odpowiadających każdej Filii bez tworzenia odrębnych, jednolitych pod względem zadań merytorycznych struktur.</a:t>
            </a:r>
          </a:p>
          <a:p>
            <a:pPr lvl="0" algn="just">
              <a:buFont typeface="+mj-lt"/>
              <a:buAutoNum type="arabicPeriod"/>
            </a:pPr>
            <a:endParaRPr lang="pl-PL" dirty="0" smtClean="0"/>
          </a:p>
          <a:p>
            <a:pPr lvl="0" algn="just">
              <a:buFont typeface="+mj-lt"/>
              <a:buAutoNum type="arabicPeriod" startAt="4"/>
            </a:pPr>
            <a:r>
              <a:rPr lang="pl-PL" dirty="0" smtClean="0"/>
              <a:t>Umacnianie autonomii specjalistów w kontekście zarządzania ich czasem pracy -  przejście od standardowego 8 godzinnego dnia pracy na rzecz równoważnego i zadaniowego czasu pracy. Zwiększy to dostępność szczególnie dla klienta zewnętrznego oraz umożliwi specjalistom zaangażowanie się w działania poza „standardowymi” godzinami pracy.</a:t>
            </a:r>
          </a:p>
          <a:p>
            <a:pPr lvl="0" algn="just">
              <a:buFont typeface="+mj-lt"/>
              <a:buNone/>
            </a:pPr>
            <a:endParaRPr lang="pl-PL" dirty="0" smtClean="0"/>
          </a:p>
          <a:p>
            <a:pPr lvl="0" algn="just">
              <a:buFont typeface="+mj-lt"/>
              <a:buAutoNum type="arabicPeriod" startAt="4"/>
            </a:pPr>
            <a:r>
              <a:rPr lang="pl-PL" dirty="0" smtClean="0"/>
              <a:t>Wdrożenie metod zespołowego uczenia się (obecnie w trakcie implementowania w organizacji) tj. każda jednostka, jak i każdy zespół uczący się, wspiera pozostałych, dając stały dostęp do swoich informacji, sposobów działania i wniosków -&gt; specjaliści DWS opracowali systemu szkoleń wewnętrznych dla pracowników socjalnych wykorzystując własny potencjał.</a:t>
            </a:r>
          </a:p>
          <a:p>
            <a:pPr lvl="0" algn="just">
              <a:buFont typeface="+mj-lt"/>
              <a:buAutoNum type="arabicPeriod" startAt="4"/>
            </a:pPr>
            <a:endParaRPr lang="pl-PL" dirty="0" smtClean="0"/>
          </a:p>
          <a:p>
            <a:pPr lvl="0" algn="just">
              <a:buFont typeface="+mj-lt"/>
              <a:buAutoNum type="arabicPeriod" startAt="6"/>
            </a:pPr>
            <a:r>
              <a:rPr lang="pl-PL" dirty="0" smtClean="0"/>
              <a:t>Dalsze doskonalenia modelu zarządzania usługami w ten sposób, że obszar świadczeń pieniężnych z pomocy społecznej będzie oddzielany od innych obszarów usługowych (specjalizowanie się).</a:t>
            </a:r>
          </a:p>
          <a:p>
            <a:pPr lvl="0" algn="just">
              <a:buFont typeface="+mj-lt"/>
              <a:buAutoNum type="arabicPeriod" startAt="6"/>
            </a:pPr>
            <a:endParaRPr lang="pl-PL" dirty="0" smtClean="0"/>
          </a:p>
          <a:p>
            <a:pPr lvl="0" algn="just">
              <a:buFont typeface="+mj-lt"/>
              <a:buAutoNum type="arabicPeriod" startAt="6"/>
            </a:pPr>
            <a:r>
              <a:rPr lang="pl-PL" dirty="0" smtClean="0"/>
              <a:t>Zwiększania dostępności usług specjalistycznych przez wykorzystanie sieciowania organizacji z bliższego otoczenia zewnętrznego pomocy społecznej np. fundacje, poradnie psychologiczno-pedagogiczne, jednostki ochrony zdrowia, hufce pracy etc..</a:t>
            </a:r>
          </a:p>
          <a:p>
            <a:pPr lvl="0" algn="just">
              <a:buFont typeface="+mj-lt"/>
              <a:buAutoNum type="arabicPeriod" startAt="6"/>
            </a:pPr>
            <a:endParaRPr lang="pl-PL" dirty="0" smtClean="0"/>
          </a:p>
          <a:p>
            <a:pPr lvl="0" algn="just">
              <a:buFont typeface="+mj-lt"/>
              <a:buAutoNum type="arabicPeriod" startAt="6"/>
            </a:pPr>
            <a:r>
              <a:rPr lang="pl-PL" dirty="0" smtClean="0"/>
              <a:t>Przeformułowania sposobu realizacji zadań w zakresie przeciwdziałania przemocy w rodzinie w ten sposób, że główny ciężar pierwotnej weryfikacji zasadności podjęcia działań będzie spoczywał na Zespole Interdyscyplinarnym, a nie jak do tej pory na pracownikach socjalnych.</a:t>
            </a:r>
          </a:p>
          <a:p>
            <a:pPr lvl="0" algn="just"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CC7C-AB62-4AE1-BECC-711ED95C4FA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9180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Zmiana od stycznia 2017 </a:t>
            </a:r>
          </a:p>
          <a:p>
            <a:r>
              <a:rPr lang="pl-PL" dirty="0" smtClean="0"/>
              <a:t>Oddzielanie pracy socjalnej od postępowania</a:t>
            </a:r>
            <a:r>
              <a:rPr lang="pl-PL" baseline="0" dirty="0" smtClean="0"/>
              <a:t> administracyjnego </a:t>
            </a:r>
          </a:p>
          <a:p>
            <a:r>
              <a:rPr lang="pl-PL" dirty="0" smtClean="0"/>
              <a:t>Wewnętrzne sieciowanie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CC7C-AB62-4AE1-BECC-711ED95C4FA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71925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CC7C-AB62-4AE1-BECC-711ED95C4FAE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1647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Dynamika zmieniającego się otoczenia </a:t>
            </a:r>
          </a:p>
          <a:p>
            <a:r>
              <a:rPr lang="pl-PL" dirty="0" smtClean="0"/>
              <a:t>Wielomiesięczna</a:t>
            </a:r>
            <a:r>
              <a:rPr lang="pl-PL" baseline="0" dirty="0" smtClean="0"/>
              <a:t> praca, u podstaw, etapowa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CC7C-AB62-4AE1-BECC-711ED95C4FA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168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 ramach posiadanych zasobów kadrowych, przy wykorzystaniu zasobów zewnętrznych</a:t>
            </a:r>
            <a:r>
              <a:rPr lang="pl-PL" baseline="0" dirty="0" smtClean="0"/>
              <a:t> (środki unijne) </a:t>
            </a:r>
          </a:p>
          <a:p>
            <a:r>
              <a:rPr lang="pl-PL" baseline="0" dirty="0" smtClean="0"/>
              <a:t>Badanie popytu na usługi, podział etatów w zależności od potrzeb Filii </a:t>
            </a:r>
          </a:p>
          <a:p>
            <a:endParaRPr lang="pl-PL" baseline="0" dirty="0" smtClean="0"/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AUTONOMIA SPECJALISTÓW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zakresie wyboru stosowanych metod, technik, narzędzi pracy z rodziną,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zakresie wyboru metod i technik wsparcia merytorycznego pracowników socjalnych</a:t>
            </a: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ZARZĄDZANIE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USŁUGAMI </a:t>
            </a:r>
          </a:p>
          <a:p>
            <a:r>
              <a:rPr lang="pl-PL" dirty="0" smtClean="0"/>
              <a:t>struktura</a:t>
            </a:r>
            <a:r>
              <a:rPr lang="pl-PL" baseline="0" dirty="0" smtClean="0"/>
              <a:t> macierzowa – obok swoich codziennych zadań, organizator usługi (praca nad standardami, doskonalenie usługi)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CC7C-AB62-4AE1-BECC-711ED95C4FA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7770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dirty="0" smtClean="0"/>
              <a:t>KIS</a:t>
            </a:r>
            <a:br>
              <a:rPr lang="pl-PL" dirty="0" smtClean="0"/>
            </a:br>
            <a:r>
              <a:rPr lang="pl-PL" dirty="0" smtClean="0"/>
              <a:t>reintegracji społecznej i zawodowej osób zagrożonych wykluczeniem społecznym.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CC7C-AB62-4AE1-BECC-711ED95C4FA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6414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CC7C-AB62-4AE1-BECC-711ED95C4FA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9541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000" b="1" dirty="0" smtClean="0"/>
              <a:t>PRZEMOC</a:t>
            </a:r>
          </a:p>
          <a:p>
            <a:r>
              <a:rPr lang="pl-PL" sz="1000" dirty="0" smtClean="0"/>
              <a:t>zastosowanie procedur wynikających</a:t>
            </a:r>
            <a:r>
              <a:rPr lang="pl-PL" sz="1000" baseline="0" dirty="0" smtClean="0"/>
              <a:t> z przepisów </a:t>
            </a:r>
          </a:p>
          <a:p>
            <a:r>
              <a:rPr lang="pl-PL" sz="1000" baseline="0" dirty="0" smtClean="0"/>
              <a:t>budowanie systemu przeciwdziałania </a:t>
            </a:r>
          </a:p>
          <a:p>
            <a:r>
              <a:rPr lang="pl-PL" sz="1000" baseline="0" dirty="0" smtClean="0"/>
              <a:t>diagnozowanie </a:t>
            </a:r>
          </a:p>
          <a:p>
            <a:r>
              <a:rPr lang="pl-PL" sz="1000" baseline="0" dirty="0" smtClean="0"/>
              <a:t>rozpowszechnianie informacji </a:t>
            </a:r>
          </a:p>
          <a:p>
            <a:r>
              <a:rPr lang="pl-PL" sz="1000" b="1" baseline="0" dirty="0" smtClean="0"/>
              <a:t>METODYCZNA PRACA </a:t>
            </a:r>
          </a:p>
          <a:p>
            <a:r>
              <a:rPr lang="pl-PL" sz="1000" dirty="0" smtClean="0"/>
              <a:t>ratowniczy, kompensacyjny, asekuracyjny, partycypacyjny</a:t>
            </a:r>
          </a:p>
          <a:p>
            <a:r>
              <a:rPr lang="pl-PL" sz="1000" b="1" dirty="0" smtClean="0"/>
              <a:t>ZDROWIE</a:t>
            </a:r>
            <a:r>
              <a:rPr lang="pl-PL" sz="1000" b="1" baseline="0" dirty="0" smtClean="0"/>
              <a:t> PSYCHICZNE </a:t>
            </a:r>
          </a:p>
          <a:p>
            <a:r>
              <a:rPr lang="pl-PL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wprowadzać w życie ideę psychiatrii środowiskowej</a:t>
            </a:r>
          </a:p>
          <a:p>
            <a:r>
              <a:rPr lang="pl-PL" sz="1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PSYCHOTERAPIA</a:t>
            </a:r>
          </a:p>
          <a:p>
            <a:r>
              <a:rPr lang="pl-PL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indywidualnych spotkań z terapeutą</a:t>
            </a:r>
          </a:p>
          <a:p>
            <a:r>
              <a:rPr lang="pl-PL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psychoedukacja</a:t>
            </a:r>
          </a:p>
          <a:p>
            <a:r>
              <a:rPr lang="pl-PL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poradnictwo</a:t>
            </a:r>
          </a:p>
          <a:p>
            <a:r>
              <a:rPr lang="pl-PL" sz="1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ASYSTENTURA RODZINNA</a:t>
            </a:r>
          </a:p>
          <a:p>
            <a:r>
              <a:rPr lang="pl-PL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Ustawa o wspieraniu rodziny i systemie pieczy zastępczej </a:t>
            </a:r>
          </a:p>
          <a:p>
            <a:r>
              <a:rPr lang="pl-PL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Ustawa</a:t>
            </a:r>
            <a:r>
              <a:rPr lang="pl-PL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„życiem”</a:t>
            </a:r>
          </a:p>
          <a:p>
            <a:r>
              <a:rPr lang="pl-PL" sz="10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PEDAGOG</a:t>
            </a:r>
          </a:p>
          <a:p>
            <a:r>
              <a:rPr lang="pl-PL" sz="1000" dirty="0" smtClean="0"/>
              <a:t>Wspierania oddziaływań opiekuńczo - wychowawczych rodziców</a:t>
            </a:r>
            <a:endParaRPr lang="pl-PL" sz="1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CC7C-AB62-4AE1-BECC-711ED95C4FA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7816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OD</a:t>
            </a:r>
            <a:r>
              <a:rPr lang="pl-PL" baseline="0" dirty="0" smtClean="0"/>
              <a:t> najwięcej do najmniej </a:t>
            </a:r>
          </a:p>
          <a:p>
            <a:r>
              <a:rPr lang="pl-PL" baseline="0" dirty="0" smtClean="0"/>
              <a:t>Asystenci Rodziny </a:t>
            </a:r>
          </a:p>
          <a:p>
            <a:r>
              <a:rPr lang="pl-PL" baseline="0" dirty="0" smtClean="0"/>
              <a:t>Psycholog Terapeuta</a:t>
            </a:r>
          </a:p>
          <a:p>
            <a:r>
              <a:rPr lang="pl-PL" baseline="0" dirty="0" err="1" smtClean="0"/>
              <a:t>Metodyczy</a:t>
            </a:r>
            <a:endParaRPr lang="pl-PL" baseline="0" dirty="0" smtClean="0"/>
          </a:p>
          <a:p>
            <a:r>
              <a:rPr lang="pl-PL" baseline="0" dirty="0" smtClean="0"/>
              <a:t>Przemoc </a:t>
            </a:r>
          </a:p>
          <a:p>
            <a:r>
              <a:rPr lang="pl-PL" baseline="0" dirty="0" smtClean="0"/>
              <a:t>wsparcie zdrowia psychicznego</a:t>
            </a:r>
          </a:p>
          <a:p>
            <a:r>
              <a:rPr lang="pl-PL" baseline="0" dirty="0" smtClean="0"/>
              <a:t>pedagog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CC7C-AB62-4AE1-BECC-711ED95C4FA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5277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CC7C-AB62-4AE1-BECC-711ED95C4FA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5686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3253-F241-4C99-A176-4F90A13231AA}" type="datetimeFigureOut">
              <a:rPr lang="pl-PL" smtClean="0"/>
              <a:t>16.05.2019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B9A-CCC2-4100-A8CD-37D42C3D78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759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3253-F241-4C99-A176-4F90A13231AA}" type="datetimeFigureOut">
              <a:rPr lang="pl-PL" smtClean="0"/>
              <a:t>16.05.2019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B9A-CCC2-4100-A8CD-37D42C3D78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290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3253-F241-4C99-A176-4F90A13231AA}" type="datetimeFigureOut">
              <a:rPr lang="pl-PL" smtClean="0"/>
              <a:t>16.05.2019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B9A-CCC2-4100-A8CD-37D42C3D78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8745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3253-F241-4C99-A176-4F90A13231AA}" type="datetimeFigureOut">
              <a:rPr lang="pl-PL" smtClean="0"/>
              <a:t>16.05.2019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B9A-CCC2-4100-A8CD-37D42C3D78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181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3253-F241-4C99-A176-4F90A13231AA}" type="datetimeFigureOut">
              <a:rPr lang="pl-PL" smtClean="0"/>
              <a:t>16.05.2019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B9A-CCC2-4100-A8CD-37D42C3D78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9619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3253-F241-4C99-A176-4F90A13231AA}" type="datetimeFigureOut">
              <a:rPr lang="pl-PL" smtClean="0"/>
              <a:t>16.05.2019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B9A-CCC2-4100-A8CD-37D42C3D78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849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3253-F241-4C99-A176-4F90A13231AA}" type="datetimeFigureOut">
              <a:rPr lang="pl-PL" smtClean="0"/>
              <a:t>16.05.2019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B9A-CCC2-4100-A8CD-37D42C3D78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13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3253-F241-4C99-A176-4F90A13231AA}" type="datetimeFigureOut">
              <a:rPr lang="pl-PL" smtClean="0"/>
              <a:t>16.05.2019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B9A-CCC2-4100-A8CD-37D42C3D78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410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3253-F241-4C99-A176-4F90A13231AA}" type="datetimeFigureOut">
              <a:rPr lang="pl-PL" smtClean="0"/>
              <a:t>16.05.2019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B9A-CCC2-4100-A8CD-37D42C3D78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591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3253-F241-4C99-A176-4F90A13231AA}" type="datetimeFigureOut">
              <a:rPr lang="pl-PL" smtClean="0"/>
              <a:t>16.05.2019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B9A-CCC2-4100-A8CD-37D42C3D78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62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3253-F241-4C99-A176-4F90A13231AA}" type="datetimeFigureOut">
              <a:rPr lang="pl-PL" smtClean="0"/>
              <a:t>16.05.2019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B9A-CCC2-4100-A8CD-37D42C3D78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438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93253-F241-4C99-A176-4F90A13231AA}" type="datetimeFigureOut">
              <a:rPr lang="pl-PL" smtClean="0"/>
              <a:t>16.05.2019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05B9A-CCC2-4100-A8CD-37D42C3D78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326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tiff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1.pn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tiff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2.jpeg"/><Relationship Id="rId9" Type="http://schemas.microsoft.com/office/2007/relationships/diagramDrawing" Target="../diagrams/drawing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tiff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latin typeface="Bookman Old Style" panose="02050604050505020204" pitchFamily="18" charset="0"/>
              </a:rPr>
              <a:t>PODNOSZENIE JAKOŚCI USŁUG ŚWIADCZONYCH </a:t>
            </a:r>
          </a:p>
          <a:p>
            <a:r>
              <a:rPr lang="pl-PL" b="1" dirty="0" smtClean="0">
                <a:latin typeface="Bookman Old Style" panose="02050604050505020204" pitchFamily="18" charset="0"/>
              </a:rPr>
              <a:t>PRZEZ MIEJSKI OŚRODEK POMOCY RODZINIE </a:t>
            </a:r>
          </a:p>
          <a:p>
            <a:r>
              <a:rPr lang="pl-PL" b="1" dirty="0" smtClean="0">
                <a:latin typeface="Bookman Old Style" panose="02050604050505020204" pitchFamily="18" charset="0"/>
              </a:rPr>
              <a:t>W POZNANIU</a:t>
            </a:r>
            <a:endParaRPr lang="pl-PL" b="1" dirty="0">
              <a:latin typeface="Bookman Old Style" panose="020506040505050202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7" y="278891"/>
            <a:ext cx="5852160" cy="2520696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0344018" y="5875585"/>
            <a:ext cx="136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Piotr Czajka </a:t>
            </a:r>
          </a:p>
        </p:txBody>
      </p:sp>
    </p:spTree>
    <p:extLst>
      <p:ext uri="{BB962C8B-B14F-4D97-AF65-F5344CB8AC3E}">
        <p14:creationId xmlns:p14="http://schemas.microsoft.com/office/powerpoint/2010/main" val="155328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124463" y="3585109"/>
            <a:ext cx="9579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AutoNum type="arabicPeriod"/>
              <a:tabLst>
                <a:tab pos="984250" algn="l"/>
              </a:tabLst>
            </a:pPr>
            <a:r>
              <a:rPr lang="pl-PL" sz="2400" dirty="0" smtClean="0"/>
              <a:t>Klient zawsze dostaje wsparcie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AutoNum type="arabicPeriod"/>
              <a:tabLst>
                <a:tab pos="984250" algn="l"/>
              </a:tabLst>
            </a:pPr>
            <a:r>
              <a:rPr lang="pl-PL" sz="2400" dirty="0" smtClean="0"/>
              <a:t>Pracujemy </a:t>
            </a:r>
            <a:r>
              <a:rPr lang="pl-PL" sz="2400" dirty="0" err="1" smtClean="0"/>
              <a:t>multidyscyplinarnie</a:t>
            </a:r>
            <a:endParaRPr lang="pl-PL" sz="2400" dirty="0" smtClean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AutoNum type="arabicPeriod"/>
              <a:tabLst>
                <a:tab pos="984250" algn="l"/>
              </a:tabLst>
            </a:pPr>
            <a:r>
              <a:rPr lang="pl-PL" sz="2400" dirty="0" smtClean="0"/>
              <a:t>Klient (</a:t>
            </a:r>
            <a:r>
              <a:rPr lang="pl-PL" sz="2400" dirty="0" err="1" smtClean="0"/>
              <a:t>współ</a:t>
            </a:r>
            <a:r>
              <a:rPr lang="pl-PL" sz="2400" dirty="0" smtClean="0"/>
              <a:t>)twórcą zmian/y</a:t>
            </a:r>
            <a:endParaRPr lang="pl-PL" sz="2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04" y="278891"/>
            <a:ext cx="4599760" cy="269597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709" y="278891"/>
            <a:ext cx="2551618" cy="10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7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709" y="278891"/>
            <a:ext cx="2551618" cy="10990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342" y="1901951"/>
            <a:ext cx="4482084" cy="3361563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87305421"/>
              </p:ext>
            </p:extLst>
          </p:nvPr>
        </p:nvGraphicFramePr>
        <p:xfrm>
          <a:off x="-75692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5420128" y="5418186"/>
            <a:ext cx="2180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</a:t>
            </a:r>
            <a:r>
              <a:rPr lang="pl-PL" dirty="0" smtClean="0"/>
              <a:t>esji terapeutycznych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393464" y="350334"/>
            <a:ext cx="1827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</a:t>
            </a:r>
            <a:r>
              <a:rPr lang="pl-PL" dirty="0" smtClean="0"/>
              <a:t>sób w rodzinach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61903" y="5602852"/>
            <a:ext cx="2430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konsultacji, </a:t>
            </a:r>
          </a:p>
          <a:p>
            <a:r>
              <a:rPr lang="pl-PL" dirty="0" smtClean="0"/>
              <a:t>porad specjalistycznych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818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709" y="278891"/>
            <a:ext cx="2551618" cy="1099056"/>
          </a:xfrm>
          <a:prstGeom prst="rect">
            <a:avLst/>
          </a:prstGeom>
        </p:spPr>
      </p:pic>
      <p:pic>
        <p:nvPicPr>
          <p:cNvPr id="3" name="Obraz 2" descr="Mental health clipart clipar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5" y="441992"/>
            <a:ext cx="1892491" cy="23377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/>
          <p:cNvSpPr txBox="1"/>
          <p:nvPr/>
        </p:nvSpPr>
        <p:spPr>
          <a:xfrm>
            <a:off x="4384121" y="1488460"/>
            <a:ext cx="3423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NOWE ROZWIĄZANIA</a:t>
            </a:r>
            <a:endParaRPr lang="pl-PL" sz="28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05966159"/>
              </p:ext>
            </p:extLst>
          </p:nvPr>
        </p:nvGraphicFramePr>
        <p:xfrm>
          <a:off x="3315716" y="2176272"/>
          <a:ext cx="5560568" cy="3706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3846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709" y="278891"/>
            <a:ext cx="2551618" cy="1099056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6614454"/>
              </p:ext>
            </p:extLst>
          </p:nvPr>
        </p:nvGraphicFramePr>
        <p:xfrm>
          <a:off x="3315716" y="1575985"/>
          <a:ext cx="5560568" cy="3706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84" y="1041400"/>
            <a:ext cx="34544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7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610" y="3174111"/>
            <a:ext cx="5211318" cy="245676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709" y="278891"/>
            <a:ext cx="2551618" cy="109905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837944" y="1261872"/>
            <a:ext cx="411619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„</a:t>
            </a:r>
            <a:r>
              <a:rPr lang="pl-PL" sz="2800" dirty="0" smtClean="0"/>
              <a:t>Wgrywa tylko ten, </a:t>
            </a:r>
          </a:p>
          <a:p>
            <a:r>
              <a:rPr lang="pl-PL" sz="2800" dirty="0" smtClean="0"/>
              <a:t>kto ma jasno określony cel </a:t>
            </a:r>
          </a:p>
          <a:p>
            <a:r>
              <a:rPr lang="pl-PL" sz="2800" dirty="0" smtClean="0"/>
              <a:t>i nieodparte pragnienie,</a:t>
            </a:r>
          </a:p>
          <a:p>
            <a:r>
              <a:rPr lang="pl-PL" sz="2800" dirty="0" smtClean="0"/>
              <a:t>aby go osiągnąć” </a:t>
            </a:r>
          </a:p>
          <a:p>
            <a:pPr algn="r"/>
            <a:r>
              <a:rPr lang="pl-PL" i="1" dirty="0" smtClean="0"/>
              <a:t>Napoleon Hill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9667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709" y="278891"/>
            <a:ext cx="2551618" cy="109905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104769" y="1377947"/>
            <a:ext cx="4662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Co mówią o nas wyniki badań?</a:t>
            </a:r>
            <a:endParaRPr lang="pl-PL" sz="2800" i="1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448" y="2305050"/>
            <a:ext cx="5791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709" y="278891"/>
            <a:ext cx="2551618" cy="109905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04444" y="278891"/>
            <a:ext cx="935467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KORZYŚCI JAKIE CZERPIE PRACOWNIK SOCJALNY </a:t>
            </a:r>
          </a:p>
          <a:p>
            <a:r>
              <a:rPr lang="pl-PL" sz="2800" b="1" dirty="0" smtClean="0"/>
              <a:t>ZE WSPÓŁPRACY Z DWS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800" dirty="0" smtClean="0"/>
              <a:t>możliwość </a:t>
            </a:r>
            <a:r>
              <a:rPr lang="pl-PL" sz="2800" dirty="0"/>
              <a:t>wspólnego rozwiązywania problemów, </a:t>
            </a:r>
            <a:endParaRPr lang="pl-PL" sz="2800" dirty="0" smtClean="0"/>
          </a:p>
          <a:p>
            <a:pPr lvl="0"/>
            <a:r>
              <a:rPr lang="pl-PL" sz="2800" dirty="0" smtClean="0"/>
              <a:t>konstruowania </a:t>
            </a:r>
            <a:r>
              <a:rPr lang="pl-PL" sz="2800" dirty="0"/>
              <a:t>planu </a:t>
            </a:r>
            <a:r>
              <a:rPr lang="pl-PL" sz="2800" dirty="0" smtClean="0"/>
              <a:t>pomocy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800" dirty="0" smtClean="0"/>
              <a:t>„</a:t>
            </a:r>
            <a:r>
              <a:rPr lang="pl-PL" sz="2800" dirty="0"/>
              <a:t>świeże”, inne spojrzenie na problem </a:t>
            </a:r>
            <a:r>
              <a:rPr lang="pl-PL" sz="2800" dirty="0" smtClean="0"/>
              <a:t>Klienta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800" dirty="0" smtClean="0"/>
              <a:t>pogłębionej </a:t>
            </a:r>
            <a:r>
              <a:rPr lang="pl-PL" sz="2800" dirty="0"/>
              <a:t>diagnozy sytuacji </a:t>
            </a:r>
            <a:r>
              <a:rPr lang="pl-PL" sz="2800" dirty="0" smtClean="0"/>
              <a:t>Klienta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800" dirty="0" smtClean="0"/>
              <a:t>wzmożony </a:t>
            </a:r>
            <a:r>
              <a:rPr lang="pl-PL" sz="2800" dirty="0"/>
              <a:t>monitoring wymagających </a:t>
            </a:r>
            <a:r>
              <a:rPr lang="pl-PL" sz="2800" dirty="0" smtClean="0"/>
              <a:t>środowisk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800" dirty="0" smtClean="0"/>
              <a:t>pewność </a:t>
            </a:r>
            <a:r>
              <a:rPr lang="pl-PL" sz="2800" dirty="0"/>
              <a:t>uzyskania pomocy w sytuacji </a:t>
            </a:r>
            <a:r>
              <a:rPr lang="pl-PL" sz="2800" dirty="0" smtClean="0"/>
              <a:t>trudnej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800" dirty="0"/>
              <a:t>lepszego zrozumienia problemów z jakimi borykają się Klienci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032" y="4249209"/>
            <a:ext cx="5143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8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709" y="278891"/>
            <a:ext cx="2551618" cy="109905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256443" y="1730721"/>
            <a:ext cx="67450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KORZYŚCI JAKIE CZERPIE KLIENT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/>
              <a:t>uzyskuje pomoc w rozwiązania sytuacji trudnej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odzyskuje </a:t>
            </a:r>
            <a:r>
              <a:rPr lang="pl-PL" sz="2800" dirty="0"/>
              <a:t>poczucie </a:t>
            </a:r>
            <a:r>
              <a:rPr lang="pl-PL" sz="2800" dirty="0" smtClean="0"/>
              <a:t>bezpieczeństwa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ma </a:t>
            </a:r>
            <a:r>
              <a:rPr lang="pl-PL" sz="2800" dirty="0"/>
              <a:t>możliwość częstszej, dłuższej </a:t>
            </a:r>
            <a:r>
              <a:rPr lang="pl-PL" sz="2800" dirty="0" smtClean="0"/>
              <a:t>rozmowy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uczy </a:t>
            </a:r>
            <a:r>
              <a:rPr lang="pl-PL" sz="2800" dirty="0"/>
              <a:t>się radzić z </a:t>
            </a:r>
            <a:r>
              <a:rPr lang="pl-PL" sz="2800" dirty="0" smtClean="0"/>
              <a:t>problemami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ma </a:t>
            </a:r>
            <a:r>
              <a:rPr lang="pl-PL" sz="2800" dirty="0"/>
              <a:t>poczucie bycia </a:t>
            </a:r>
            <a:r>
              <a:rPr lang="pl-PL" sz="2800" dirty="0" smtClean="0"/>
              <a:t>ważnym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lepiej </a:t>
            </a:r>
            <a:r>
              <a:rPr lang="pl-PL" sz="2800" dirty="0"/>
              <a:t>funkcjonuje w rodzinie, </a:t>
            </a:r>
            <a:r>
              <a:rPr lang="pl-PL" sz="2800" dirty="0" smtClean="0"/>
              <a:t>środowisku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buduje </a:t>
            </a:r>
            <a:r>
              <a:rPr lang="pl-PL" sz="2800" dirty="0"/>
              <a:t>relację nie wynikającą z korzyści </a:t>
            </a:r>
            <a:r>
              <a:rPr lang="pl-PL" sz="2800" dirty="0" smtClean="0"/>
              <a:t>finansowych</a:t>
            </a:r>
            <a:endParaRPr lang="pl-PL" sz="28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55" y="1730721"/>
            <a:ext cx="4945588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709" y="278891"/>
            <a:ext cx="2551618" cy="109905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408563" y="1747647"/>
            <a:ext cx="72957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REKOMENDACJE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800" dirty="0" smtClean="0"/>
              <a:t>Polityka informacyjna w zakresie pełnienia ról w pomocy społecznej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800" dirty="0" smtClean="0"/>
              <a:t>Informowanie o roli wsparcia psychologicznego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800" dirty="0" smtClean="0"/>
              <a:t>Zwiększanie dostępności usług specjalistycznych (doskonalenie modelu)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800" dirty="0" smtClean="0"/>
              <a:t>Umacnianie autonomii specjalistów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800" dirty="0" smtClean="0"/>
              <a:t>Wdrożenie metod zespołowego uczenia się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" y="2332631"/>
            <a:ext cx="3208734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5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709" y="278891"/>
            <a:ext cx="2551618" cy="109905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207093" y="1470584"/>
            <a:ext cx="5097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Co sobie Pan/Pani uświadomiła?</a:t>
            </a:r>
            <a:endParaRPr lang="pl-PL" sz="2800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1472" y="2124609"/>
            <a:ext cx="5328625" cy="3043237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3816280" y="5298651"/>
            <a:ext cx="3879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/>
              <a:t>Z czym Pan/Pani kończy?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22562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709" y="278891"/>
            <a:ext cx="2551618" cy="109905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66" y="1293441"/>
            <a:ext cx="5715000" cy="394335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248874" y="5437959"/>
            <a:ext cx="5850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DZIAŁ WSPARCIA SPECJALISTYCZNEGO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2354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9600" b="1" dirty="0" smtClean="0"/>
              <a:t>DZIĘKUJĘ</a:t>
            </a:r>
            <a:endParaRPr lang="pl-PL" sz="96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97152" y="3525554"/>
            <a:ext cx="9144000" cy="1655762"/>
          </a:xfrm>
        </p:spPr>
        <p:txBody>
          <a:bodyPr>
            <a:normAutofit lnSpcReduction="10000"/>
          </a:bodyPr>
          <a:lstStyle/>
          <a:p>
            <a:endParaRPr lang="pl-PL" dirty="0" smtClean="0"/>
          </a:p>
          <a:p>
            <a:endParaRPr lang="pl-PL" dirty="0"/>
          </a:p>
          <a:p>
            <a:pPr algn="r"/>
            <a:r>
              <a:rPr lang="pl-PL" dirty="0" smtClean="0"/>
              <a:t>dws@mopr.poznan.pl</a:t>
            </a:r>
          </a:p>
          <a:p>
            <a:pPr algn="r"/>
            <a:r>
              <a:rPr lang="pl-PL" dirty="0" smtClean="0"/>
              <a:t>piotr_czajka@mopr.poznan.pl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709" y="278891"/>
            <a:ext cx="2551618" cy="10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709" y="278891"/>
            <a:ext cx="2551618" cy="1099056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974848" y="241333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3600" dirty="0" smtClean="0"/>
              <a:t>„Jeśli przy drodze do sukcesu tylko siedzisz, to mogą cię wyłącznie rozjechać.” </a:t>
            </a:r>
          </a:p>
          <a:p>
            <a:pPr algn="r"/>
            <a:r>
              <a:rPr lang="pl-PL" dirty="0" smtClean="0"/>
              <a:t>Joseph O’Connor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224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709" y="278891"/>
            <a:ext cx="2551618" cy="10990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32" y="1377947"/>
            <a:ext cx="3563170" cy="4529453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3950208" y="1728697"/>
            <a:ext cx="788212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u="sng" dirty="0" smtClean="0"/>
              <a:t>Podniesienie jakości usług przez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200" dirty="0"/>
              <a:t>utworzenie jednolitych zespołów usług specjalistycznych dla rejonów odpowiadających </a:t>
            </a:r>
            <a:r>
              <a:rPr lang="pl-PL" sz="3200" dirty="0" smtClean="0"/>
              <a:t>każdej Filii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200" dirty="0" smtClean="0"/>
              <a:t>wzmacnianie </a:t>
            </a:r>
            <a:r>
              <a:rPr lang="pl-PL" sz="3200" dirty="0"/>
              <a:t>odpowiedzialności i autonomii </a:t>
            </a:r>
            <a:r>
              <a:rPr lang="pl-PL" sz="3200" dirty="0" smtClean="0"/>
              <a:t>specjalistów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200" dirty="0"/>
              <a:t>doskonalenie modelu zarządzania usługami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89418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0061296"/>
              </p:ext>
            </p:extLst>
          </p:nvPr>
        </p:nvGraphicFramePr>
        <p:xfrm>
          <a:off x="2276856" y="102790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709" y="278891"/>
            <a:ext cx="2551618" cy="10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9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OPR\AppData\Local\Microsoft\Windows\Temporary Internet Files\Content.Outlook\KEIC2VM4\poznan_c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879" y="116632"/>
            <a:ext cx="5946243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709" y="278891"/>
            <a:ext cx="2551618" cy="10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4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4308894"/>
              </p:ext>
            </p:extLst>
          </p:nvPr>
        </p:nvGraphicFramePr>
        <p:xfrm>
          <a:off x="1034796" y="828419"/>
          <a:ext cx="10122408" cy="575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709" y="278891"/>
            <a:ext cx="2551618" cy="10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0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1778000"/>
            <a:ext cx="5867400" cy="3302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709" y="278891"/>
            <a:ext cx="2551618" cy="109905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9004" y="1778000"/>
            <a:ext cx="3086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1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709" y="278891"/>
            <a:ext cx="2551618" cy="1099056"/>
          </a:xfrm>
          <a:prstGeom prst="rect">
            <a:avLst/>
          </a:prstGeom>
        </p:spPr>
      </p:pic>
      <p:pic>
        <p:nvPicPr>
          <p:cNvPr id="3" name="Obraz 2" descr="https://img.clipartfest.com/d230678bd1adfc5d3daea863eada2334_relationship-with-a-therapist-free-clipart-images-client-and-therapist_800-800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192" y="557784"/>
            <a:ext cx="2944495" cy="2219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http://clipart-library.com/image_gallery/19991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952" y="3922776"/>
            <a:ext cx="3290697" cy="23627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1417192" y="2776855"/>
            <a:ext cx="10168256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Udzielamy bezpłatnej pomocy </a:t>
            </a:r>
            <a:r>
              <a:rPr lang="pl-PL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zakresie:</a:t>
            </a:r>
            <a:endParaRPr lang="pl-PL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pl-PL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pracy socjalnej</a:t>
            </a:r>
            <a:endParaRPr lang="pl-PL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l-PL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poradnictwa</a:t>
            </a:r>
            <a:endParaRPr lang="pl-PL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l-PL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psychoedukacji</a:t>
            </a:r>
            <a:endParaRPr lang="pl-PL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l-PL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pomocy psychologicznej</a:t>
            </a:r>
            <a:endParaRPr lang="pl-PL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l-PL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psychoterapii</a:t>
            </a:r>
            <a:endParaRPr lang="pl-PL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5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1434</TotalTime>
  <Words>910</Words>
  <Application>Microsoft Office PowerPoint</Application>
  <PresentationFormat>Panoramiczny</PresentationFormat>
  <Paragraphs>242</Paragraphs>
  <Slides>20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7" baseType="lpstr">
      <vt:lpstr>Calibri Light</vt:lpstr>
      <vt:lpstr>Calibri</vt:lpstr>
      <vt:lpstr>Wingdings</vt:lpstr>
      <vt:lpstr>Bookman Old Style</vt:lpstr>
      <vt:lpstr>Arial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 systemu Windows</dc:creator>
  <cp:lastModifiedBy>mopr mopr</cp:lastModifiedBy>
  <cp:revision>33</cp:revision>
  <dcterms:created xsi:type="dcterms:W3CDTF">2017-10-09T07:07:31Z</dcterms:created>
  <dcterms:modified xsi:type="dcterms:W3CDTF">2019-05-16T11:31:45Z</dcterms:modified>
</cp:coreProperties>
</file>