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72" r:id="rId4"/>
    <p:sldId id="269" r:id="rId5"/>
    <p:sldId id="273" r:id="rId6"/>
    <p:sldId id="274" r:id="rId7"/>
    <p:sldId id="306" r:id="rId8"/>
    <p:sldId id="285" r:id="rId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C29"/>
    <a:srgbClr val="98E53B"/>
    <a:srgbClr val="68D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2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28272" y="22008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4336" y="21955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7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2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56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931224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E14B-008C-4D04-BF4C-D1EA025C944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2019-03-12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75E7-2568-47CA-970A-33282F1CFCC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3BC2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424936" cy="1470025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53BC29"/>
                </a:solidFill>
              </a:rPr>
              <a:t>SŁOWNIK POPRAWNEJ SEGREGACJI</a:t>
            </a:r>
          </a:p>
        </p:txBody>
      </p:sp>
    </p:spTree>
    <p:extLst>
      <p:ext uri="{BB962C8B-B14F-4D97-AF65-F5344CB8AC3E}">
        <p14:creationId xmlns:p14="http://schemas.microsoft.com/office/powerpoint/2010/main" val="3640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37F8B16-3E93-4D3F-8219-AB1498E1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20688"/>
            <a:ext cx="3270302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DFBB28-4878-46B8-A01E-64C495B3DBBB}"/>
              </a:ext>
            </a:extLst>
          </p:cNvPr>
          <p:cNvSpPr txBox="1"/>
          <p:nvPr/>
        </p:nvSpPr>
        <p:spPr>
          <a:xfrm>
            <a:off x="179512" y="1556792"/>
            <a:ext cx="48965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Dzięki segregacji możliwe jest późniejsze odzyskanie substancji lub materiałów zawartych w odpadach, a tym samym danie im tzw. drugiego życia wskutek wytworzenia nowych produktów. Jednak aby segregować prawidłowo, potrzebujemy wiedzy. I właśnie jej zapewnieniu służy „Słownik poprawnej segregacji”. </a:t>
            </a:r>
          </a:p>
          <a:p>
            <a:pPr algn="ctr"/>
            <a:endParaRPr lang="pl-PL" sz="1400" dirty="0"/>
          </a:p>
          <a:p>
            <a:pPr algn="ctr"/>
            <a:r>
              <a:rPr lang="pl-PL" sz="1400" dirty="0"/>
              <a:t>Słownik jako zbiór słów opracowanych i pogrupowanych według określonych zasad służy objaśnianiu terminologii i gromadzeniu wiedzy dotyczącej danej dziedziny. Jednak praktyczny słownik przede wszystkim powinien służyć jego posiadaczom do rozwiewania ich codziennych wątpliwości, związanych np. z segregacją odpadów</a:t>
            </a:r>
          </a:p>
        </p:txBody>
      </p:sp>
    </p:spTree>
    <p:extLst>
      <p:ext uri="{BB962C8B-B14F-4D97-AF65-F5344CB8AC3E}">
        <p14:creationId xmlns:p14="http://schemas.microsoft.com/office/powerpoint/2010/main" val="190674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FDFBB28-4878-46B8-A01E-64C495B3DBBB}"/>
              </a:ext>
            </a:extLst>
          </p:cNvPr>
          <p:cNvSpPr txBox="1"/>
          <p:nvPr/>
        </p:nvSpPr>
        <p:spPr>
          <a:xfrm>
            <a:off x="4572000" y="1443841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CZĘŚĆ PORADNIKOWA: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opis zasad segregacji  odpadów i celowości tego działania w kontekście dbania o stan środowiska, nieodnawialne zasoby i przyszłość przyszłych pokoleń.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opis postępowania z odpadami problemowymi i niebezpiecznymi,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przybliżenie potrzeby tworzenia w każdej gminie punktu selektywnej zbiórki odpadów komunalnych,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tematyka szkodliwości spalania odpadów oraz stereotypów, które są często przyczyną niesegregowania w ogóle lub robienia tego błędnie przez wielu Polaków,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przykłady odpadów, których pozbycie się nastręcza wielu problemów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wyjaśnienie symboli znajdujących się na opakowaniach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E2F2870-23D0-4B82-B488-F8640876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58" y="1473221"/>
            <a:ext cx="3131235" cy="2206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14E4F0E-7DB7-4BEC-87F7-24906115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84" y="4005064"/>
            <a:ext cx="3131236" cy="2206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3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E827DF0-3436-4621-936A-B8CD1E10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9"/>
            <a:ext cx="4104456" cy="2892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B054E6-3FEB-4750-ACA0-D92131A2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6" y="3068960"/>
            <a:ext cx="4072515" cy="2869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57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FDFBB28-4878-46B8-A01E-64C495B3DBBB}"/>
              </a:ext>
            </a:extLst>
          </p:cNvPr>
          <p:cNvSpPr txBox="1"/>
          <p:nvPr/>
        </p:nvSpPr>
        <p:spPr>
          <a:xfrm>
            <a:off x="539552" y="1484784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CZĘŚĆ SŁOWNIKOWA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zestawienie ponad 450 odpadów komunalnych,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ułożone alfabetycznie przykłady opatrzone są symbolami, wskazującymi rodzaj odpadu i sugerującymi sposób postępowania z nim w procesie segregacji 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958309-438B-451D-B597-BA0F7832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80728"/>
            <a:ext cx="439446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D225A88-FDB8-4398-9CC4-41FC5FF14D00}"/>
              </a:ext>
            </a:extLst>
          </p:cNvPr>
          <p:cNvSpPr txBox="1"/>
          <p:nvPr/>
        </p:nvSpPr>
        <p:spPr>
          <a:xfrm>
            <a:off x="3616912" y="4496911"/>
            <a:ext cx="5112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Tak przygotowany i opracowany graficznie materiał sprzyja prawidłowej segregacji, ponieważ zapewnia błyskawiczny dostęp do wiedzy, stanowiącej rozwiązanie jednego</a:t>
            </a:r>
            <a:br>
              <a:rPr lang="pl-PL" sz="1400" b="1" dirty="0"/>
            </a:br>
            <a:r>
              <a:rPr lang="pl-PL" sz="1400" b="1" dirty="0"/>
              <a:t> z największych problemów związanych z codziennym segregowaniem odpadów, a mianowicie, gdzie umieścić nieoczywiste odpady.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33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FDFBB28-4878-46B8-A01E-64C495B3DBBB}"/>
              </a:ext>
            </a:extLst>
          </p:cNvPr>
          <p:cNvSpPr txBox="1"/>
          <p:nvPr/>
        </p:nvSpPr>
        <p:spPr>
          <a:xfrm>
            <a:off x="539552" y="14685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PARAMETRY TECHNICZNE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format A5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liczba stron: 44+4 okładki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5BDF8D3-BF04-493F-99A1-A5BB3930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698802"/>
            <a:ext cx="3888432" cy="2739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5D9146-034A-423F-B0B8-C6C13B5B0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50490"/>
            <a:ext cx="3888432" cy="2739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8AA0329-7A4C-4F2B-935B-78F814187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7" y="2852936"/>
            <a:ext cx="4537631" cy="3161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940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7820FB-013B-4C55-BAD8-F571DC79D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5"/>
          <a:stretch/>
        </p:blipFill>
        <p:spPr>
          <a:xfrm>
            <a:off x="0" y="1500343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5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270032" y="123304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ZAPRASZAMY DO WSPÓŁPRACY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464ACD-58FA-4C7F-861E-C8D93B4A9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 b="18064"/>
          <a:stretch/>
        </p:blipFill>
        <p:spPr>
          <a:xfrm>
            <a:off x="4281680" y="4388237"/>
            <a:ext cx="4037024" cy="1236723"/>
          </a:xfrm>
          <a:prstGeom prst="rect">
            <a:avLst/>
          </a:prstGeo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0FD34BBC-D629-48EF-BB8C-EF37D8734E7B}"/>
              </a:ext>
            </a:extLst>
          </p:cNvPr>
          <p:cNvGrpSpPr/>
          <p:nvPr/>
        </p:nvGrpSpPr>
        <p:grpSpPr>
          <a:xfrm>
            <a:off x="511399" y="2204864"/>
            <a:ext cx="8121201" cy="2077492"/>
            <a:chOff x="827584" y="1628800"/>
            <a:chExt cx="8121201" cy="2077492"/>
          </a:xfrm>
        </p:grpSpPr>
        <p:sp>
          <p:nvSpPr>
            <p:cNvPr id="5" name="pole tekstowe 4"/>
            <p:cNvSpPr txBox="1"/>
            <p:nvPr/>
          </p:nvSpPr>
          <p:spPr>
            <a:xfrm>
              <a:off x="2267744" y="1628800"/>
              <a:ext cx="2448272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/>
                <a:t>Kontakt:</a:t>
              </a:r>
            </a:p>
            <a:p>
              <a:endParaRPr lang="pl-PL" sz="1100" dirty="0"/>
            </a:p>
            <a:p>
              <a:r>
                <a:rPr lang="pl-PL" sz="1200" b="1" dirty="0"/>
                <a:t>Małgorzata Masłowska-</a:t>
              </a:r>
              <a:r>
                <a:rPr lang="pl-PL" sz="1200" b="1" dirty="0" err="1"/>
                <a:t>Bandosz</a:t>
              </a:r>
              <a:endParaRPr lang="pl-PL" sz="1200" b="1" dirty="0"/>
            </a:p>
            <a:p>
              <a:r>
                <a:rPr lang="pl-PL" sz="1200" dirty="0"/>
                <a:t>dyrektor ds. edukacji ekologicznej</a:t>
              </a:r>
            </a:p>
            <a:p>
              <a:r>
                <a:rPr lang="pl-PL" sz="1200" dirty="0"/>
                <a:t>Dział Edukacji Ekologicznej</a:t>
              </a:r>
            </a:p>
            <a:p>
              <a:r>
                <a:rPr lang="pl-PL" sz="1200" dirty="0"/>
                <a:t>M: 784-001-823</a:t>
              </a:r>
            </a:p>
            <a:p>
              <a:r>
                <a:rPr lang="pl-PL" sz="1200" dirty="0"/>
                <a:t>m.maslowska@abrys.pl</a:t>
              </a:r>
            </a:p>
            <a:p>
              <a:endParaRPr lang="pl-PL" sz="2000" dirty="0"/>
            </a:p>
            <a:p>
              <a:endParaRPr lang="pl-PL" sz="2000" dirty="0"/>
            </a:p>
          </p:txBody>
        </p:sp>
        <p:pic>
          <p:nvPicPr>
            <p:cNvPr id="7" name="Obraz 6" descr="Obraz zawierający osoba, mężczyzna, kostium, odzież&#10;&#10;Opis wygenerowany automatycznie">
              <a:extLst>
                <a:ext uri="{FF2B5EF4-FFF2-40B4-BE49-F238E27FC236}">
                  <a16:creationId xmlns:a16="http://schemas.microsoft.com/office/drawing/2014/main" id="{E916E4B0-D13B-42A1-8250-30A689AE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694109"/>
              <a:ext cx="1350000" cy="189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Obraz 8" descr="Obraz zawierający osoba, odzież, wewnątrz, ściana&#10;&#10;Opis wygenerowany automatycznie">
              <a:extLst>
                <a:ext uri="{FF2B5EF4-FFF2-40B4-BE49-F238E27FC236}">
                  <a16:creationId xmlns:a16="http://schemas.microsoft.com/office/drawing/2014/main" id="{7014B0D0-3365-440A-8FB8-3442EB57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628800"/>
              <a:ext cx="1350000" cy="189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2FD7A134-1F03-47F3-88F0-D87C66D07B23}"/>
                </a:ext>
              </a:extLst>
            </p:cNvPr>
            <p:cNvSpPr txBox="1"/>
            <p:nvPr/>
          </p:nvSpPr>
          <p:spPr>
            <a:xfrm>
              <a:off x="6156176" y="1897717"/>
              <a:ext cx="2792609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sz="1100" dirty="0"/>
            </a:p>
            <a:p>
              <a:r>
                <a:rPr lang="pl-PL" sz="1200" b="1" dirty="0"/>
                <a:t>Mikołaj </a:t>
              </a:r>
              <a:r>
                <a:rPr lang="pl-PL" sz="1200" b="1" dirty="0" err="1"/>
                <a:t>Maternik</a:t>
              </a:r>
              <a:endParaRPr lang="pl-PL" sz="1200" b="1" dirty="0"/>
            </a:p>
            <a:p>
              <a:r>
                <a:rPr lang="pl-PL" sz="1200" dirty="0"/>
                <a:t>koordynator projektów edukacyjnych</a:t>
              </a:r>
            </a:p>
            <a:p>
              <a:r>
                <a:rPr lang="pl-PL" sz="1200" dirty="0"/>
                <a:t>Dział Edukacji Ekologicznej</a:t>
              </a:r>
            </a:p>
            <a:p>
              <a:r>
                <a:rPr lang="pl-PL" sz="1200" dirty="0"/>
                <a:t>M: 539-549-454</a:t>
              </a:r>
            </a:p>
            <a:p>
              <a:r>
                <a:rPr lang="pl-PL" sz="1200" dirty="0"/>
                <a:t>m.maternik@abrys.pl</a:t>
              </a:r>
            </a:p>
            <a:p>
              <a:endParaRPr lang="pl-PL" sz="2000" dirty="0"/>
            </a:p>
            <a:p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156630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Abrys">
      <a:dk1>
        <a:srgbClr val="00632F"/>
      </a:dk1>
      <a:lt1>
        <a:srgbClr val="EBF1DD"/>
      </a:lt1>
      <a:dk2>
        <a:srgbClr val="1F497D"/>
      </a:dk2>
      <a:lt2>
        <a:srgbClr val="EEECE1"/>
      </a:lt2>
      <a:accent1>
        <a:srgbClr val="00632F"/>
      </a:accent1>
      <a:accent2>
        <a:srgbClr val="C3D69B"/>
      </a:accent2>
      <a:accent3>
        <a:srgbClr val="76923C"/>
      </a:accent3>
      <a:accent4>
        <a:srgbClr val="4F6128"/>
      </a:accent4>
      <a:accent5>
        <a:srgbClr val="17365D"/>
      </a:accent5>
      <a:accent6>
        <a:srgbClr val="8DB3E2"/>
      </a:accent6>
      <a:hlink>
        <a:srgbClr val="000000"/>
      </a:hlink>
      <a:folHlink>
        <a:srgbClr val="76923C"/>
      </a:folHlink>
    </a:clrScheme>
    <a:fontScheme name="abrys">
      <a:majorFont>
        <a:latin typeface="TitilliumMaps29L"/>
        <a:ea typeface=""/>
        <a:cs typeface=""/>
      </a:majorFont>
      <a:minorFont>
        <a:latin typeface="TitilliumMaps29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232</Words>
  <Application>Microsoft Office PowerPoint</Application>
  <PresentationFormat>Pokaz na ekranie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TitilliumMaps29L</vt:lpstr>
      <vt:lpstr>Wingdings</vt:lpstr>
      <vt:lpstr>1_Motyw pakietu Office</vt:lpstr>
      <vt:lpstr>SŁOWNIK POPRAWNEJ SEGREGACJI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 Marketingu - podsumowanie</dc:title>
  <dc:creator>m.goral</dc:creator>
  <cp:lastModifiedBy>m.maslowska</cp:lastModifiedBy>
  <cp:revision>26</cp:revision>
  <cp:lastPrinted>2019-01-07T10:50:54Z</cp:lastPrinted>
  <dcterms:created xsi:type="dcterms:W3CDTF">2014-06-26T09:28:51Z</dcterms:created>
  <dcterms:modified xsi:type="dcterms:W3CDTF">2019-03-12T09:40:57Z</dcterms:modified>
</cp:coreProperties>
</file>