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1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0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1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9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6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1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8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7121-3A5F-43E2-BCBE-B062F8E7646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8781-E790-41A3-B6D0-08AD646E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55" y="0"/>
            <a:ext cx="9839459" cy="552444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153902" y="103032"/>
            <a:ext cx="98003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Rola polskich miast w walce o czyste powietrze</a:t>
            </a:r>
            <a:endParaRPr lang="en-US" sz="38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mpoprawski\Desktop\PolskiAlarm Smogowy\logo pack\RGB\png\polski_alarm_smogowy_znak_kolo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7" b="12715"/>
          <a:stretch/>
        </p:blipFill>
        <p:spPr bwMode="auto">
          <a:xfrm>
            <a:off x="8522649" y="5740730"/>
            <a:ext cx="2431593" cy="93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1026114" y="4184307"/>
            <a:ext cx="980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Andrzej Guła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045674" y="4703825"/>
            <a:ext cx="980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Poznań 6 marca 2019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Documents and Settings\Ania\Pulpit\KAS\logo k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747" y="5550202"/>
            <a:ext cx="1313646" cy="131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0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</dc:creator>
  <cp:lastModifiedBy>Think</cp:lastModifiedBy>
  <cp:revision>4</cp:revision>
  <dcterms:created xsi:type="dcterms:W3CDTF">2019-03-06T10:28:44Z</dcterms:created>
  <dcterms:modified xsi:type="dcterms:W3CDTF">2019-03-06T10:40:58Z</dcterms:modified>
</cp:coreProperties>
</file>