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tif" ContentType="image/t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440" r:id="rId2"/>
    <p:sldId id="460" r:id="rId3"/>
    <p:sldId id="453" r:id="rId4"/>
    <p:sldId id="463" r:id="rId5"/>
    <p:sldId id="458" r:id="rId6"/>
    <p:sldId id="450" r:id="rId7"/>
    <p:sldId id="465" r:id="rId8"/>
    <p:sldId id="454" r:id="rId9"/>
    <p:sldId id="456" r:id="rId10"/>
    <p:sldId id="464" r:id="rId11"/>
    <p:sldId id="461" r:id="rId12"/>
    <p:sldId id="462" r:id="rId13"/>
    <p:sldId id="466" r:id="rId14"/>
    <p:sldId id="441" r:id="rId15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82153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8000" b="0" i="0" u="none" strike="noStrike" cap="none" spc="0" normalizeH="0" baseline="0">
        <a:ln>
          <a:noFill/>
        </a:ln>
        <a:solidFill>
          <a:srgbClr val="FF5100"/>
        </a:solidFill>
        <a:effectLst/>
        <a:uFillTx/>
        <a:latin typeface="Bebas Neue Bold"/>
        <a:ea typeface="Bebas Neue Bold"/>
        <a:cs typeface="Bebas Neue Bold"/>
        <a:sym typeface="Bebas Neue Bold"/>
      </a:defRPr>
    </a:lvl1pPr>
    <a:lvl2pPr marL="0" marR="0" indent="228600" algn="ctr" defTabSz="82153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8000" b="0" i="0" u="none" strike="noStrike" cap="none" spc="0" normalizeH="0" baseline="0">
        <a:ln>
          <a:noFill/>
        </a:ln>
        <a:solidFill>
          <a:srgbClr val="FF5100"/>
        </a:solidFill>
        <a:effectLst/>
        <a:uFillTx/>
        <a:latin typeface="Bebas Neue Bold"/>
        <a:ea typeface="Bebas Neue Bold"/>
        <a:cs typeface="Bebas Neue Bold"/>
        <a:sym typeface="Bebas Neue Bold"/>
      </a:defRPr>
    </a:lvl2pPr>
    <a:lvl3pPr marL="0" marR="0" indent="457200" algn="ctr" defTabSz="82153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8000" b="0" i="0" u="none" strike="noStrike" cap="none" spc="0" normalizeH="0" baseline="0">
        <a:ln>
          <a:noFill/>
        </a:ln>
        <a:solidFill>
          <a:srgbClr val="FF5100"/>
        </a:solidFill>
        <a:effectLst/>
        <a:uFillTx/>
        <a:latin typeface="Bebas Neue Bold"/>
        <a:ea typeface="Bebas Neue Bold"/>
        <a:cs typeface="Bebas Neue Bold"/>
        <a:sym typeface="Bebas Neue Bold"/>
      </a:defRPr>
    </a:lvl3pPr>
    <a:lvl4pPr marL="0" marR="0" indent="685800" algn="ctr" defTabSz="82153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8000" b="0" i="0" u="none" strike="noStrike" cap="none" spc="0" normalizeH="0" baseline="0">
        <a:ln>
          <a:noFill/>
        </a:ln>
        <a:solidFill>
          <a:srgbClr val="FF5100"/>
        </a:solidFill>
        <a:effectLst/>
        <a:uFillTx/>
        <a:latin typeface="Bebas Neue Bold"/>
        <a:ea typeface="Bebas Neue Bold"/>
        <a:cs typeface="Bebas Neue Bold"/>
        <a:sym typeface="Bebas Neue Bold"/>
      </a:defRPr>
    </a:lvl4pPr>
    <a:lvl5pPr marL="0" marR="0" indent="914400" algn="ctr" defTabSz="82153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8000" b="0" i="0" u="none" strike="noStrike" cap="none" spc="0" normalizeH="0" baseline="0">
        <a:ln>
          <a:noFill/>
        </a:ln>
        <a:solidFill>
          <a:srgbClr val="FF5100"/>
        </a:solidFill>
        <a:effectLst/>
        <a:uFillTx/>
        <a:latin typeface="Bebas Neue Bold"/>
        <a:ea typeface="Bebas Neue Bold"/>
        <a:cs typeface="Bebas Neue Bold"/>
        <a:sym typeface="Bebas Neue Bold"/>
      </a:defRPr>
    </a:lvl5pPr>
    <a:lvl6pPr marL="0" marR="0" indent="1143000" algn="ctr" defTabSz="82153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8000" b="0" i="0" u="none" strike="noStrike" cap="none" spc="0" normalizeH="0" baseline="0">
        <a:ln>
          <a:noFill/>
        </a:ln>
        <a:solidFill>
          <a:srgbClr val="FF5100"/>
        </a:solidFill>
        <a:effectLst/>
        <a:uFillTx/>
        <a:latin typeface="Bebas Neue Bold"/>
        <a:ea typeface="Bebas Neue Bold"/>
        <a:cs typeface="Bebas Neue Bold"/>
        <a:sym typeface="Bebas Neue Bold"/>
      </a:defRPr>
    </a:lvl6pPr>
    <a:lvl7pPr marL="0" marR="0" indent="1371600" algn="ctr" defTabSz="82153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8000" b="0" i="0" u="none" strike="noStrike" cap="none" spc="0" normalizeH="0" baseline="0">
        <a:ln>
          <a:noFill/>
        </a:ln>
        <a:solidFill>
          <a:srgbClr val="FF5100"/>
        </a:solidFill>
        <a:effectLst/>
        <a:uFillTx/>
        <a:latin typeface="Bebas Neue Bold"/>
        <a:ea typeface="Bebas Neue Bold"/>
        <a:cs typeface="Bebas Neue Bold"/>
        <a:sym typeface="Bebas Neue Bold"/>
      </a:defRPr>
    </a:lvl7pPr>
    <a:lvl8pPr marL="0" marR="0" indent="1600200" algn="ctr" defTabSz="82153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8000" b="0" i="0" u="none" strike="noStrike" cap="none" spc="0" normalizeH="0" baseline="0">
        <a:ln>
          <a:noFill/>
        </a:ln>
        <a:solidFill>
          <a:srgbClr val="FF5100"/>
        </a:solidFill>
        <a:effectLst/>
        <a:uFillTx/>
        <a:latin typeface="Bebas Neue Bold"/>
        <a:ea typeface="Bebas Neue Bold"/>
        <a:cs typeface="Bebas Neue Bold"/>
        <a:sym typeface="Bebas Neue Bold"/>
      </a:defRPr>
    </a:lvl8pPr>
    <a:lvl9pPr marL="0" marR="0" indent="1828800" algn="ctr" defTabSz="82153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8000" b="0" i="0" u="none" strike="noStrike" cap="none" spc="0" normalizeH="0" baseline="0">
        <a:ln>
          <a:noFill/>
        </a:ln>
        <a:solidFill>
          <a:srgbClr val="FF5100"/>
        </a:solidFill>
        <a:effectLst/>
        <a:uFillTx/>
        <a:latin typeface="Bebas Neue Bold"/>
        <a:ea typeface="Bebas Neue Bold"/>
        <a:cs typeface="Bebas Neue Bold"/>
        <a:sym typeface="Bebas Neue Bold"/>
      </a:defRPr>
    </a:lvl9pPr>
  </p:defaultTextStyle>
  <p:extLst>
    <p:ext uri="{EFAFB233-063F-42B5-8137-9DF3F51BA10A}">
      <p15:sldGuideLst xmlns:p15="http://schemas.microsoft.com/office/powerpoint/2012/main">
        <p15:guide id="1" orient="horz" pos="4320" userDrawn="1">
          <p15:clr>
            <a:srgbClr val="A4A3A4"/>
          </p15:clr>
        </p15:guide>
        <p15:guide id="2" pos="768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Okoński Karol" initials="OK" lastIdx="72" clrIdx="0">
    <p:extLst/>
  </p:cmAuthor>
  <p:cmAuthor id="2" name="Bielicki Marcin" initials="BM" lastIdx="1" clrIdx="1">
    <p:extLst/>
  </p:cmAuthor>
  <p:cmAuthor id="3" name="Skibiński Krzysztof (BlueSoft)" initials="SK(" lastIdx="3" clrIdx="2">
    <p:extLst>
      <p:ext uri="{19B8F6BF-5375-455C-9EA6-DF929625EA0E}">
        <p15:presenceInfo xmlns:p15="http://schemas.microsoft.com/office/powerpoint/2012/main" userId="S-1-5-21-3954371645-834304607-549911658-9868" providerId="AD"/>
      </p:ext>
    </p:extLst>
  </p:cmAuthor>
  <p:cmAuthor id="4" name="Blicharz-Gmur Monika (Bluesoft)" initials="BM(" lastIdx="1" clrIdx="3">
    <p:extLst>
      <p:ext uri="{19B8F6BF-5375-455C-9EA6-DF929625EA0E}">
        <p15:presenceInfo xmlns:p15="http://schemas.microsoft.com/office/powerpoint/2012/main" userId="S-1-5-21-3954371645-834304607-549911658-35024" providerId="AD"/>
      </p:ext>
    </p:extLst>
  </p:cmAuthor>
  <p:cmAuthor id="5" name="Łukasz Skowron" initials="ŁS" lastIdx="1" clrIdx="4">
    <p:extLst>
      <p:ext uri="{19B8F6BF-5375-455C-9EA6-DF929625EA0E}">
        <p15:presenceInfo xmlns:p15="http://schemas.microsoft.com/office/powerpoint/2012/main" userId="Łukasz Skowron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00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00B0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398CCE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E1E0DA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5AC831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2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E6E3D7"/>
          </a:solidFill>
        </a:fill>
      </a:tcStyle>
    </a:wholeTbl>
    <a:band2H>
      <a:tcTxStyle/>
      <a:tcStyle>
        <a:tcBdr/>
        <a:fill>
          <a:solidFill>
            <a:srgbClr val="C3C2C2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09C99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DCE5E6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D0D1D2"/>
          </a:solidFill>
        </a:fill>
      </a:tcStyle>
    </a:wholeTbl>
    <a:band2H>
      <a:tcTxStyle/>
      <a:tcStyle>
        <a:tcBdr/>
        <a:fill>
          <a:solidFill>
            <a:srgbClr val="DEDEDF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761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909398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67C85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  <a:tblStyle styleId="{5940675A-B579-460E-94D1-54222C63F5DA}" styleName="Bez stylu, siatka tabeli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BC89EF96-8CEA-46FF-86C4-4CE0E7609802}" styleName="Styl jasny 3 — Ak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793D81CF-94F2-401A-BA57-92F5A7B2D0C5}" styleName="Styl pośredni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3C2FFA5D-87B4-456A-9821-1D502468CF0F}" styleName="Styl z motywem 1 — Ak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69012ECD-51FC-41F1-AA8D-1B2483CD663E}" styleName="Styl jasny 2 — Ak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786" autoAdjust="0"/>
    <p:restoredTop sz="95882" autoAdjust="0"/>
  </p:normalViewPr>
  <p:slideViewPr>
    <p:cSldViewPr snapToGrid="0" snapToObjects="1">
      <p:cViewPr varScale="1">
        <p:scale>
          <a:sx n="58" d="100"/>
          <a:sy n="58" d="100"/>
        </p:scale>
        <p:origin x="840" y="60"/>
      </p:cViewPr>
      <p:guideLst>
        <p:guide orient="horz" pos="4320"/>
        <p:guide pos="76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42" Type="http://schemas.microsoft.com/office/2015/10/relationships/revisionInfo" Target="revisionInfo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5">
  <dgm:title val=""/>
  <dgm:desc val=""/>
  <dgm:catLst>
    <dgm:cat type="accent1" pri="11500"/>
  </dgm:catLst>
  <dgm:styleLbl name="node0">
    <dgm:fillClrLst meth="cycle"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1">
        <a:alpha val="90000"/>
      </a:schemeClr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alpha val="90000"/>
      </a:schemeClr>
      <a:schemeClr val="accent1">
        <a:alpha val="5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/>
    <dgm:txEffectClrLst/>
  </dgm:styleLbl>
  <dgm:styleLbl name="lnNode1">
    <dgm:fillClrLst>
      <a:schemeClr val="accent1">
        <a:shade val="90000"/>
      </a:schemeClr>
      <a:schemeClr val="accent1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  <a:alpha val="90000"/>
      </a:schemeClr>
      <a:schemeClr val="accent1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1">
        <a:alpha val="90000"/>
        <a:tint val="40000"/>
      </a:schemeClr>
      <a:schemeClr val="accent1">
        <a:alpha val="5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74FA52F-142C-43C6-B533-427C8A0E902D}" type="doc">
      <dgm:prSet loTypeId="urn:microsoft.com/office/officeart/2008/layout/NameandTitleOrganizationalChart" loCatId="hierarchy" qsTypeId="urn:microsoft.com/office/officeart/2005/8/quickstyle/simple2" qsCatId="simple" csTypeId="urn:microsoft.com/office/officeart/2005/8/colors/accent1_5" csCatId="accent1" phldr="1"/>
      <dgm:spPr/>
      <dgm:t>
        <a:bodyPr/>
        <a:lstStyle/>
        <a:p>
          <a:endParaRPr lang="pl-PL"/>
        </a:p>
      </dgm:t>
    </dgm:pt>
    <dgm:pt modelId="{25B6967B-8CCB-44D8-899E-E726F45BFBF2}">
      <dgm:prSet phldrT="[Tekst]" custT="1"/>
      <dgm:spPr>
        <a:ln>
          <a:solidFill>
            <a:schemeClr val="tx2">
              <a:lumMod val="10000"/>
            </a:schemeClr>
          </a:solidFill>
        </a:ln>
      </dgm:spPr>
      <dgm:t>
        <a:bodyPr/>
        <a:lstStyle/>
        <a:p>
          <a:endParaRPr lang="pl-PL" sz="4000" b="1" dirty="0" smtClean="0">
            <a:solidFill>
              <a:schemeClr val="bg1"/>
            </a:solidFill>
            <a:latin typeface="Calibri" panose="020F0502020204030204" pitchFamily="34" charset="0"/>
            <a:cs typeface="Calibri" panose="020F0502020204030204" pitchFamily="34" charset="0"/>
          </a:endParaRPr>
        </a:p>
        <a:p>
          <a:r>
            <a:rPr lang="pl-PL" sz="4000" b="1" dirty="0" smtClean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rPr>
            <a:t>Komitet sterujący projektu e-dowód</a:t>
          </a:r>
        </a:p>
        <a:p>
          <a:r>
            <a:rPr lang="pl-PL" sz="3200" dirty="0" smtClean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rPr>
            <a:t>Przewodniczący KS - </a:t>
          </a:r>
          <a:r>
            <a:rPr lang="pl-PL" sz="3200" b="1" dirty="0" smtClean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rPr>
            <a:t>Karol Okoński</a:t>
          </a:r>
          <a:r>
            <a:rPr lang="pl-PL" sz="3200" dirty="0" smtClean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rPr>
            <a:t>, Sekretarz Stanu w MC</a:t>
          </a:r>
        </a:p>
        <a:p>
          <a:r>
            <a:rPr lang="pl-PL" sz="3200" dirty="0" smtClean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rPr>
            <a:t>Zastępca </a:t>
          </a:r>
          <a:r>
            <a:rPr lang="pl-PL" sz="3200" dirty="0" err="1" smtClean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rPr>
            <a:t>Przewodn</a:t>
          </a:r>
          <a:r>
            <a:rPr lang="pl-PL" sz="3200" dirty="0" smtClean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rPr>
            <a:t>. KS – </a:t>
          </a:r>
          <a:r>
            <a:rPr lang="pl-PL" sz="3200" b="1" dirty="0" smtClean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rPr>
            <a:t>Paweł Majewski</a:t>
          </a:r>
          <a:r>
            <a:rPr lang="pl-PL" sz="3200" dirty="0" smtClean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rPr>
            <a:t>, Sekretarz Stanu w MSWiA</a:t>
          </a:r>
        </a:p>
        <a:p>
          <a:r>
            <a:rPr lang="pl-PL" sz="3200" dirty="0" smtClean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rPr>
            <a:t>Członek KS – </a:t>
          </a:r>
          <a:r>
            <a:rPr lang="pl-PL" sz="3200" b="1" dirty="0" smtClean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rPr>
            <a:t>Janusz Cieszyński, </a:t>
          </a:r>
          <a:r>
            <a:rPr lang="pl-PL" sz="3200" dirty="0" smtClean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rPr>
            <a:t>Podsekretarz Stanu w MZ</a:t>
          </a:r>
        </a:p>
        <a:p>
          <a:r>
            <a:rPr lang="pl-PL" sz="3200" dirty="0" smtClean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rPr>
            <a:t>Członek KS – ppłk </a:t>
          </a:r>
          <a:r>
            <a:rPr lang="pl-PL" sz="3200" b="1" dirty="0" smtClean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rPr>
            <a:t>Tomasz Duda</a:t>
          </a:r>
          <a:r>
            <a:rPr lang="pl-PL" sz="3200" dirty="0" smtClean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rPr>
            <a:t>, ABW (w zastępstwie szefa ABW)</a:t>
          </a:r>
        </a:p>
        <a:p>
          <a:r>
            <a:rPr lang="pl-PL" sz="3200" dirty="0" smtClean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endParaRPr lang="pl-PL" sz="3200" dirty="0">
            <a:solidFill>
              <a:schemeClr val="bg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684A58D4-F2A3-4DCB-91F6-DD813619F842}" type="parTrans" cxnId="{D33572CA-BD88-459E-A1F4-7238E9D78689}">
      <dgm:prSet/>
      <dgm:spPr/>
      <dgm:t>
        <a:bodyPr/>
        <a:lstStyle/>
        <a:p>
          <a:endParaRPr lang="pl-PL"/>
        </a:p>
      </dgm:t>
    </dgm:pt>
    <dgm:pt modelId="{00633EDA-3828-40FB-A1CC-9EDB29BF22A8}" type="sibTrans" cxnId="{D33572CA-BD88-459E-A1F4-7238E9D78689}">
      <dgm:prSet custT="1">
        <dgm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dgm:style>
      </dgm:prSet>
      <dgm:spPr/>
      <dgm:t>
        <a:bodyPr/>
        <a:lstStyle/>
        <a:p>
          <a:pPr algn="ctr"/>
          <a:r>
            <a:rPr lang="pl-PL" sz="3200" dirty="0" smtClean="0">
              <a:solidFill>
                <a:schemeClr val="bg2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rPr>
            <a:t>Kierownik Projektu: Andrzej Korza (MC)</a:t>
          </a:r>
        </a:p>
        <a:p>
          <a:pPr algn="ctr"/>
          <a:r>
            <a:rPr lang="pl-PL" sz="3200" dirty="0" smtClean="0">
              <a:solidFill>
                <a:schemeClr val="bg2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rPr>
            <a:t>Sekretarz KS: Łukasz Skowron (MC)</a:t>
          </a:r>
        </a:p>
        <a:p>
          <a:pPr algn="ctr"/>
          <a:r>
            <a:rPr lang="pl-PL" sz="3200" dirty="0" smtClean="0">
              <a:solidFill>
                <a:schemeClr val="bg2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rPr>
            <a:t>Doradca KS: Krzysztof Dyki (ZUS)</a:t>
          </a:r>
          <a:endParaRPr lang="pl-PL" sz="3200" dirty="0">
            <a:solidFill>
              <a:schemeClr val="bg2">
                <a:lumMod val="50000"/>
              </a:schemeClr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28FBC64C-874F-49B1-9946-7781B809A134}">
      <dgm:prSet phldrT="[Tekst]" custT="1"/>
      <dgm:spPr>
        <a:ln>
          <a:solidFill>
            <a:schemeClr val="tx2">
              <a:lumMod val="10000"/>
            </a:schemeClr>
          </a:solidFill>
        </a:ln>
      </dgm:spPr>
      <dgm:t>
        <a:bodyPr/>
        <a:lstStyle/>
        <a:p>
          <a:r>
            <a:rPr lang="pl-PL" sz="40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rPr>
            <a:t>Strumień Technologiczny</a:t>
          </a:r>
        </a:p>
      </dgm:t>
    </dgm:pt>
    <dgm:pt modelId="{D48ED4A5-750C-44A6-8BE2-9F75582E39C2}" type="parTrans" cxnId="{D034F67C-424B-4346-B65D-609A8275436D}">
      <dgm:prSet/>
      <dgm:spPr/>
      <dgm:t>
        <a:bodyPr/>
        <a:lstStyle/>
        <a:p>
          <a:endParaRPr lang="pl-PL" sz="4000">
            <a:solidFill>
              <a:schemeClr val="bg1"/>
            </a:solidFill>
          </a:endParaRPr>
        </a:p>
      </dgm:t>
    </dgm:pt>
    <dgm:pt modelId="{E0BFD624-5541-421F-8091-D1C2198D3A01}" type="sibTrans" cxnId="{D034F67C-424B-4346-B65D-609A8275436D}">
      <dgm:prSet custT="1">
        <dgm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dgm:style>
      </dgm:prSet>
      <dgm:spPr/>
      <dgm:t>
        <a:bodyPr/>
        <a:lstStyle/>
        <a:p>
          <a:pPr algn="l"/>
          <a:r>
            <a:rPr lang="pl-PL" sz="2800" i="0" dirty="0">
              <a:solidFill>
                <a:schemeClr val="tx2">
                  <a:lumMod val="1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rPr>
            <a:t>KP: Mariusz Kujawski (MSWiA)  </a:t>
          </a:r>
        </a:p>
        <a:p>
          <a:pPr algn="l"/>
          <a:r>
            <a:rPr lang="pl-PL" sz="2800" i="0" dirty="0">
              <a:solidFill>
                <a:schemeClr val="tx2">
                  <a:lumMod val="1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rPr>
            <a:t>Z-ca KP: </a:t>
          </a:r>
          <a:r>
            <a:rPr lang="pl-PL" sz="2800" i="0" dirty="0" smtClean="0">
              <a:solidFill>
                <a:schemeClr val="tx2">
                  <a:lumMod val="1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rPr>
            <a:t>Łukasz Skowron (MC)</a:t>
          </a:r>
          <a:endParaRPr lang="pl-PL" sz="2800" i="0" dirty="0">
            <a:solidFill>
              <a:schemeClr val="tx2">
                <a:lumMod val="10000"/>
              </a:schemeClr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9363B11C-7FD6-4581-B507-6A0C719C0334}">
      <dgm:prSet phldrT="[Tekst]" custT="1"/>
      <dgm:spPr>
        <a:ln>
          <a:solidFill>
            <a:schemeClr val="tx2">
              <a:lumMod val="10000"/>
            </a:schemeClr>
          </a:solidFill>
        </a:ln>
      </dgm:spPr>
      <dgm:t>
        <a:bodyPr/>
        <a:lstStyle/>
        <a:p>
          <a:r>
            <a:rPr lang="pl-PL" sz="4000" i="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rPr>
            <a:t>Strumień Aplikacyjny</a:t>
          </a:r>
        </a:p>
      </dgm:t>
    </dgm:pt>
    <dgm:pt modelId="{FCDDC69F-1607-4F37-B373-0FD73682583A}" type="parTrans" cxnId="{867D3871-F470-4E4E-B85E-3FE454F26FAB}">
      <dgm:prSet/>
      <dgm:spPr/>
      <dgm:t>
        <a:bodyPr/>
        <a:lstStyle/>
        <a:p>
          <a:endParaRPr lang="pl-PL" sz="4000">
            <a:solidFill>
              <a:schemeClr val="bg1"/>
            </a:solidFill>
          </a:endParaRPr>
        </a:p>
      </dgm:t>
    </dgm:pt>
    <dgm:pt modelId="{6F3C1DA4-88BC-47C6-A7B8-00F2D41A27A2}" type="sibTrans" cxnId="{867D3871-F470-4E4E-B85E-3FE454F26FAB}">
      <dgm:prSet custT="1">
        <dgm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dgm:style>
      </dgm:prSet>
      <dgm:spPr/>
      <dgm:t>
        <a:bodyPr/>
        <a:lstStyle/>
        <a:p>
          <a:pPr algn="l"/>
          <a:r>
            <a:rPr lang="pl-PL" sz="2800" i="0" dirty="0">
              <a:solidFill>
                <a:schemeClr val="tx2">
                  <a:lumMod val="1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rPr>
            <a:t>KP: Łukasz Skowron (MC)</a:t>
          </a:r>
        </a:p>
        <a:p>
          <a:pPr algn="l"/>
          <a:r>
            <a:rPr lang="pl-PL" sz="2800" i="0" dirty="0">
              <a:solidFill>
                <a:schemeClr val="tx2">
                  <a:lumMod val="1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rPr>
            <a:t>Z-ca KP: </a:t>
          </a:r>
          <a:r>
            <a:rPr lang="pl-PL" sz="2800" i="0" dirty="0" smtClean="0">
              <a:solidFill>
                <a:schemeClr val="tx2">
                  <a:lumMod val="1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rPr>
            <a:t>Mariusz Kujawski (MSWiA)</a:t>
          </a:r>
          <a:endParaRPr lang="pl-PL" sz="2800" i="0" dirty="0">
            <a:solidFill>
              <a:schemeClr val="tx2">
                <a:lumMod val="10000"/>
              </a:schemeClr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D8D97079-681B-4AE8-9205-75EC7A0B456A}">
      <dgm:prSet custT="1"/>
      <dgm:spPr>
        <a:ln>
          <a:solidFill>
            <a:schemeClr val="tx2">
              <a:lumMod val="10000"/>
            </a:schemeClr>
          </a:solidFill>
        </a:ln>
      </dgm:spPr>
      <dgm:t>
        <a:bodyPr/>
        <a:lstStyle/>
        <a:p>
          <a:r>
            <a:rPr lang="pl-PL" sz="40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rPr>
            <a:t>Strumień </a:t>
          </a:r>
          <a:r>
            <a:rPr lang="pl-PL" sz="4000" dirty="0" smtClean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rPr>
            <a:t>Legislacyjny </a:t>
          </a:r>
          <a:endParaRPr lang="pl-PL" sz="4000" dirty="0">
            <a:solidFill>
              <a:schemeClr val="bg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5A686E84-E16C-49F6-8F16-4AB27F2D4E61}" type="parTrans" cxnId="{FFE3158B-609E-49E4-B2C9-5E4764991D9F}">
      <dgm:prSet/>
      <dgm:spPr/>
      <dgm:t>
        <a:bodyPr/>
        <a:lstStyle/>
        <a:p>
          <a:endParaRPr lang="pl-PL"/>
        </a:p>
      </dgm:t>
    </dgm:pt>
    <dgm:pt modelId="{1DA1736A-F594-40C7-96E8-CBEFEA084C35}" type="sibTrans" cxnId="{FFE3158B-609E-49E4-B2C9-5E4764991D9F}">
      <dgm:prSet custT="1">
        <dgm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dgm:style>
      </dgm:prSet>
      <dgm:spPr/>
      <dgm:t>
        <a:bodyPr/>
        <a:lstStyle/>
        <a:p>
          <a:pPr algn="l"/>
          <a:r>
            <a:rPr lang="pl-PL" sz="2800" i="0" dirty="0">
              <a:solidFill>
                <a:schemeClr val="tx2">
                  <a:lumMod val="1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rPr>
            <a:t>KP: </a:t>
          </a:r>
          <a:r>
            <a:rPr lang="pl-PL" sz="2800" i="0" dirty="0" smtClean="0">
              <a:solidFill>
                <a:schemeClr val="tx2">
                  <a:lumMod val="1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rPr>
            <a:t>Mirosława Hellich (MSWiA)</a:t>
          </a:r>
          <a:endParaRPr lang="pl-PL" sz="2800" i="0" dirty="0">
            <a:solidFill>
              <a:schemeClr val="tx2">
                <a:lumMod val="10000"/>
              </a:schemeClr>
            </a:solidFill>
            <a:latin typeface="Calibri" panose="020F0502020204030204" pitchFamily="34" charset="0"/>
            <a:cs typeface="Calibri" panose="020F0502020204030204" pitchFamily="34" charset="0"/>
          </a:endParaRPr>
        </a:p>
        <a:p>
          <a:pPr algn="l"/>
          <a:r>
            <a:rPr lang="pl-PL" sz="2800" i="0" dirty="0">
              <a:solidFill>
                <a:schemeClr val="tx2">
                  <a:lumMod val="1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rPr>
            <a:t>Z-ca KP: </a:t>
          </a:r>
          <a:r>
            <a:rPr lang="pl-PL" sz="2800" i="0" dirty="0" smtClean="0">
              <a:solidFill>
                <a:schemeClr val="tx2">
                  <a:lumMod val="1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rPr>
            <a:t>Magdalena Witkowska-Krzymowska (MC)</a:t>
          </a:r>
          <a:endParaRPr lang="pl-PL" sz="2800" i="0" dirty="0">
            <a:solidFill>
              <a:schemeClr val="tx2">
                <a:lumMod val="10000"/>
              </a:schemeClr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37E8F295-FDD6-4902-BAE8-5B093E61C084}">
      <dgm:prSet custT="1"/>
      <dgm:spPr>
        <a:ln>
          <a:solidFill>
            <a:schemeClr val="tx2">
              <a:lumMod val="10000"/>
            </a:schemeClr>
          </a:solidFill>
        </a:ln>
      </dgm:spPr>
      <dgm:t>
        <a:bodyPr/>
        <a:lstStyle/>
        <a:p>
          <a:r>
            <a:rPr lang="pl-PL" sz="40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rPr>
            <a:t>Strumień Służby Zdrowia</a:t>
          </a:r>
        </a:p>
      </dgm:t>
    </dgm:pt>
    <dgm:pt modelId="{387B0B02-F72D-46EC-83C0-B3A1C1FE89F9}" type="parTrans" cxnId="{CB5404DA-D92F-4603-9DE8-0FF8791C2C69}">
      <dgm:prSet/>
      <dgm:spPr/>
      <dgm:t>
        <a:bodyPr/>
        <a:lstStyle/>
        <a:p>
          <a:endParaRPr lang="pl-PL"/>
        </a:p>
      </dgm:t>
    </dgm:pt>
    <dgm:pt modelId="{EF1ED0C5-3912-496F-92F3-0C86B124682B}" type="sibTrans" cxnId="{CB5404DA-D92F-4603-9DE8-0FF8791C2C69}">
      <dgm:prSet custT="1"/>
      <dgm:spPr>
        <a:solidFill>
          <a:schemeClr val="bg1">
            <a:alpha val="90000"/>
          </a:schemeClr>
        </a:solidFill>
      </dgm:spPr>
      <dgm:t>
        <a:bodyPr/>
        <a:lstStyle/>
        <a:p>
          <a:pPr algn="l"/>
          <a:r>
            <a:rPr lang="pl-PL" sz="2800" i="0" dirty="0">
              <a:solidFill>
                <a:schemeClr val="tx2">
                  <a:lumMod val="1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rPr>
            <a:t>KP: </a:t>
          </a:r>
          <a:r>
            <a:rPr lang="pl-PL" sz="2800" i="0" dirty="0" smtClean="0">
              <a:solidFill>
                <a:schemeClr val="tx2">
                  <a:lumMod val="1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rPr>
            <a:t>Agnieszka Kister(MZ</a:t>
          </a:r>
          <a:r>
            <a:rPr lang="pl-PL" sz="2800" i="0" dirty="0">
              <a:solidFill>
                <a:schemeClr val="tx2">
                  <a:lumMod val="1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rPr>
            <a:t>)</a:t>
          </a:r>
        </a:p>
        <a:p>
          <a:pPr algn="l"/>
          <a:endParaRPr lang="pl-PL" sz="2800" i="0" dirty="0">
            <a:solidFill>
              <a:schemeClr val="tx2">
                <a:lumMod val="10000"/>
              </a:schemeClr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9D4118A0-FB89-4A15-BCE1-B6B781C9BA7F}">
      <dgm:prSet/>
      <dgm:spPr>
        <a:ln>
          <a:solidFill>
            <a:schemeClr val="tx2">
              <a:lumMod val="10000"/>
            </a:schemeClr>
          </a:solidFill>
        </a:ln>
      </dgm:spPr>
      <dgm:t>
        <a:bodyPr/>
        <a:lstStyle/>
        <a:p>
          <a:r>
            <a:rPr lang="pl-PL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rPr>
            <a:t>Strumień </a:t>
          </a:r>
          <a:r>
            <a:rPr lang="pl-PL" dirty="0" smtClean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rPr>
            <a:t>Organizacyjny </a:t>
          </a:r>
          <a:endParaRPr lang="pl-PL" dirty="0">
            <a:solidFill>
              <a:schemeClr val="bg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C05C4433-8361-41AB-B323-60926EA167FE}" type="parTrans" cxnId="{78647FE2-2755-4222-91FA-ADDC9D2201B5}">
      <dgm:prSet/>
      <dgm:spPr/>
      <dgm:t>
        <a:bodyPr/>
        <a:lstStyle/>
        <a:p>
          <a:endParaRPr lang="pl-PL"/>
        </a:p>
      </dgm:t>
    </dgm:pt>
    <dgm:pt modelId="{6F5C785C-CF24-4AF9-9B47-0AC346743244}" type="sibTrans" cxnId="{78647FE2-2755-4222-91FA-ADDC9D2201B5}">
      <dgm:prSet custT="1">
        <dgm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dgm:style>
      </dgm:prSet>
      <dgm:spPr/>
      <dgm:t>
        <a:bodyPr/>
        <a:lstStyle/>
        <a:p>
          <a:pPr algn="l"/>
          <a:r>
            <a:rPr lang="pl-PL" sz="2800" i="0" dirty="0" smtClean="0">
              <a:solidFill>
                <a:schemeClr val="tx2">
                  <a:lumMod val="1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rPr>
            <a:t>KP: Łukasz Skowron (MC)</a:t>
          </a:r>
        </a:p>
        <a:p>
          <a:pPr algn="l"/>
          <a:r>
            <a:rPr lang="pl-PL" sz="2800" i="0" dirty="0" smtClean="0">
              <a:solidFill>
                <a:schemeClr val="tx2">
                  <a:lumMod val="1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rPr>
            <a:t>Z-ca KP: Dariusz Pułka (MSWiA) </a:t>
          </a:r>
          <a:endParaRPr lang="pl-PL" sz="2800" i="0" dirty="0">
            <a:solidFill>
              <a:schemeClr val="tx2">
                <a:lumMod val="10000"/>
              </a:schemeClr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EA01E82E-7F40-4C1D-A8F1-26BD61C2B28A}" type="pres">
      <dgm:prSet presAssocID="{A74FA52F-142C-43C6-B533-427C8A0E902D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pl-PL"/>
        </a:p>
      </dgm:t>
    </dgm:pt>
    <dgm:pt modelId="{09C7CE41-65C3-4C8E-A8D0-E2CB20CA8384}" type="pres">
      <dgm:prSet presAssocID="{25B6967B-8CCB-44D8-899E-E726F45BFBF2}" presName="hierRoot1" presStyleCnt="0">
        <dgm:presLayoutVars>
          <dgm:hierBranch val="init"/>
        </dgm:presLayoutVars>
      </dgm:prSet>
      <dgm:spPr/>
    </dgm:pt>
    <dgm:pt modelId="{8D24A02A-B1C3-426A-B1CD-6643065CB361}" type="pres">
      <dgm:prSet presAssocID="{25B6967B-8CCB-44D8-899E-E726F45BFBF2}" presName="rootComposite1" presStyleCnt="0"/>
      <dgm:spPr/>
    </dgm:pt>
    <dgm:pt modelId="{2368889A-7564-4BF2-A05B-5E40A5657286}" type="pres">
      <dgm:prSet presAssocID="{25B6967B-8CCB-44D8-899E-E726F45BFBF2}" presName="rootText1" presStyleLbl="node0" presStyleIdx="0" presStyleCnt="1" custScaleX="468166" custScaleY="242497" custLinFactY="-26154" custLinFactNeighborX="-447" custLinFactNeighborY="-100000">
        <dgm:presLayoutVars>
          <dgm:chMax/>
          <dgm:chPref val="3"/>
        </dgm:presLayoutVars>
      </dgm:prSet>
      <dgm:spPr/>
      <dgm:t>
        <a:bodyPr/>
        <a:lstStyle/>
        <a:p>
          <a:endParaRPr lang="pl-PL"/>
        </a:p>
      </dgm:t>
    </dgm:pt>
    <dgm:pt modelId="{4DB2CB89-87DE-4DF0-BFB3-F72C751B96C1}" type="pres">
      <dgm:prSet presAssocID="{25B6967B-8CCB-44D8-899E-E726F45BFBF2}" presName="titleText1" presStyleLbl="fgAcc0" presStyleIdx="0" presStyleCnt="1" custScaleX="284563" custScaleY="302786" custLinFactNeighborX="-15429" custLinFactNeighborY="81318">
        <dgm:presLayoutVars>
          <dgm:chMax val="0"/>
          <dgm:chPref val="0"/>
        </dgm:presLayoutVars>
      </dgm:prSet>
      <dgm:spPr/>
      <dgm:t>
        <a:bodyPr/>
        <a:lstStyle/>
        <a:p>
          <a:endParaRPr lang="pl-PL"/>
        </a:p>
      </dgm:t>
    </dgm:pt>
    <dgm:pt modelId="{BD3DCFB3-08D0-4BB6-B8D2-A57647BDBC6E}" type="pres">
      <dgm:prSet presAssocID="{25B6967B-8CCB-44D8-899E-E726F45BFBF2}" presName="rootConnector1" presStyleLbl="node1" presStyleIdx="0" presStyleCnt="5"/>
      <dgm:spPr/>
      <dgm:t>
        <a:bodyPr/>
        <a:lstStyle/>
        <a:p>
          <a:endParaRPr lang="pl-PL"/>
        </a:p>
      </dgm:t>
    </dgm:pt>
    <dgm:pt modelId="{3DB5699D-3F9F-4C7D-B2EA-A7F728E9F9E8}" type="pres">
      <dgm:prSet presAssocID="{25B6967B-8CCB-44D8-899E-E726F45BFBF2}" presName="hierChild2" presStyleCnt="0"/>
      <dgm:spPr/>
    </dgm:pt>
    <dgm:pt modelId="{FA868FFD-B622-4C35-AFA6-ACBBAD45E64D}" type="pres">
      <dgm:prSet presAssocID="{D48ED4A5-750C-44A6-8BE2-9F75582E39C2}" presName="Name37" presStyleLbl="parChTrans1D2" presStyleIdx="0" presStyleCnt="5"/>
      <dgm:spPr/>
      <dgm:t>
        <a:bodyPr/>
        <a:lstStyle/>
        <a:p>
          <a:endParaRPr lang="pl-PL"/>
        </a:p>
      </dgm:t>
    </dgm:pt>
    <dgm:pt modelId="{E9FADBB8-2726-46A0-9497-ECAD3186D4B9}" type="pres">
      <dgm:prSet presAssocID="{28FBC64C-874F-49B1-9946-7781B809A134}" presName="hierRoot2" presStyleCnt="0">
        <dgm:presLayoutVars>
          <dgm:hierBranch val="init"/>
        </dgm:presLayoutVars>
      </dgm:prSet>
      <dgm:spPr/>
    </dgm:pt>
    <dgm:pt modelId="{6090DA51-1741-4547-A366-684C7BB866B8}" type="pres">
      <dgm:prSet presAssocID="{28FBC64C-874F-49B1-9946-7781B809A134}" presName="rootComposite" presStyleCnt="0"/>
      <dgm:spPr/>
    </dgm:pt>
    <dgm:pt modelId="{B7D76CA7-0394-4C57-B907-8A37ECBEF467}" type="pres">
      <dgm:prSet presAssocID="{28FBC64C-874F-49B1-9946-7781B809A134}" presName="rootText" presStyleLbl="node1" presStyleIdx="0" presStyleCnt="5" custScaleX="118196" custScaleY="125374" custLinFactNeighborX="-187" custLinFactNeighborY="1807">
        <dgm:presLayoutVars>
          <dgm:chMax/>
          <dgm:chPref val="3"/>
        </dgm:presLayoutVars>
      </dgm:prSet>
      <dgm:spPr/>
      <dgm:t>
        <a:bodyPr/>
        <a:lstStyle/>
        <a:p>
          <a:endParaRPr lang="pl-PL"/>
        </a:p>
      </dgm:t>
    </dgm:pt>
    <dgm:pt modelId="{FD5383A4-8304-46A1-8933-23883E6DA24E}" type="pres">
      <dgm:prSet presAssocID="{28FBC64C-874F-49B1-9946-7781B809A134}" presName="titleText2" presStyleLbl="fgAcc1" presStyleIdx="0" presStyleCnt="5" custScaleX="119812" custScaleY="389046" custLinFactY="58448" custLinFactNeighborY="100000">
        <dgm:presLayoutVars>
          <dgm:chMax val="0"/>
          <dgm:chPref val="0"/>
        </dgm:presLayoutVars>
      </dgm:prSet>
      <dgm:spPr/>
      <dgm:t>
        <a:bodyPr/>
        <a:lstStyle/>
        <a:p>
          <a:endParaRPr lang="pl-PL"/>
        </a:p>
      </dgm:t>
    </dgm:pt>
    <dgm:pt modelId="{3292F4EF-2BC8-4CD7-A8A9-64D71AC3C4C4}" type="pres">
      <dgm:prSet presAssocID="{28FBC64C-874F-49B1-9946-7781B809A134}" presName="rootConnector" presStyleLbl="node2" presStyleIdx="0" presStyleCnt="0"/>
      <dgm:spPr/>
      <dgm:t>
        <a:bodyPr/>
        <a:lstStyle/>
        <a:p>
          <a:endParaRPr lang="pl-PL"/>
        </a:p>
      </dgm:t>
    </dgm:pt>
    <dgm:pt modelId="{61AE31B1-A104-4BD8-BD44-DFB72E5A4037}" type="pres">
      <dgm:prSet presAssocID="{28FBC64C-874F-49B1-9946-7781B809A134}" presName="hierChild4" presStyleCnt="0"/>
      <dgm:spPr/>
    </dgm:pt>
    <dgm:pt modelId="{5C6F7F0C-FCFB-4E14-A0D4-D67F4AD2DE87}" type="pres">
      <dgm:prSet presAssocID="{28FBC64C-874F-49B1-9946-7781B809A134}" presName="hierChild5" presStyleCnt="0"/>
      <dgm:spPr/>
    </dgm:pt>
    <dgm:pt modelId="{A3B3CB07-C2D8-42C2-8149-57593D910923}" type="pres">
      <dgm:prSet presAssocID="{FCDDC69F-1607-4F37-B373-0FD73682583A}" presName="Name37" presStyleLbl="parChTrans1D2" presStyleIdx="1" presStyleCnt="5"/>
      <dgm:spPr/>
      <dgm:t>
        <a:bodyPr/>
        <a:lstStyle/>
        <a:p>
          <a:endParaRPr lang="pl-PL"/>
        </a:p>
      </dgm:t>
    </dgm:pt>
    <dgm:pt modelId="{CFD921B9-DEF0-405C-8893-79A12240AE98}" type="pres">
      <dgm:prSet presAssocID="{9363B11C-7FD6-4581-B507-6A0C719C0334}" presName="hierRoot2" presStyleCnt="0">
        <dgm:presLayoutVars>
          <dgm:hierBranch val="init"/>
        </dgm:presLayoutVars>
      </dgm:prSet>
      <dgm:spPr/>
    </dgm:pt>
    <dgm:pt modelId="{9C447CB2-B3AA-4685-B9A5-BF4590E2AFC1}" type="pres">
      <dgm:prSet presAssocID="{9363B11C-7FD6-4581-B507-6A0C719C0334}" presName="rootComposite" presStyleCnt="0"/>
      <dgm:spPr/>
    </dgm:pt>
    <dgm:pt modelId="{0D896343-3DBD-4D7E-A8C9-D077ACD9C7A6}" type="pres">
      <dgm:prSet presAssocID="{9363B11C-7FD6-4581-B507-6A0C719C0334}" presName="rootText" presStyleLbl="node1" presStyleIdx="1" presStyleCnt="5" custScaleX="117849" custScaleY="125374" custLinFactNeighborX="-5799" custLinFactNeighborY="1205">
        <dgm:presLayoutVars>
          <dgm:chMax/>
          <dgm:chPref val="3"/>
        </dgm:presLayoutVars>
      </dgm:prSet>
      <dgm:spPr/>
      <dgm:t>
        <a:bodyPr/>
        <a:lstStyle/>
        <a:p>
          <a:endParaRPr lang="pl-PL"/>
        </a:p>
      </dgm:t>
    </dgm:pt>
    <dgm:pt modelId="{29FB7136-44BF-458F-9CA6-D6D1DB1E40B0}" type="pres">
      <dgm:prSet presAssocID="{9363B11C-7FD6-4581-B507-6A0C719C0334}" presName="titleText2" presStyleLbl="fgAcc1" presStyleIdx="1" presStyleCnt="5" custScaleX="137181" custScaleY="367887" custLinFactY="59027" custLinFactNeighborX="4582" custLinFactNeighborY="100000">
        <dgm:presLayoutVars>
          <dgm:chMax val="0"/>
          <dgm:chPref val="0"/>
        </dgm:presLayoutVars>
      </dgm:prSet>
      <dgm:spPr/>
      <dgm:t>
        <a:bodyPr/>
        <a:lstStyle/>
        <a:p>
          <a:endParaRPr lang="pl-PL"/>
        </a:p>
      </dgm:t>
    </dgm:pt>
    <dgm:pt modelId="{F74B18E0-9AFC-4C4C-A25F-FE101542CB0C}" type="pres">
      <dgm:prSet presAssocID="{9363B11C-7FD6-4581-B507-6A0C719C0334}" presName="rootConnector" presStyleLbl="node2" presStyleIdx="0" presStyleCnt="0"/>
      <dgm:spPr/>
      <dgm:t>
        <a:bodyPr/>
        <a:lstStyle/>
        <a:p>
          <a:endParaRPr lang="pl-PL"/>
        </a:p>
      </dgm:t>
    </dgm:pt>
    <dgm:pt modelId="{67C04AD3-1E83-44EF-B587-679ED811B80F}" type="pres">
      <dgm:prSet presAssocID="{9363B11C-7FD6-4581-B507-6A0C719C0334}" presName="hierChild4" presStyleCnt="0"/>
      <dgm:spPr/>
    </dgm:pt>
    <dgm:pt modelId="{10611A6F-F62C-4B42-8051-918777FF9EA5}" type="pres">
      <dgm:prSet presAssocID="{9363B11C-7FD6-4581-B507-6A0C719C0334}" presName="hierChild5" presStyleCnt="0"/>
      <dgm:spPr/>
    </dgm:pt>
    <dgm:pt modelId="{6AD4F5B2-19D8-4243-927D-A0B21385E0DD}" type="pres">
      <dgm:prSet presAssocID="{5A686E84-E16C-49F6-8F16-4AB27F2D4E61}" presName="Name37" presStyleLbl="parChTrans1D2" presStyleIdx="2" presStyleCnt="5"/>
      <dgm:spPr/>
      <dgm:t>
        <a:bodyPr/>
        <a:lstStyle/>
        <a:p>
          <a:endParaRPr lang="pl-PL"/>
        </a:p>
      </dgm:t>
    </dgm:pt>
    <dgm:pt modelId="{CECCDEE9-0D19-403A-A8BD-565FA2386096}" type="pres">
      <dgm:prSet presAssocID="{D8D97079-681B-4AE8-9205-75EC7A0B456A}" presName="hierRoot2" presStyleCnt="0">
        <dgm:presLayoutVars>
          <dgm:hierBranch val="init"/>
        </dgm:presLayoutVars>
      </dgm:prSet>
      <dgm:spPr/>
    </dgm:pt>
    <dgm:pt modelId="{09D82822-74FB-4D7B-8A53-5A80B4E3688A}" type="pres">
      <dgm:prSet presAssocID="{D8D97079-681B-4AE8-9205-75EC7A0B456A}" presName="rootComposite" presStyleCnt="0"/>
      <dgm:spPr/>
    </dgm:pt>
    <dgm:pt modelId="{8C7ADD17-53C6-4B12-B5A8-BC26D2B653E3}" type="pres">
      <dgm:prSet presAssocID="{D8D97079-681B-4AE8-9205-75EC7A0B456A}" presName="rootText" presStyleLbl="node1" presStyleIdx="2" presStyleCnt="5" custScaleX="117593" custScaleY="125374" custLinFactNeighborX="8624" custLinFactNeighborY="7043">
        <dgm:presLayoutVars>
          <dgm:chMax/>
          <dgm:chPref val="3"/>
        </dgm:presLayoutVars>
      </dgm:prSet>
      <dgm:spPr/>
      <dgm:t>
        <a:bodyPr/>
        <a:lstStyle/>
        <a:p>
          <a:endParaRPr lang="pl-PL"/>
        </a:p>
      </dgm:t>
    </dgm:pt>
    <dgm:pt modelId="{58A36EA6-16F7-4959-90FF-EE615C21ACA1}" type="pres">
      <dgm:prSet presAssocID="{D8D97079-681B-4AE8-9205-75EC7A0B456A}" presName="titleText2" presStyleLbl="fgAcc1" presStyleIdx="2" presStyleCnt="5" custScaleX="133341" custScaleY="465776" custLinFactY="100000" custLinFactNeighborX="4474" custLinFactNeighborY="107028">
        <dgm:presLayoutVars>
          <dgm:chMax val="0"/>
          <dgm:chPref val="0"/>
        </dgm:presLayoutVars>
      </dgm:prSet>
      <dgm:spPr/>
      <dgm:t>
        <a:bodyPr/>
        <a:lstStyle/>
        <a:p>
          <a:endParaRPr lang="pl-PL"/>
        </a:p>
      </dgm:t>
    </dgm:pt>
    <dgm:pt modelId="{F559BC76-C17D-4F87-9C34-B0197B143CB4}" type="pres">
      <dgm:prSet presAssocID="{D8D97079-681B-4AE8-9205-75EC7A0B456A}" presName="rootConnector" presStyleLbl="node2" presStyleIdx="0" presStyleCnt="0"/>
      <dgm:spPr/>
      <dgm:t>
        <a:bodyPr/>
        <a:lstStyle/>
        <a:p>
          <a:endParaRPr lang="pl-PL"/>
        </a:p>
      </dgm:t>
    </dgm:pt>
    <dgm:pt modelId="{92853F67-ED7A-4108-89AC-365C3B598466}" type="pres">
      <dgm:prSet presAssocID="{D8D97079-681B-4AE8-9205-75EC7A0B456A}" presName="hierChild4" presStyleCnt="0"/>
      <dgm:spPr/>
    </dgm:pt>
    <dgm:pt modelId="{C217121D-7891-4739-813B-FAAE1F61DD38}" type="pres">
      <dgm:prSet presAssocID="{D8D97079-681B-4AE8-9205-75EC7A0B456A}" presName="hierChild5" presStyleCnt="0"/>
      <dgm:spPr/>
    </dgm:pt>
    <dgm:pt modelId="{D0C210CC-47CE-4B3F-9A85-375EC80A5527}" type="pres">
      <dgm:prSet presAssocID="{C05C4433-8361-41AB-B323-60926EA167FE}" presName="Name37" presStyleLbl="parChTrans1D2" presStyleIdx="3" presStyleCnt="5"/>
      <dgm:spPr/>
      <dgm:t>
        <a:bodyPr/>
        <a:lstStyle/>
        <a:p>
          <a:endParaRPr lang="pl-PL"/>
        </a:p>
      </dgm:t>
    </dgm:pt>
    <dgm:pt modelId="{35B02CBD-215F-492D-93AE-D29DD656506F}" type="pres">
      <dgm:prSet presAssocID="{9D4118A0-FB89-4A15-BCE1-B6B781C9BA7F}" presName="hierRoot2" presStyleCnt="0">
        <dgm:presLayoutVars>
          <dgm:hierBranch val="init"/>
        </dgm:presLayoutVars>
      </dgm:prSet>
      <dgm:spPr/>
    </dgm:pt>
    <dgm:pt modelId="{8AA0E10E-68FE-4171-BFDB-4344A2E296C5}" type="pres">
      <dgm:prSet presAssocID="{9D4118A0-FB89-4A15-BCE1-B6B781C9BA7F}" presName="rootComposite" presStyleCnt="0"/>
      <dgm:spPr/>
    </dgm:pt>
    <dgm:pt modelId="{C1E70108-AF71-4339-832E-350FC71F379D}" type="pres">
      <dgm:prSet presAssocID="{9D4118A0-FB89-4A15-BCE1-B6B781C9BA7F}" presName="rootText" presStyleLbl="node1" presStyleIdx="3" presStyleCnt="5" custScaleX="117593" custScaleY="125374">
        <dgm:presLayoutVars>
          <dgm:chMax/>
          <dgm:chPref val="3"/>
        </dgm:presLayoutVars>
      </dgm:prSet>
      <dgm:spPr/>
      <dgm:t>
        <a:bodyPr/>
        <a:lstStyle/>
        <a:p>
          <a:endParaRPr lang="pl-PL"/>
        </a:p>
      </dgm:t>
    </dgm:pt>
    <dgm:pt modelId="{28B3DA9C-3344-41A8-9994-A7D57A60E07D}" type="pres">
      <dgm:prSet presAssocID="{9D4118A0-FB89-4A15-BCE1-B6B781C9BA7F}" presName="titleText2" presStyleLbl="fgAcc1" presStyleIdx="3" presStyleCnt="5" custScaleX="128627" custScaleY="465776" custLinFactY="100000" custLinFactNeighborX="4474" custLinFactNeighborY="107028">
        <dgm:presLayoutVars>
          <dgm:chMax val="0"/>
          <dgm:chPref val="0"/>
        </dgm:presLayoutVars>
      </dgm:prSet>
      <dgm:spPr/>
      <dgm:t>
        <a:bodyPr/>
        <a:lstStyle/>
        <a:p>
          <a:endParaRPr lang="pl-PL"/>
        </a:p>
      </dgm:t>
    </dgm:pt>
    <dgm:pt modelId="{45392051-0FC1-40BE-A73D-889FCAFD4D78}" type="pres">
      <dgm:prSet presAssocID="{9D4118A0-FB89-4A15-BCE1-B6B781C9BA7F}" presName="rootConnector" presStyleLbl="node2" presStyleIdx="0" presStyleCnt="0"/>
      <dgm:spPr/>
      <dgm:t>
        <a:bodyPr/>
        <a:lstStyle/>
        <a:p>
          <a:endParaRPr lang="pl-PL"/>
        </a:p>
      </dgm:t>
    </dgm:pt>
    <dgm:pt modelId="{639A487A-6ED6-485E-B171-DECD1A7D397F}" type="pres">
      <dgm:prSet presAssocID="{9D4118A0-FB89-4A15-BCE1-B6B781C9BA7F}" presName="hierChild4" presStyleCnt="0"/>
      <dgm:spPr/>
    </dgm:pt>
    <dgm:pt modelId="{2ED48024-6CBC-4DBB-960A-A9E52B54A57F}" type="pres">
      <dgm:prSet presAssocID="{9D4118A0-FB89-4A15-BCE1-B6B781C9BA7F}" presName="hierChild5" presStyleCnt="0"/>
      <dgm:spPr/>
    </dgm:pt>
    <dgm:pt modelId="{DD642C19-7727-4FAE-8C52-90F4059262CC}" type="pres">
      <dgm:prSet presAssocID="{387B0B02-F72D-46EC-83C0-B3A1C1FE89F9}" presName="Name37" presStyleLbl="parChTrans1D2" presStyleIdx="4" presStyleCnt="5"/>
      <dgm:spPr/>
      <dgm:t>
        <a:bodyPr/>
        <a:lstStyle/>
        <a:p>
          <a:endParaRPr lang="pl-PL"/>
        </a:p>
      </dgm:t>
    </dgm:pt>
    <dgm:pt modelId="{D529C217-C733-4D17-8266-6C7168B1EFDF}" type="pres">
      <dgm:prSet presAssocID="{37E8F295-FDD6-4902-BAE8-5B093E61C084}" presName="hierRoot2" presStyleCnt="0">
        <dgm:presLayoutVars>
          <dgm:hierBranch val="init"/>
        </dgm:presLayoutVars>
      </dgm:prSet>
      <dgm:spPr/>
    </dgm:pt>
    <dgm:pt modelId="{DB1FB4AE-A6C2-44D8-B5BC-3D8000242262}" type="pres">
      <dgm:prSet presAssocID="{37E8F295-FDD6-4902-BAE8-5B093E61C084}" presName="rootComposite" presStyleCnt="0"/>
      <dgm:spPr/>
    </dgm:pt>
    <dgm:pt modelId="{EC343F77-0443-4267-89D2-E0884BBBDF60}" type="pres">
      <dgm:prSet presAssocID="{37E8F295-FDD6-4902-BAE8-5B093E61C084}" presName="rootText" presStyleLbl="node1" presStyleIdx="4" presStyleCnt="5" custScaleX="119471" custScaleY="121128">
        <dgm:presLayoutVars>
          <dgm:chMax/>
          <dgm:chPref val="3"/>
        </dgm:presLayoutVars>
      </dgm:prSet>
      <dgm:spPr/>
      <dgm:t>
        <a:bodyPr/>
        <a:lstStyle/>
        <a:p>
          <a:endParaRPr lang="pl-PL"/>
        </a:p>
      </dgm:t>
    </dgm:pt>
    <dgm:pt modelId="{CD61AFD5-C005-49E4-8143-D245266874C9}" type="pres">
      <dgm:prSet presAssocID="{37E8F295-FDD6-4902-BAE8-5B093E61C084}" presName="titleText2" presStyleLbl="fgAcc1" presStyleIdx="4" presStyleCnt="5" custScaleX="132923" custScaleY="485071" custLinFactY="100000" custLinFactNeighborX="-11298" custLinFactNeighborY="107408">
        <dgm:presLayoutVars>
          <dgm:chMax val="0"/>
          <dgm:chPref val="0"/>
        </dgm:presLayoutVars>
      </dgm:prSet>
      <dgm:spPr/>
      <dgm:t>
        <a:bodyPr/>
        <a:lstStyle/>
        <a:p>
          <a:endParaRPr lang="pl-PL"/>
        </a:p>
      </dgm:t>
    </dgm:pt>
    <dgm:pt modelId="{A22A6EA8-07C6-4887-9665-436FC27B4496}" type="pres">
      <dgm:prSet presAssocID="{37E8F295-FDD6-4902-BAE8-5B093E61C084}" presName="rootConnector" presStyleLbl="node2" presStyleIdx="0" presStyleCnt="0"/>
      <dgm:spPr/>
      <dgm:t>
        <a:bodyPr/>
        <a:lstStyle/>
        <a:p>
          <a:endParaRPr lang="pl-PL"/>
        </a:p>
      </dgm:t>
    </dgm:pt>
    <dgm:pt modelId="{E2B78D33-0F8E-423B-8393-BE3FA39AB884}" type="pres">
      <dgm:prSet presAssocID="{37E8F295-FDD6-4902-BAE8-5B093E61C084}" presName="hierChild4" presStyleCnt="0"/>
      <dgm:spPr/>
    </dgm:pt>
    <dgm:pt modelId="{CB12B10A-3E09-451A-ABF0-0658A6470BC7}" type="pres">
      <dgm:prSet presAssocID="{37E8F295-FDD6-4902-BAE8-5B093E61C084}" presName="hierChild5" presStyleCnt="0"/>
      <dgm:spPr/>
    </dgm:pt>
    <dgm:pt modelId="{5B381A47-FF76-456B-A008-9AE2BAAE8B01}" type="pres">
      <dgm:prSet presAssocID="{25B6967B-8CCB-44D8-899E-E726F45BFBF2}" presName="hierChild3" presStyleCnt="0"/>
      <dgm:spPr/>
    </dgm:pt>
  </dgm:ptLst>
  <dgm:cxnLst>
    <dgm:cxn modelId="{D33572CA-BD88-459E-A1F4-7238E9D78689}" srcId="{A74FA52F-142C-43C6-B533-427C8A0E902D}" destId="{25B6967B-8CCB-44D8-899E-E726F45BFBF2}" srcOrd="0" destOrd="0" parTransId="{684A58D4-F2A3-4DCB-91F6-DD813619F842}" sibTransId="{00633EDA-3828-40FB-A1CC-9EDB29BF22A8}"/>
    <dgm:cxn modelId="{08B5A7BE-C57B-4554-A4AE-29E0918A2D70}" type="presOf" srcId="{9363B11C-7FD6-4581-B507-6A0C719C0334}" destId="{F74B18E0-9AFC-4C4C-A25F-FE101542CB0C}" srcOrd="1" destOrd="0" presId="urn:microsoft.com/office/officeart/2008/layout/NameandTitleOrganizationalChart"/>
    <dgm:cxn modelId="{AB85B04E-A7B6-4FCB-B601-C0DF68EE716A}" type="presOf" srcId="{1DA1736A-F594-40C7-96E8-CBEFEA084C35}" destId="{58A36EA6-16F7-4959-90FF-EE615C21ACA1}" srcOrd="0" destOrd="0" presId="urn:microsoft.com/office/officeart/2008/layout/NameandTitleOrganizationalChart"/>
    <dgm:cxn modelId="{867D3871-F470-4E4E-B85E-3FE454F26FAB}" srcId="{25B6967B-8CCB-44D8-899E-E726F45BFBF2}" destId="{9363B11C-7FD6-4581-B507-6A0C719C0334}" srcOrd="1" destOrd="0" parTransId="{FCDDC69F-1607-4F37-B373-0FD73682583A}" sibTransId="{6F3C1DA4-88BC-47C6-A7B8-00F2D41A27A2}"/>
    <dgm:cxn modelId="{47CCBDB8-F240-4106-B126-431E284124EB}" type="presOf" srcId="{9D4118A0-FB89-4A15-BCE1-B6B781C9BA7F}" destId="{C1E70108-AF71-4339-832E-350FC71F379D}" srcOrd="0" destOrd="0" presId="urn:microsoft.com/office/officeart/2008/layout/NameandTitleOrganizationalChart"/>
    <dgm:cxn modelId="{486489D2-CFE6-415F-800F-8A933C27FF43}" type="presOf" srcId="{387B0B02-F72D-46EC-83C0-B3A1C1FE89F9}" destId="{DD642C19-7727-4FAE-8C52-90F4059262CC}" srcOrd="0" destOrd="0" presId="urn:microsoft.com/office/officeart/2008/layout/NameandTitleOrganizationalChart"/>
    <dgm:cxn modelId="{466015AB-CAD0-4663-AF60-EC91D71D507F}" type="presOf" srcId="{6F5C785C-CF24-4AF9-9B47-0AC346743244}" destId="{28B3DA9C-3344-41A8-9994-A7D57A60E07D}" srcOrd="0" destOrd="0" presId="urn:microsoft.com/office/officeart/2008/layout/NameandTitleOrganizationalChart"/>
    <dgm:cxn modelId="{00B7919C-57A5-4FB7-9C73-784EBC67BEDF}" type="presOf" srcId="{25B6967B-8CCB-44D8-899E-E726F45BFBF2}" destId="{2368889A-7564-4BF2-A05B-5E40A5657286}" srcOrd="0" destOrd="0" presId="urn:microsoft.com/office/officeart/2008/layout/NameandTitleOrganizationalChart"/>
    <dgm:cxn modelId="{CB5404DA-D92F-4603-9DE8-0FF8791C2C69}" srcId="{25B6967B-8CCB-44D8-899E-E726F45BFBF2}" destId="{37E8F295-FDD6-4902-BAE8-5B093E61C084}" srcOrd="4" destOrd="0" parTransId="{387B0B02-F72D-46EC-83C0-B3A1C1FE89F9}" sibTransId="{EF1ED0C5-3912-496F-92F3-0C86B124682B}"/>
    <dgm:cxn modelId="{1A01C8E1-B5D5-496A-8C58-E894449CE411}" type="presOf" srcId="{6F3C1DA4-88BC-47C6-A7B8-00F2D41A27A2}" destId="{29FB7136-44BF-458F-9CA6-D6D1DB1E40B0}" srcOrd="0" destOrd="0" presId="urn:microsoft.com/office/officeart/2008/layout/NameandTitleOrganizationalChart"/>
    <dgm:cxn modelId="{D88D225A-824B-4A49-A52A-4CE9E6C2060E}" type="presOf" srcId="{9363B11C-7FD6-4581-B507-6A0C719C0334}" destId="{0D896343-3DBD-4D7E-A8C9-D077ACD9C7A6}" srcOrd="0" destOrd="0" presId="urn:microsoft.com/office/officeart/2008/layout/NameandTitleOrganizationalChart"/>
    <dgm:cxn modelId="{35591F4B-828B-44FC-AA21-CF222F3485F2}" type="presOf" srcId="{5A686E84-E16C-49F6-8F16-4AB27F2D4E61}" destId="{6AD4F5B2-19D8-4243-927D-A0B21385E0DD}" srcOrd="0" destOrd="0" presId="urn:microsoft.com/office/officeart/2008/layout/NameandTitleOrganizationalChart"/>
    <dgm:cxn modelId="{89854364-F36D-4BA1-BCB2-7684BE0CB16E}" type="presOf" srcId="{D48ED4A5-750C-44A6-8BE2-9F75582E39C2}" destId="{FA868FFD-B622-4C35-AFA6-ACBBAD45E64D}" srcOrd="0" destOrd="0" presId="urn:microsoft.com/office/officeart/2008/layout/NameandTitleOrganizationalChart"/>
    <dgm:cxn modelId="{CF7C467F-38A8-4D1A-BDB0-B8D45E39BA01}" type="presOf" srcId="{EF1ED0C5-3912-496F-92F3-0C86B124682B}" destId="{CD61AFD5-C005-49E4-8143-D245266874C9}" srcOrd="0" destOrd="0" presId="urn:microsoft.com/office/officeart/2008/layout/NameandTitleOrganizationalChart"/>
    <dgm:cxn modelId="{73B8993B-A62D-4197-B6E2-BE7B10F15B85}" type="presOf" srcId="{A74FA52F-142C-43C6-B533-427C8A0E902D}" destId="{EA01E82E-7F40-4C1D-A8F1-26BD61C2B28A}" srcOrd="0" destOrd="0" presId="urn:microsoft.com/office/officeart/2008/layout/NameandTitleOrganizationalChart"/>
    <dgm:cxn modelId="{42129154-2C87-43C0-BB33-1AD581C9D64C}" type="presOf" srcId="{9D4118A0-FB89-4A15-BCE1-B6B781C9BA7F}" destId="{45392051-0FC1-40BE-A73D-889FCAFD4D78}" srcOrd="1" destOrd="0" presId="urn:microsoft.com/office/officeart/2008/layout/NameandTitleOrganizationalChart"/>
    <dgm:cxn modelId="{992258D0-953A-4EC6-BDF0-EE48AF401D86}" type="presOf" srcId="{E0BFD624-5541-421F-8091-D1C2198D3A01}" destId="{FD5383A4-8304-46A1-8933-23883E6DA24E}" srcOrd="0" destOrd="0" presId="urn:microsoft.com/office/officeart/2008/layout/NameandTitleOrganizationalChart"/>
    <dgm:cxn modelId="{89192AD5-AC80-41A4-860D-424E05E2B197}" type="presOf" srcId="{37E8F295-FDD6-4902-BAE8-5B093E61C084}" destId="{A22A6EA8-07C6-4887-9665-436FC27B4496}" srcOrd="1" destOrd="0" presId="urn:microsoft.com/office/officeart/2008/layout/NameandTitleOrganizationalChart"/>
    <dgm:cxn modelId="{D034F67C-424B-4346-B65D-609A8275436D}" srcId="{25B6967B-8CCB-44D8-899E-E726F45BFBF2}" destId="{28FBC64C-874F-49B1-9946-7781B809A134}" srcOrd="0" destOrd="0" parTransId="{D48ED4A5-750C-44A6-8BE2-9F75582E39C2}" sibTransId="{E0BFD624-5541-421F-8091-D1C2198D3A01}"/>
    <dgm:cxn modelId="{2C6B801A-6B01-4E7C-9555-4774BBC1AEC7}" type="presOf" srcId="{37E8F295-FDD6-4902-BAE8-5B093E61C084}" destId="{EC343F77-0443-4267-89D2-E0884BBBDF60}" srcOrd="0" destOrd="0" presId="urn:microsoft.com/office/officeart/2008/layout/NameandTitleOrganizationalChart"/>
    <dgm:cxn modelId="{05D6B378-2869-4BF4-8F4B-B3E976A16586}" type="presOf" srcId="{C05C4433-8361-41AB-B323-60926EA167FE}" destId="{D0C210CC-47CE-4B3F-9A85-375EC80A5527}" srcOrd="0" destOrd="0" presId="urn:microsoft.com/office/officeart/2008/layout/NameandTitleOrganizationalChart"/>
    <dgm:cxn modelId="{EEBE86B5-2C0E-4C2C-A02D-E30171A17481}" type="presOf" srcId="{25B6967B-8CCB-44D8-899E-E726F45BFBF2}" destId="{BD3DCFB3-08D0-4BB6-B8D2-A57647BDBC6E}" srcOrd="1" destOrd="0" presId="urn:microsoft.com/office/officeart/2008/layout/NameandTitleOrganizationalChart"/>
    <dgm:cxn modelId="{7E37E5BD-817E-4401-98F7-82095578FFCC}" type="presOf" srcId="{D8D97079-681B-4AE8-9205-75EC7A0B456A}" destId="{8C7ADD17-53C6-4B12-B5A8-BC26D2B653E3}" srcOrd="0" destOrd="0" presId="urn:microsoft.com/office/officeart/2008/layout/NameandTitleOrganizationalChart"/>
    <dgm:cxn modelId="{78647FE2-2755-4222-91FA-ADDC9D2201B5}" srcId="{25B6967B-8CCB-44D8-899E-E726F45BFBF2}" destId="{9D4118A0-FB89-4A15-BCE1-B6B781C9BA7F}" srcOrd="3" destOrd="0" parTransId="{C05C4433-8361-41AB-B323-60926EA167FE}" sibTransId="{6F5C785C-CF24-4AF9-9B47-0AC346743244}"/>
    <dgm:cxn modelId="{EEB6F172-1377-4989-9D94-8C375A4081FE}" type="presOf" srcId="{28FBC64C-874F-49B1-9946-7781B809A134}" destId="{B7D76CA7-0394-4C57-B907-8A37ECBEF467}" srcOrd="0" destOrd="0" presId="urn:microsoft.com/office/officeart/2008/layout/NameandTitleOrganizationalChart"/>
    <dgm:cxn modelId="{6E104AB7-F002-4081-8860-049A0CA6AEDA}" type="presOf" srcId="{FCDDC69F-1607-4F37-B373-0FD73682583A}" destId="{A3B3CB07-C2D8-42C2-8149-57593D910923}" srcOrd="0" destOrd="0" presId="urn:microsoft.com/office/officeart/2008/layout/NameandTitleOrganizationalChart"/>
    <dgm:cxn modelId="{357CF0D2-A9F7-45F7-8D0A-CA1B08A19A61}" type="presOf" srcId="{28FBC64C-874F-49B1-9946-7781B809A134}" destId="{3292F4EF-2BC8-4CD7-A8A9-64D71AC3C4C4}" srcOrd="1" destOrd="0" presId="urn:microsoft.com/office/officeart/2008/layout/NameandTitleOrganizationalChart"/>
    <dgm:cxn modelId="{67BB70F6-774A-4DA4-A387-BCBD0BEC682A}" type="presOf" srcId="{00633EDA-3828-40FB-A1CC-9EDB29BF22A8}" destId="{4DB2CB89-87DE-4DF0-BFB3-F72C751B96C1}" srcOrd="0" destOrd="0" presId="urn:microsoft.com/office/officeart/2008/layout/NameandTitleOrganizationalChart"/>
    <dgm:cxn modelId="{ABC3D330-3B4E-43CD-BAC9-6E890CCD0BC8}" type="presOf" srcId="{D8D97079-681B-4AE8-9205-75EC7A0B456A}" destId="{F559BC76-C17D-4F87-9C34-B0197B143CB4}" srcOrd="1" destOrd="0" presId="urn:microsoft.com/office/officeart/2008/layout/NameandTitleOrganizationalChart"/>
    <dgm:cxn modelId="{FFE3158B-609E-49E4-B2C9-5E4764991D9F}" srcId="{25B6967B-8CCB-44D8-899E-E726F45BFBF2}" destId="{D8D97079-681B-4AE8-9205-75EC7A0B456A}" srcOrd="2" destOrd="0" parTransId="{5A686E84-E16C-49F6-8F16-4AB27F2D4E61}" sibTransId="{1DA1736A-F594-40C7-96E8-CBEFEA084C35}"/>
    <dgm:cxn modelId="{4C7A48C7-582C-4D92-A588-F3B1EF9D3E04}" type="presParOf" srcId="{EA01E82E-7F40-4C1D-A8F1-26BD61C2B28A}" destId="{09C7CE41-65C3-4C8E-A8D0-E2CB20CA8384}" srcOrd="0" destOrd="0" presId="urn:microsoft.com/office/officeart/2008/layout/NameandTitleOrganizationalChart"/>
    <dgm:cxn modelId="{4E1646C4-39A6-46BB-86AD-792F868BF8CB}" type="presParOf" srcId="{09C7CE41-65C3-4C8E-A8D0-E2CB20CA8384}" destId="{8D24A02A-B1C3-426A-B1CD-6643065CB361}" srcOrd="0" destOrd="0" presId="urn:microsoft.com/office/officeart/2008/layout/NameandTitleOrganizationalChart"/>
    <dgm:cxn modelId="{C87593A8-BA53-49A0-B179-911C8BAA4F2B}" type="presParOf" srcId="{8D24A02A-B1C3-426A-B1CD-6643065CB361}" destId="{2368889A-7564-4BF2-A05B-5E40A5657286}" srcOrd="0" destOrd="0" presId="urn:microsoft.com/office/officeart/2008/layout/NameandTitleOrganizationalChart"/>
    <dgm:cxn modelId="{71CBC038-3E15-43CE-A412-02E6472B084F}" type="presParOf" srcId="{8D24A02A-B1C3-426A-B1CD-6643065CB361}" destId="{4DB2CB89-87DE-4DF0-BFB3-F72C751B96C1}" srcOrd="1" destOrd="0" presId="urn:microsoft.com/office/officeart/2008/layout/NameandTitleOrganizationalChart"/>
    <dgm:cxn modelId="{509E935F-91AE-4352-AF60-FBF0B305587F}" type="presParOf" srcId="{8D24A02A-B1C3-426A-B1CD-6643065CB361}" destId="{BD3DCFB3-08D0-4BB6-B8D2-A57647BDBC6E}" srcOrd="2" destOrd="0" presId="urn:microsoft.com/office/officeart/2008/layout/NameandTitleOrganizationalChart"/>
    <dgm:cxn modelId="{30EAD6D8-13A7-468C-9BD0-BFDF0F1413A3}" type="presParOf" srcId="{09C7CE41-65C3-4C8E-A8D0-E2CB20CA8384}" destId="{3DB5699D-3F9F-4C7D-B2EA-A7F728E9F9E8}" srcOrd="1" destOrd="0" presId="urn:microsoft.com/office/officeart/2008/layout/NameandTitleOrganizationalChart"/>
    <dgm:cxn modelId="{0930E22C-F5A2-4EF9-9C1B-4AAE4D7D3C94}" type="presParOf" srcId="{3DB5699D-3F9F-4C7D-B2EA-A7F728E9F9E8}" destId="{FA868FFD-B622-4C35-AFA6-ACBBAD45E64D}" srcOrd="0" destOrd="0" presId="urn:microsoft.com/office/officeart/2008/layout/NameandTitleOrganizationalChart"/>
    <dgm:cxn modelId="{98172E19-8267-452D-8728-733D8E791275}" type="presParOf" srcId="{3DB5699D-3F9F-4C7D-B2EA-A7F728E9F9E8}" destId="{E9FADBB8-2726-46A0-9497-ECAD3186D4B9}" srcOrd="1" destOrd="0" presId="urn:microsoft.com/office/officeart/2008/layout/NameandTitleOrganizationalChart"/>
    <dgm:cxn modelId="{59110E2E-E4BF-4DAA-9910-ED44D1B13995}" type="presParOf" srcId="{E9FADBB8-2726-46A0-9497-ECAD3186D4B9}" destId="{6090DA51-1741-4547-A366-684C7BB866B8}" srcOrd="0" destOrd="0" presId="urn:microsoft.com/office/officeart/2008/layout/NameandTitleOrganizationalChart"/>
    <dgm:cxn modelId="{4FA379E5-535A-4A47-81C6-DB5C47031FFA}" type="presParOf" srcId="{6090DA51-1741-4547-A366-684C7BB866B8}" destId="{B7D76CA7-0394-4C57-B907-8A37ECBEF467}" srcOrd="0" destOrd="0" presId="urn:microsoft.com/office/officeart/2008/layout/NameandTitleOrganizationalChart"/>
    <dgm:cxn modelId="{ADB6A9AC-B3E5-4D3F-8E3B-7D73A9614EAD}" type="presParOf" srcId="{6090DA51-1741-4547-A366-684C7BB866B8}" destId="{FD5383A4-8304-46A1-8933-23883E6DA24E}" srcOrd="1" destOrd="0" presId="urn:microsoft.com/office/officeart/2008/layout/NameandTitleOrganizationalChart"/>
    <dgm:cxn modelId="{C04B88B1-0376-4937-B534-B2607C79DECB}" type="presParOf" srcId="{6090DA51-1741-4547-A366-684C7BB866B8}" destId="{3292F4EF-2BC8-4CD7-A8A9-64D71AC3C4C4}" srcOrd="2" destOrd="0" presId="urn:microsoft.com/office/officeart/2008/layout/NameandTitleOrganizationalChart"/>
    <dgm:cxn modelId="{6C459547-8A6E-4AED-AC50-76AD6C4C4DCF}" type="presParOf" srcId="{E9FADBB8-2726-46A0-9497-ECAD3186D4B9}" destId="{61AE31B1-A104-4BD8-BD44-DFB72E5A4037}" srcOrd="1" destOrd="0" presId="urn:microsoft.com/office/officeart/2008/layout/NameandTitleOrganizationalChart"/>
    <dgm:cxn modelId="{78DD0AFE-8020-4497-A2E8-87F2B664D583}" type="presParOf" srcId="{E9FADBB8-2726-46A0-9497-ECAD3186D4B9}" destId="{5C6F7F0C-FCFB-4E14-A0D4-D67F4AD2DE87}" srcOrd="2" destOrd="0" presId="urn:microsoft.com/office/officeart/2008/layout/NameandTitleOrganizationalChart"/>
    <dgm:cxn modelId="{0F88C840-E047-4067-A673-80412DB5BC0C}" type="presParOf" srcId="{3DB5699D-3F9F-4C7D-B2EA-A7F728E9F9E8}" destId="{A3B3CB07-C2D8-42C2-8149-57593D910923}" srcOrd="2" destOrd="0" presId="urn:microsoft.com/office/officeart/2008/layout/NameandTitleOrganizationalChart"/>
    <dgm:cxn modelId="{3203A37A-4F8F-4DD2-9ED1-9DB8B493C43E}" type="presParOf" srcId="{3DB5699D-3F9F-4C7D-B2EA-A7F728E9F9E8}" destId="{CFD921B9-DEF0-405C-8893-79A12240AE98}" srcOrd="3" destOrd="0" presId="urn:microsoft.com/office/officeart/2008/layout/NameandTitleOrganizationalChart"/>
    <dgm:cxn modelId="{5C86260C-784E-47E2-85E7-17F6F5BD8566}" type="presParOf" srcId="{CFD921B9-DEF0-405C-8893-79A12240AE98}" destId="{9C447CB2-B3AA-4685-B9A5-BF4590E2AFC1}" srcOrd="0" destOrd="0" presId="urn:microsoft.com/office/officeart/2008/layout/NameandTitleOrganizationalChart"/>
    <dgm:cxn modelId="{B29E9ACC-8E7E-4D84-8A5D-50EFA1B5EEE7}" type="presParOf" srcId="{9C447CB2-B3AA-4685-B9A5-BF4590E2AFC1}" destId="{0D896343-3DBD-4D7E-A8C9-D077ACD9C7A6}" srcOrd="0" destOrd="0" presId="urn:microsoft.com/office/officeart/2008/layout/NameandTitleOrganizationalChart"/>
    <dgm:cxn modelId="{66FE165A-206E-4CB1-84CC-69CFFFF8761D}" type="presParOf" srcId="{9C447CB2-B3AA-4685-B9A5-BF4590E2AFC1}" destId="{29FB7136-44BF-458F-9CA6-D6D1DB1E40B0}" srcOrd="1" destOrd="0" presId="urn:microsoft.com/office/officeart/2008/layout/NameandTitleOrganizationalChart"/>
    <dgm:cxn modelId="{7E293588-7CAD-4B30-AEC9-BB4EF16FC2AA}" type="presParOf" srcId="{9C447CB2-B3AA-4685-B9A5-BF4590E2AFC1}" destId="{F74B18E0-9AFC-4C4C-A25F-FE101542CB0C}" srcOrd="2" destOrd="0" presId="urn:microsoft.com/office/officeart/2008/layout/NameandTitleOrganizationalChart"/>
    <dgm:cxn modelId="{C945F159-54E5-4984-8015-5D4674047C16}" type="presParOf" srcId="{CFD921B9-DEF0-405C-8893-79A12240AE98}" destId="{67C04AD3-1E83-44EF-B587-679ED811B80F}" srcOrd="1" destOrd="0" presId="urn:microsoft.com/office/officeart/2008/layout/NameandTitleOrganizationalChart"/>
    <dgm:cxn modelId="{F04D2A0B-B0B9-4FC8-8B07-0D3F83FF6961}" type="presParOf" srcId="{CFD921B9-DEF0-405C-8893-79A12240AE98}" destId="{10611A6F-F62C-4B42-8051-918777FF9EA5}" srcOrd="2" destOrd="0" presId="urn:microsoft.com/office/officeart/2008/layout/NameandTitleOrganizationalChart"/>
    <dgm:cxn modelId="{0FF131E6-7BDC-45B1-827F-4ACA598117F0}" type="presParOf" srcId="{3DB5699D-3F9F-4C7D-B2EA-A7F728E9F9E8}" destId="{6AD4F5B2-19D8-4243-927D-A0B21385E0DD}" srcOrd="4" destOrd="0" presId="urn:microsoft.com/office/officeart/2008/layout/NameandTitleOrganizationalChart"/>
    <dgm:cxn modelId="{FAD95D75-83A3-4267-9C48-AFD7E51B5856}" type="presParOf" srcId="{3DB5699D-3F9F-4C7D-B2EA-A7F728E9F9E8}" destId="{CECCDEE9-0D19-403A-A8BD-565FA2386096}" srcOrd="5" destOrd="0" presId="urn:microsoft.com/office/officeart/2008/layout/NameandTitleOrganizationalChart"/>
    <dgm:cxn modelId="{81568AC1-1DB6-4EC3-8AD6-EFCE7B292FC7}" type="presParOf" srcId="{CECCDEE9-0D19-403A-A8BD-565FA2386096}" destId="{09D82822-74FB-4D7B-8A53-5A80B4E3688A}" srcOrd="0" destOrd="0" presId="urn:microsoft.com/office/officeart/2008/layout/NameandTitleOrganizationalChart"/>
    <dgm:cxn modelId="{F2925258-CC64-4FA5-BAF0-7E0E73542283}" type="presParOf" srcId="{09D82822-74FB-4D7B-8A53-5A80B4E3688A}" destId="{8C7ADD17-53C6-4B12-B5A8-BC26D2B653E3}" srcOrd="0" destOrd="0" presId="urn:microsoft.com/office/officeart/2008/layout/NameandTitleOrganizationalChart"/>
    <dgm:cxn modelId="{C2CCEDEB-D7EC-470A-BACD-98F0C589AC00}" type="presParOf" srcId="{09D82822-74FB-4D7B-8A53-5A80B4E3688A}" destId="{58A36EA6-16F7-4959-90FF-EE615C21ACA1}" srcOrd="1" destOrd="0" presId="urn:microsoft.com/office/officeart/2008/layout/NameandTitleOrganizationalChart"/>
    <dgm:cxn modelId="{D96E4658-BEB3-4834-B08A-C9F01C0580E0}" type="presParOf" srcId="{09D82822-74FB-4D7B-8A53-5A80B4E3688A}" destId="{F559BC76-C17D-4F87-9C34-B0197B143CB4}" srcOrd="2" destOrd="0" presId="urn:microsoft.com/office/officeart/2008/layout/NameandTitleOrganizationalChart"/>
    <dgm:cxn modelId="{5A5D9453-035D-42BB-AF1B-279DB3C0FB34}" type="presParOf" srcId="{CECCDEE9-0D19-403A-A8BD-565FA2386096}" destId="{92853F67-ED7A-4108-89AC-365C3B598466}" srcOrd="1" destOrd="0" presId="urn:microsoft.com/office/officeart/2008/layout/NameandTitleOrganizationalChart"/>
    <dgm:cxn modelId="{B0DD88EC-7505-4297-892B-7CCAD81C1AA1}" type="presParOf" srcId="{CECCDEE9-0D19-403A-A8BD-565FA2386096}" destId="{C217121D-7891-4739-813B-FAAE1F61DD38}" srcOrd="2" destOrd="0" presId="urn:microsoft.com/office/officeart/2008/layout/NameandTitleOrganizationalChart"/>
    <dgm:cxn modelId="{108A2D8E-A55E-4421-9A10-EFBB1232845D}" type="presParOf" srcId="{3DB5699D-3F9F-4C7D-B2EA-A7F728E9F9E8}" destId="{D0C210CC-47CE-4B3F-9A85-375EC80A5527}" srcOrd="6" destOrd="0" presId="urn:microsoft.com/office/officeart/2008/layout/NameandTitleOrganizationalChart"/>
    <dgm:cxn modelId="{4E312EFD-0D94-4DA3-8582-E975A4369B4A}" type="presParOf" srcId="{3DB5699D-3F9F-4C7D-B2EA-A7F728E9F9E8}" destId="{35B02CBD-215F-492D-93AE-D29DD656506F}" srcOrd="7" destOrd="0" presId="urn:microsoft.com/office/officeart/2008/layout/NameandTitleOrganizationalChart"/>
    <dgm:cxn modelId="{C19BB4F8-DC95-4462-8BF7-5ED1722388F3}" type="presParOf" srcId="{35B02CBD-215F-492D-93AE-D29DD656506F}" destId="{8AA0E10E-68FE-4171-BFDB-4344A2E296C5}" srcOrd="0" destOrd="0" presId="urn:microsoft.com/office/officeart/2008/layout/NameandTitleOrganizationalChart"/>
    <dgm:cxn modelId="{29D1EF14-0EF9-485C-BC15-053D59674533}" type="presParOf" srcId="{8AA0E10E-68FE-4171-BFDB-4344A2E296C5}" destId="{C1E70108-AF71-4339-832E-350FC71F379D}" srcOrd="0" destOrd="0" presId="urn:microsoft.com/office/officeart/2008/layout/NameandTitleOrganizationalChart"/>
    <dgm:cxn modelId="{61A0E126-333B-45F8-91FB-C56B8AFD471B}" type="presParOf" srcId="{8AA0E10E-68FE-4171-BFDB-4344A2E296C5}" destId="{28B3DA9C-3344-41A8-9994-A7D57A60E07D}" srcOrd="1" destOrd="0" presId="urn:microsoft.com/office/officeart/2008/layout/NameandTitleOrganizationalChart"/>
    <dgm:cxn modelId="{A7941658-76E2-416B-887C-D17430D6F049}" type="presParOf" srcId="{8AA0E10E-68FE-4171-BFDB-4344A2E296C5}" destId="{45392051-0FC1-40BE-A73D-889FCAFD4D78}" srcOrd="2" destOrd="0" presId="urn:microsoft.com/office/officeart/2008/layout/NameandTitleOrganizationalChart"/>
    <dgm:cxn modelId="{83B75A34-C5AC-4883-9518-D7F27287AFDF}" type="presParOf" srcId="{35B02CBD-215F-492D-93AE-D29DD656506F}" destId="{639A487A-6ED6-485E-B171-DECD1A7D397F}" srcOrd="1" destOrd="0" presId="urn:microsoft.com/office/officeart/2008/layout/NameandTitleOrganizationalChart"/>
    <dgm:cxn modelId="{BC061215-5A90-4B41-9064-C190F185DE2D}" type="presParOf" srcId="{35B02CBD-215F-492D-93AE-D29DD656506F}" destId="{2ED48024-6CBC-4DBB-960A-A9E52B54A57F}" srcOrd="2" destOrd="0" presId="urn:microsoft.com/office/officeart/2008/layout/NameandTitleOrganizationalChart"/>
    <dgm:cxn modelId="{9644B0B5-E316-4BC1-B924-EE3FDD80CD2C}" type="presParOf" srcId="{3DB5699D-3F9F-4C7D-B2EA-A7F728E9F9E8}" destId="{DD642C19-7727-4FAE-8C52-90F4059262CC}" srcOrd="8" destOrd="0" presId="urn:microsoft.com/office/officeart/2008/layout/NameandTitleOrganizationalChart"/>
    <dgm:cxn modelId="{71F46B40-E4C2-4227-83FF-EED2A8DDDF5B}" type="presParOf" srcId="{3DB5699D-3F9F-4C7D-B2EA-A7F728E9F9E8}" destId="{D529C217-C733-4D17-8266-6C7168B1EFDF}" srcOrd="9" destOrd="0" presId="urn:microsoft.com/office/officeart/2008/layout/NameandTitleOrganizationalChart"/>
    <dgm:cxn modelId="{D6E4C83A-B4C9-4453-82A4-9B7A332E36B5}" type="presParOf" srcId="{D529C217-C733-4D17-8266-6C7168B1EFDF}" destId="{DB1FB4AE-A6C2-44D8-B5BC-3D8000242262}" srcOrd="0" destOrd="0" presId="urn:microsoft.com/office/officeart/2008/layout/NameandTitleOrganizationalChart"/>
    <dgm:cxn modelId="{00495724-E469-4CD2-B367-878533C81B38}" type="presParOf" srcId="{DB1FB4AE-A6C2-44D8-B5BC-3D8000242262}" destId="{EC343F77-0443-4267-89D2-E0884BBBDF60}" srcOrd="0" destOrd="0" presId="urn:microsoft.com/office/officeart/2008/layout/NameandTitleOrganizationalChart"/>
    <dgm:cxn modelId="{12A9E02B-0AC9-4D22-89C1-37B8483518FB}" type="presParOf" srcId="{DB1FB4AE-A6C2-44D8-B5BC-3D8000242262}" destId="{CD61AFD5-C005-49E4-8143-D245266874C9}" srcOrd="1" destOrd="0" presId="urn:microsoft.com/office/officeart/2008/layout/NameandTitleOrganizationalChart"/>
    <dgm:cxn modelId="{13EC603A-1E68-4FD0-8CEF-4379200ECF5F}" type="presParOf" srcId="{DB1FB4AE-A6C2-44D8-B5BC-3D8000242262}" destId="{A22A6EA8-07C6-4887-9665-436FC27B4496}" srcOrd="2" destOrd="0" presId="urn:microsoft.com/office/officeart/2008/layout/NameandTitleOrganizationalChart"/>
    <dgm:cxn modelId="{08B7714D-F934-455F-A68B-1787838010C1}" type="presParOf" srcId="{D529C217-C733-4D17-8266-6C7168B1EFDF}" destId="{E2B78D33-0F8E-423B-8393-BE3FA39AB884}" srcOrd="1" destOrd="0" presId="urn:microsoft.com/office/officeart/2008/layout/NameandTitleOrganizationalChart"/>
    <dgm:cxn modelId="{EC4E64E6-5CD4-4E9C-88EE-0364E627B9FD}" type="presParOf" srcId="{D529C217-C733-4D17-8266-6C7168B1EFDF}" destId="{CB12B10A-3E09-451A-ABF0-0658A6470BC7}" srcOrd="2" destOrd="0" presId="urn:microsoft.com/office/officeart/2008/layout/NameandTitleOrganizationalChart"/>
    <dgm:cxn modelId="{B916532C-D4C3-4BB4-8340-3166301EDD1B}" type="presParOf" srcId="{09C7CE41-65C3-4C8E-A8D0-E2CB20CA8384}" destId="{5B381A47-FF76-456B-A008-9AE2BAAE8B01}" srcOrd="2" destOrd="0" presId="urn:microsoft.com/office/officeart/2008/layout/NameandTitleOrganizationalChar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NameandTitleOrganizationalChart">
  <dgm:title val=""/>
  <dgm:desc val=""/>
  <dgm:catLst>
    <dgm:cat type="hierarchy" pri="125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 fact="0.9"/>
                  <dgm:constr type="l" for="ch" forName="titleText1" refType="w" fact="0.2"/>
                  <dgm:constr type="t" for="ch" forName="titleText1" refType="h" fact="0.7"/>
                  <dgm:constr type="w" for="ch" forName="titleText1" refType="w" fact="0.9"/>
                  <dgm:constr type="h" for="ch" forName="titleText1" refType="h" fact="0.3"/>
                  <dgm:constr type="primFontSz" for="des" forName="titleText1" refType="primFontSz" refFor="des" refForName="rootText1" op="lte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 fact="0.9"/>
                  <dgm:constr type="l" for="ch" forName="titleText1" refType="w" fact="0.2"/>
                  <dgm:constr type="t" for="ch" forName="titleText1" refType="h" fact="0.7"/>
                  <dgm:constr type="w" for="ch" forName="titleText1" refType="w" fact="0.9"/>
                  <dgm:constr type="h" for="ch" forName="titleText1" refType="h" fact="0.3"/>
                  <dgm:constr type="primFontSz" for="des" forName="titleText1" refType="primFontSz" refFor="des" refForName="rootText1" op="lte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 fact="0.9"/>
                  <dgm:constr type="l" for="ch" forName="titleText1" refType="w" fact="0.2"/>
                  <dgm:constr type="t" for="ch" forName="titleText1" refType="h" fact="0.7"/>
                  <dgm:constr type="w" for="ch" forName="titleText1" refType="w" fact="0.9"/>
                  <dgm:constr type="h" for="ch" forName="titleText1" refType="h" fact="0.3"/>
                  <dgm:constr type="primFontSz" for="des" forName="titleText1" refType="primFontSz" refFor="des" refForName="rootText1" op="lte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 fact="0.9"/>
                  <dgm:constr type="l" for="ch" forName="titleText1" refType="w" fact="0.2"/>
                  <dgm:constr type="t" for="ch" forName="titleText1" refType="h" fact="0.7"/>
                  <dgm:constr type="w" for="ch" forName="titleText1" refType="w" fact="0.9"/>
                  <dgm:constr type="h" for="ch" forName="titleText1" refType="h" fact="0.3"/>
                  <dgm:constr type="primFontSz" for="des" forName="titleText1" refType="primFontSz" refFor="des" refForName="rootText1" op="lte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Max/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h" fact="0.4"/>
              </dgm:constrLst>
              <dgm:ruleLst>
                <dgm:rule type="primFontSz" val="5" fact="NaN" max="NaN"/>
              </dgm:ruleLst>
            </dgm:layoutNode>
            <dgm:layoutNode name="titleText1" styleLbl="fgAcc0">
              <dgm:varLst>
                <dgm:chMax val="0"/>
                <dgm:chPref val="0"/>
              </dgm:varLst>
              <dgm:alg type="tx">
                <dgm:param type="parTxLTRAlign" val="r"/>
              </dgm:alg>
              <dgm:shape xmlns:r="http://schemas.openxmlformats.org/officeDocument/2006/relationships" type="rect" r:blip="">
                <dgm:adjLst/>
              </dgm:shape>
              <dgm:presOf axis="followSib" ptType="sibTrans" hideLastTrans="0" cnt="1"/>
              <dgm:constrLst>
                <dgm:constr type="primFontSz" val="65"/>
                <dgm:constr type="lMarg" refType="primFontSz" fact="0.2"/>
                <dgm:constr type="rMarg" refType="primFontSz" fact="0.2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1" func="var" arg="hierBranch" op="equ" val="hang">
                    <dgm:layoutNode name="Name42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3">
                    <dgm:layoutNode name="Name44">
                      <dgm:choose name="Name45">
                        <dgm:if name="Name46" axis="self" func="depth" op="lte" val="2">
                          <dgm:choose name="Name47">
                            <dgm:if name="Name4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4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0">
                          <dgm:choose name="Name51">
                            <dgm:if name="Name52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3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54">
                  <dgm:if name="Name55" func="var" arg="hierBranch" op="equ" val="l">
                    <dgm:choose name="Name56">
                      <dgm:if name="Name57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58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59" func="var" arg="hierBranch" op="equ" val="r">
                    <dgm:choose name="Name60">
                      <dgm:if name="Name61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2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3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64" func="var" arg="hierBranch" op="equ" val="init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else name="Name65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66">
                    <dgm:if name="Name67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 fact="0.9"/>
                        <dgm:constr type="l" for="ch" forName="titleText2" refType="w" fact="0.2"/>
                        <dgm:constr type="t" for="ch" forName="titleText2" refType="h" fact="0.7"/>
                        <dgm:constr type="w" for="ch" forName="titleText2" refType="w" fact="0.9"/>
                        <dgm:constr type="h" for="ch" forName="titleText2" refType="h" fact="0.3"/>
                        <dgm:constr type="primFontSz" for="des" forName="titleText2" refType="primFontSz" refFor="des" refForName="rootText1" op="lte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68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 fact="0.9"/>
                        <dgm:constr type="l" for="ch" forName="titleText2" refType="w" fact="0.2"/>
                        <dgm:constr type="t" for="ch" forName="titleText2" refType="h" fact="0.7"/>
                        <dgm:constr type="w" for="ch" forName="titleText2" refType="w" fact="0.9"/>
                        <dgm:constr type="h" for="ch" forName="titleText2" refType="h" fact="0.3"/>
                        <dgm:constr type="primFontSz" for="des" forName="titleText2" refType="primFontSz" refFor="des" refForName="rootText1" op="lte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69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 fact="0.9"/>
                        <dgm:constr type="l" for="ch" forName="titleText2" refType="w" fact="0.2"/>
                        <dgm:constr type="t" for="ch" forName="titleText2" refType="h" fact="0.7"/>
                        <dgm:constr type="w" for="ch" forName="titleText2" refType="w" fact="0.9"/>
                        <dgm:constr type="h" for="ch" forName="titleText2" refType="h" fact="0.3"/>
                        <dgm:constr type="primFontSz" for="des" forName="titleText2" refType="primFontSz" refFor="des" refForName="rootText1" op="lte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70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 fact="0.9"/>
                        <dgm:constr type="l" for="ch" forName="titleText2" refType="w" fact="0.2"/>
                        <dgm:constr type="t" for="ch" forName="titleText2" refType="h" fact="0.7"/>
                        <dgm:constr type="w" for="ch" forName="titleText2" refType="w" fact="0.9"/>
                        <dgm:constr type="h" for="ch" forName="titleText2" refType="h" fact="0.3"/>
                        <dgm:constr type="primFontSz" for="des" forName="titleText2" refType="primFontSz" refFor="des" refForName="rootText1" op="lte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 styleLbl="node1">
                    <dgm:varLst>
                      <dgm:chMax/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h" fact="0.4"/>
                    </dgm:constrLst>
                    <dgm:ruleLst>
                      <dgm:rule type="primFontSz" val="5" fact="NaN" max="NaN"/>
                    </dgm:ruleLst>
                  </dgm:layoutNode>
                  <dgm:layoutNode name="titleText2" styleLbl="fgAcc1">
                    <dgm:varLst>
                      <dgm:chMax val="0"/>
                      <dgm:chPref val="0"/>
                    </dgm:varLst>
                    <dgm:alg type="tx">
                      <dgm:param type="parTxLTRAlign" val="r"/>
                    </dgm:alg>
                    <dgm:shape xmlns:r="http://schemas.openxmlformats.org/officeDocument/2006/relationships" type="rect" r:blip="">
                      <dgm:adjLst/>
                    </dgm:shape>
                    <dgm:presOf axis="followSib" ptType="sibTrans" hideLastTrans="0" cnt="1"/>
                    <dgm:constrLst>
                      <dgm:constr type="primFontSz" val="65"/>
                      <dgm:constr type="lMarg" refType="primFontSz" fact="0.2"/>
                      <dgm:constr type="rMarg" refType="primFontSz" fact="0.2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71">
                    <dgm:if name="Name72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73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74" func="var" arg="hierBranch" op="equ" val="hang">
                      <dgm:choose name="Name75">
                        <dgm:if name="Name76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77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78" func="var" arg="hierBranch" op="equ" val="std">
                      <dgm:choose name="Name79">
                        <dgm:if name="Name80" func="var" arg="dir" op="equ" val="norm">
                          <dgm:alg type="hierChild"/>
                        </dgm:if>
                        <dgm:else name="Name81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82" func="var" arg="hierBranch" op="equ" val="init">
                      <dgm:choose name="Name83">
                        <dgm:if name="Name84" func="var" arg="dir" op="equ" val="norm">
                          <dgm:alg type="hierChild"/>
                        </dgm:if>
                        <dgm:else name="Name85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else name="Name86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87" ref="rep2a"/>
                </dgm:layoutNode>
                <dgm:layoutNode name="hierChild5">
                  <dgm:choose name="Name88">
                    <dgm:if name="Name89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90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91" ref="rep2b"/>
                </dgm:layoutNode>
              </dgm:layoutNode>
            </dgm:forEach>
          </dgm:layoutNode>
          <dgm:layoutNode name="hierChild3">
            <dgm:choose name="Name92">
              <dgm:if name="Name93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94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95" axis="precedSib" ptType="parTrans" st="-1" cnt="1">
                <dgm:layoutNode name="Name96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97">
                  <dgm:if name="Name98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99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00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01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02" func="var" arg="hierBranch" op="equ" val="init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else name="Name103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04">
                    <dgm:if name="Name105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 fact="0.9"/>
                        <dgm:constr type="l" for="ch" forName="titleText3" refType="w" fact="0.2"/>
                        <dgm:constr type="t" for="ch" forName="titleText3" refType="h" fact="0.7"/>
                        <dgm:constr type="w" for="ch" forName="titleText3" refType="w" fact="0.9"/>
                        <dgm:constr type="h" for="ch" forName="titleText3" refType="h" fact="0.3"/>
                        <dgm:constr type="primFontSz" for="des" forName="titleText3" refType="primFontSz" refFor="des" refForName="rootText3" op="lte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06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 fact="0.9"/>
                        <dgm:constr type="l" for="ch" forName="titleText3" refType="w" fact="0.2"/>
                        <dgm:constr type="t" for="ch" forName="titleText3" refType="h" fact="0.7"/>
                        <dgm:constr type="w" for="ch" forName="titleText3" refType="w" fact="0.9"/>
                        <dgm:constr type="h" for="ch" forName="titleText3" refType="h" fact="0.3"/>
                        <dgm:constr type="primFontSz" for="des" forName="titleText3" refType="primFontSz" refFor="des" refForName="rootText3" op="lte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07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 fact="0.9"/>
                        <dgm:constr type="l" for="ch" forName="titleText3" refType="w" fact="0.2"/>
                        <dgm:constr type="t" for="ch" forName="titleText3" refType="h" fact="0.7"/>
                        <dgm:constr type="w" for="ch" forName="titleText3" refType="w" fact="0.9"/>
                        <dgm:constr type="h" for="ch" forName="titleText3" refType="h" fact="0.3"/>
                        <dgm:constr type="primFontSz" for="des" forName="titleText3" refType="primFontSz" refFor="des" refForName="rootText3" op="lte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08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 fact="0.9"/>
                        <dgm:constr type="l" for="ch" forName="titleText3" refType="w" fact="0.2"/>
                        <dgm:constr type="t" for="ch" forName="titleText3" refType="h" fact="0.7"/>
                        <dgm:constr type="w" for="ch" forName="titleText3" refType="w" fact="0.9"/>
                        <dgm:constr type="h" for="ch" forName="titleText3" refType="h" fact="0.3"/>
                        <dgm:constr type="primFontSz" for="des" forName="titleText3" refType="primFontSz" refFor="des" refForName="rootText3" op="lte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 styleLbl="asst1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h" fact="0.4"/>
                    </dgm:constrLst>
                    <dgm:ruleLst>
                      <dgm:rule type="primFontSz" val="5" fact="NaN" max="NaN"/>
                    </dgm:ruleLst>
                  </dgm:layoutNode>
                  <dgm:layoutNode name="titleText3" styleLbl="fgAcc2">
                    <dgm:varLst>
                      <dgm:chMax val="0"/>
                      <dgm:chPref val="0"/>
                    </dgm:varLst>
                    <dgm:alg type="tx">
                      <dgm:param type="parTxLTRAlign" val="r"/>
                    </dgm:alg>
                    <dgm:shape xmlns:r="http://schemas.openxmlformats.org/officeDocument/2006/relationships" type="rect" r:blip="">
                      <dgm:adjLst/>
                    </dgm:shape>
                    <dgm:presOf axis="followSib" ptType="sibTrans" hideLastTrans="0" cnt="1"/>
                    <dgm:constrLst>
                      <dgm:constr type="primFontSz" val="65"/>
                      <dgm:constr type="lMarg" refType="primFontSz" fact="0.2"/>
                      <dgm:constr type="rMarg" refType="primFontSz" fact="0.2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09">
                    <dgm:if name="Name110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11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12" func="var" arg="hierBranch" op="equ" val="hang">
                      <dgm:choose name="Name113">
                        <dgm:if name="Name114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15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16" func="var" arg="hierBranch" op="equ" val="std">
                      <dgm:choose name="Name117">
                        <dgm:if name="Name118" func="var" arg="dir" op="equ" val="norm">
                          <dgm:alg type="hierChild"/>
                        </dgm:if>
                        <dgm:else name="Name119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20" func="var" arg="hierBranch" op="equ" val="init">
                      <dgm:alg type="hierChild"/>
                    </dgm:if>
                    <dgm:else name="Name12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22" ref="rep2a"/>
                </dgm:layoutNode>
                <dgm:layoutNode name="hierChild7">
                  <dgm:choose name="Name123">
                    <dgm:if name="Name12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2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26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17" name="Shape 117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54296109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>
          <a:xfrm>
            <a:off x="65088" y="733425"/>
            <a:ext cx="6515100" cy="3665538"/>
          </a:xfrm>
        </p:spPr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42039888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92188169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58798540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56813807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3581934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hape 30"/>
          <p:cNvSpPr>
            <a:spLocks noGrp="1"/>
          </p:cNvSpPr>
          <p:nvPr>
            <p:ph type="title"/>
          </p:nvPr>
        </p:nvSpPr>
        <p:spPr>
          <a:xfrm>
            <a:off x="4833937" y="4536281"/>
            <a:ext cx="14716126" cy="4643438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31" name="Shape 31"/>
          <p:cNvSpPr>
            <a:spLocks noGrp="1"/>
          </p:cNvSpPr>
          <p:nvPr>
            <p:ph type="sldNum" sz="quarter" idx="2"/>
          </p:nvPr>
        </p:nvSpPr>
        <p:spPr>
          <a:xfrm>
            <a:off x="12110903" y="13010554"/>
            <a:ext cx="144334" cy="513601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hape 110"/>
          <p:cNvSpPr>
            <a:spLocks noGrp="1"/>
          </p:cNvSpPr>
          <p:nvPr>
            <p:ph type="sldNum" sz="quarter" idx="2"/>
          </p:nvPr>
        </p:nvSpPr>
        <p:spPr>
          <a:xfrm>
            <a:off x="12110903" y="13010554"/>
            <a:ext cx="144334" cy="513601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>
            <a:spLocks noGrp="1"/>
          </p:cNvSpPr>
          <p:nvPr>
            <p:ph type="title"/>
          </p:nvPr>
        </p:nvSpPr>
        <p:spPr>
          <a:xfrm>
            <a:off x="4833937" y="2303859"/>
            <a:ext cx="14716126" cy="4643438"/>
          </a:xfrm>
          <a:prstGeom prst="rect">
            <a:avLst/>
          </a:prstGeom>
        </p:spPr>
        <p:txBody>
          <a:bodyPr anchor="b"/>
          <a:lstStyle/>
          <a:p>
            <a:r>
              <a:t>Title Text</a:t>
            </a:r>
          </a:p>
        </p:txBody>
      </p:sp>
      <p:sp>
        <p:nvSpPr>
          <p:cNvPr id="12" name="Shape 12"/>
          <p:cNvSpPr>
            <a:spLocks noGrp="1"/>
          </p:cNvSpPr>
          <p:nvPr>
            <p:ph type="body" sz="quarter" idx="1"/>
          </p:nvPr>
        </p:nvSpPr>
        <p:spPr>
          <a:xfrm>
            <a:off x="4833937" y="7072312"/>
            <a:ext cx="14716126" cy="1589485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4400"/>
            </a:lvl1pPr>
            <a:lvl2pPr marL="0" indent="228600" algn="ctr">
              <a:spcBef>
                <a:spcPts val="0"/>
              </a:spcBef>
              <a:buSzTx/>
              <a:buNone/>
              <a:defRPr sz="4400"/>
            </a:lvl2pPr>
            <a:lvl3pPr marL="0" indent="457200" algn="ctr">
              <a:spcBef>
                <a:spcPts val="0"/>
              </a:spcBef>
              <a:buSzTx/>
              <a:buNone/>
              <a:defRPr sz="4400"/>
            </a:lvl3pPr>
            <a:lvl4pPr marL="0" indent="685800" algn="ctr">
              <a:spcBef>
                <a:spcPts val="0"/>
              </a:spcBef>
              <a:buSzTx/>
              <a:buNone/>
              <a:defRPr sz="4400"/>
            </a:lvl4pPr>
            <a:lvl5pPr marL="0" indent="914400" algn="ctr">
              <a:spcBef>
                <a:spcPts val="0"/>
              </a:spcBef>
              <a:buSzTx/>
              <a:buNone/>
              <a:defRPr sz="44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" name="Shape 13"/>
          <p:cNvSpPr>
            <a:spLocks noGrp="1"/>
          </p:cNvSpPr>
          <p:nvPr>
            <p:ph type="sldNum" sz="quarter" idx="2"/>
          </p:nvPr>
        </p:nvSpPr>
        <p:spPr>
          <a:xfrm>
            <a:off x="12110903" y="13010554"/>
            <a:ext cx="144334" cy="513601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635757455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hape 38"/>
          <p:cNvSpPr>
            <a:spLocks noGrp="1"/>
          </p:cNvSpPr>
          <p:nvPr>
            <p:ph type="pic" sz="half" idx="13"/>
          </p:nvPr>
        </p:nvSpPr>
        <p:spPr>
          <a:xfrm>
            <a:off x="12495609" y="892968"/>
            <a:ext cx="7500938" cy="11572876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39" name="Shape 39"/>
          <p:cNvSpPr>
            <a:spLocks noGrp="1"/>
          </p:cNvSpPr>
          <p:nvPr>
            <p:ph type="title"/>
          </p:nvPr>
        </p:nvSpPr>
        <p:spPr>
          <a:xfrm>
            <a:off x="4387453" y="892968"/>
            <a:ext cx="7500938" cy="5607845"/>
          </a:xfrm>
          <a:prstGeom prst="rect">
            <a:avLst/>
          </a:prstGeom>
        </p:spPr>
        <p:txBody>
          <a:bodyPr anchor="b"/>
          <a:lstStyle>
            <a:lvl1pPr>
              <a:defRPr sz="8400"/>
            </a:lvl1pPr>
          </a:lstStyle>
          <a:p>
            <a:r>
              <a:t>Title Text</a:t>
            </a:r>
          </a:p>
        </p:txBody>
      </p:sp>
      <p:sp>
        <p:nvSpPr>
          <p:cNvPr id="40" name="Shape 40"/>
          <p:cNvSpPr>
            <a:spLocks noGrp="1"/>
          </p:cNvSpPr>
          <p:nvPr>
            <p:ph type="body" sz="quarter" idx="1"/>
          </p:nvPr>
        </p:nvSpPr>
        <p:spPr>
          <a:xfrm>
            <a:off x="4387453" y="6697265"/>
            <a:ext cx="7500938" cy="5768579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4400"/>
            </a:lvl1pPr>
            <a:lvl2pPr marL="0" indent="228600" algn="ctr">
              <a:spcBef>
                <a:spcPts val="0"/>
              </a:spcBef>
              <a:buSzTx/>
              <a:buNone/>
              <a:defRPr sz="4400"/>
            </a:lvl2pPr>
            <a:lvl3pPr marL="0" indent="457200" algn="ctr">
              <a:spcBef>
                <a:spcPts val="0"/>
              </a:spcBef>
              <a:buSzTx/>
              <a:buNone/>
              <a:defRPr sz="4400"/>
            </a:lvl3pPr>
            <a:lvl4pPr marL="0" indent="685800" algn="ctr">
              <a:spcBef>
                <a:spcPts val="0"/>
              </a:spcBef>
              <a:buSzTx/>
              <a:buNone/>
              <a:defRPr sz="4400"/>
            </a:lvl4pPr>
            <a:lvl5pPr marL="0" indent="914400" algn="ctr">
              <a:spcBef>
                <a:spcPts val="0"/>
              </a:spcBef>
              <a:buSzTx/>
              <a:buNone/>
              <a:defRPr sz="44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1" name="Shape 41"/>
          <p:cNvSpPr>
            <a:spLocks noGrp="1"/>
          </p:cNvSpPr>
          <p:nvPr>
            <p:ph type="sldNum" sz="quarter" idx="2"/>
          </p:nvPr>
        </p:nvSpPr>
        <p:spPr>
          <a:xfrm>
            <a:off x="12110903" y="13010554"/>
            <a:ext cx="144334" cy="513601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Shape 48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49" name="Shape 49"/>
          <p:cNvSpPr>
            <a:spLocks noGrp="1"/>
          </p:cNvSpPr>
          <p:nvPr>
            <p:ph type="sldNum" sz="quarter" idx="2"/>
          </p:nvPr>
        </p:nvSpPr>
        <p:spPr>
          <a:xfrm>
            <a:off x="12110903" y="13010554"/>
            <a:ext cx="144334" cy="513601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56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57" name="Shape 57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dirty="0"/>
              <a:t>Body Level One</a:t>
            </a:r>
          </a:p>
          <a:p>
            <a:pPr lvl="1"/>
            <a:r>
              <a:rPr dirty="0"/>
              <a:t>Body Level Two</a:t>
            </a:r>
          </a:p>
          <a:p>
            <a:pPr lvl="2"/>
            <a:r>
              <a:rPr dirty="0"/>
              <a:t>Body Level Three</a:t>
            </a:r>
          </a:p>
          <a:p>
            <a:pPr lvl="3"/>
            <a:r>
              <a:rPr dirty="0"/>
              <a:t>Body Level Four</a:t>
            </a:r>
          </a:p>
          <a:p>
            <a:pPr lvl="4"/>
            <a:r>
              <a:rPr dirty="0"/>
              <a:t>Body Level Five</a:t>
            </a:r>
          </a:p>
        </p:txBody>
      </p:sp>
      <p:sp>
        <p:nvSpPr>
          <p:cNvPr id="58" name="Shape 58"/>
          <p:cNvSpPr>
            <a:spLocks noGrp="1"/>
          </p:cNvSpPr>
          <p:nvPr>
            <p:ph type="sldNum" sz="quarter" idx="2"/>
          </p:nvPr>
        </p:nvSpPr>
        <p:spPr>
          <a:xfrm>
            <a:off x="12110903" y="13010554"/>
            <a:ext cx="144334" cy="513601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hape 65"/>
          <p:cNvSpPr>
            <a:spLocks noGrp="1"/>
          </p:cNvSpPr>
          <p:nvPr>
            <p:ph type="pic" sz="quarter" idx="13"/>
          </p:nvPr>
        </p:nvSpPr>
        <p:spPr>
          <a:xfrm>
            <a:off x="12495609" y="3661171"/>
            <a:ext cx="7500938" cy="8840392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66" name="Shape 66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67" name="Shape 67"/>
          <p:cNvSpPr>
            <a:spLocks noGrp="1"/>
          </p:cNvSpPr>
          <p:nvPr>
            <p:ph type="body" sz="quarter" idx="1"/>
          </p:nvPr>
        </p:nvSpPr>
        <p:spPr>
          <a:xfrm>
            <a:off x="4387453" y="3661171"/>
            <a:ext cx="7500938" cy="8840392"/>
          </a:xfrm>
          <a:prstGeom prst="rect">
            <a:avLst/>
          </a:prstGeom>
        </p:spPr>
        <p:txBody>
          <a:bodyPr/>
          <a:lstStyle>
            <a:lvl1pPr marL="465364" indent="-465364">
              <a:spcBef>
                <a:spcPts val="4500"/>
              </a:spcBef>
              <a:defRPr sz="3800"/>
            </a:lvl1pPr>
            <a:lvl2pPr marL="808264" indent="-465364">
              <a:spcBef>
                <a:spcPts val="4500"/>
              </a:spcBef>
              <a:defRPr sz="3800"/>
            </a:lvl2pPr>
            <a:lvl3pPr marL="1151164" indent="-465364">
              <a:spcBef>
                <a:spcPts val="4500"/>
              </a:spcBef>
              <a:defRPr sz="3800"/>
            </a:lvl3pPr>
            <a:lvl4pPr marL="1494064" indent="-465364">
              <a:spcBef>
                <a:spcPts val="4500"/>
              </a:spcBef>
              <a:defRPr sz="3800"/>
            </a:lvl4pPr>
            <a:lvl5pPr marL="1836964" indent="-465364">
              <a:spcBef>
                <a:spcPts val="4500"/>
              </a:spcBef>
              <a:defRPr sz="38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8" name="Shape 68"/>
          <p:cNvSpPr>
            <a:spLocks noGrp="1"/>
          </p:cNvSpPr>
          <p:nvPr>
            <p:ph type="sldNum" sz="quarter" idx="2"/>
          </p:nvPr>
        </p:nvSpPr>
        <p:spPr>
          <a:xfrm>
            <a:off x="12110903" y="13010554"/>
            <a:ext cx="144334" cy="513601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>
            <a:spLocks noGrp="1"/>
          </p:cNvSpPr>
          <p:nvPr>
            <p:ph type="body" idx="1"/>
          </p:nvPr>
        </p:nvSpPr>
        <p:spPr>
          <a:xfrm>
            <a:off x="4387453" y="1785937"/>
            <a:ext cx="15609094" cy="10144126"/>
          </a:xfrm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6" name="Shape 76"/>
          <p:cNvSpPr>
            <a:spLocks noGrp="1"/>
          </p:cNvSpPr>
          <p:nvPr>
            <p:ph type="sldNum" sz="quarter" idx="2"/>
          </p:nvPr>
        </p:nvSpPr>
        <p:spPr>
          <a:xfrm>
            <a:off x="12110903" y="13010554"/>
            <a:ext cx="144334" cy="513601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Shape 83"/>
          <p:cNvSpPr>
            <a:spLocks noGrp="1"/>
          </p:cNvSpPr>
          <p:nvPr>
            <p:ph type="pic" sz="quarter" idx="13"/>
          </p:nvPr>
        </p:nvSpPr>
        <p:spPr>
          <a:xfrm>
            <a:off x="12495609" y="7161609"/>
            <a:ext cx="7500938" cy="5304235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4" name="Shape 84"/>
          <p:cNvSpPr>
            <a:spLocks noGrp="1"/>
          </p:cNvSpPr>
          <p:nvPr>
            <p:ph type="pic" sz="quarter" idx="14"/>
          </p:nvPr>
        </p:nvSpPr>
        <p:spPr>
          <a:xfrm>
            <a:off x="12504353" y="1250156"/>
            <a:ext cx="7500939" cy="5304235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5" name="Shape 85"/>
          <p:cNvSpPr>
            <a:spLocks noGrp="1"/>
          </p:cNvSpPr>
          <p:nvPr>
            <p:ph type="pic" sz="half" idx="15"/>
          </p:nvPr>
        </p:nvSpPr>
        <p:spPr>
          <a:xfrm>
            <a:off x="4387453" y="1250156"/>
            <a:ext cx="7500938" cy="11215688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6" name="Shape 86"/>
          <p:cNvSpPr>
            <a:spLocks noGrp="1"/>
          </p:cNvSpPr>
          <p:nvPr>
            <p:ph type="sldNum" sz="quarter" idx="2"/>
          </p:nvPr>
        </p:nvSpPr>
        <p:spPr>
          <a:xfrm>
            <a:off x="12110903" y="13010554"/>
            <a:ext cx="144334" cy="513601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Shape 93"/>
          <p:cNvSpPr>
            <a:spLocks noGrp="1"/>
          </p:cNvSpPr>
          <p:nvPr>
            <p:ph type="body" sz="quarter" idx="13"/>
          </p:nvPr>
        </p:nvSpPr>
        <p:spPr>
          <a:xfrm>
            <a:off x="4833937" y="8947546"/>
            <a:ext cx="14716126" cy="660798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3200"/>
            </a:lvl1pPr>
          </a:lstStyle>
          <a:p>
            <a:r>
              <a:t>–Johnny Appleseed</a:t>
            </a:r>
          </a:p>
        </p:txBody>
      </p:sp>
      <p:sp>
        <p:nvSpPr>
          <p:cNvPr id="94" name="Shape 94"/>
          <p:cNvSpPr>
            <a:spLocks noGrp="1"/>
          </p:cNvSpPr>
          <p:nvPr>
            <p:ph type="body" sz="quarter" idx="14"/>
          </p:nvPr>
        </p:nvSpPr>
        <p:spPr>
          <a:xfrm>
            <a:off x="4833937" y="6000353"/>
            <a:ext cx="14716126" cy="965201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5200"/>
            </a:lvl1pPr>
          </a:lstStyle>
          <a:p>
            <a:r>
              <a:t>“Type a quote here.” </a:t>
            </a:r>
          </a:p>
        </p:txBody>
      </p:sp>
      <p:sp>
        <p:nvSpPr>
          <p:cNvPr id="95" name="Shape 95"/>
          <p:cNvSpPr>
            <a:spLocks noGrp="1"/>
          </p:cNvSpPr>
          <p:nvPr>
            <p:ph type="sldNum" sz="quarter" idx="2"/>
          </p:nvPr>
        </p:nvSpPr>
        <p:spPr>
          <a:xfrm>
            <a:off x="12110903" y="13010554"/>
            <a:ext cx="144334" cy="513601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Shape 102"/>
          <p:cNvSpPr>
            <a:spLocks noGrp="1"/>
          </p:cNvSpPr>
          <p:nvPr>
            <p:ph type="pic" idx="13"/>
          </p:nvPr>
        </p:nvSpPr>
        <p:spPr>
          <a:xfrm>
            <a:off x="3048000" y="0"/>
            <a:ext cx="18288000" cy="137160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103" name="Shape 103"/>
          <p:cNvSpPr>
            <a:spLocks noGrp="1"/>
          </p:cNvSpPr>
          <p:nvPr>
            <p:ph type="sldNum" sz="quarter" idx="2"/>
          </p:nvPr>
        </p:nvSpPr>
        <p:spPr>
          <a:xfrm>
            <a:off x="12110903" y="13010554"/>
            <a:ext cx="144334" cy="513601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/>
          </p:cNvSpPr>
          <p:nvPr>
            <p:ph type="title"/>
          </p:nvPr>
        </p:nvSpPr>
        <p:spPr>
          <a:xfrm>
            <a:off x="4387453" y="625078"/>
            <a:ext cx="15609094" cy="303609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71437" tIns="71437" rIns="71437" bIns="71437" anchor="ctr">
            <a:normAutofit/>
          </a:bodyPr>
          <a:lstStyle/>
          <a:p>
            <a:r>
              <a:t>Title Text</a:t>
            </a:r>
          </a:p>
        </p:txBody>
      </p:sp>
      <p:sp>
        <p:nvSpPr>
          <p:cNvPr id="3" name="Shape 3"/>
          <p:cNvSpPr>
            <a:spLocks noGrp="1"/>
          </p:cNvSpPr>
          <p:nvPr>
            <p:ph type="body" idx="1"/>
          </p:nvPr>
        </p:nvSpPr>
        <p:spPr>
          <a:xfrm>
            <a:off x="4387453" y="3661171"/>
            <a:ext cx="15609094" cy="884039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71437" tIns="71437" rIns="71437" bIns="71437" anchor="ctr"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23799114" y="13129678"/>
            <a:ext cx="339544" cy="392051"/>
          </a:xfrm>
          <a:prstGeom prst="rect">
            <a:avLst/>
          </a:prstGeom>
        </p:spPr>
      </p:pic>
      <p:sp>
        <p:nvSpPr>
          <p:cNvPr id="7" name="TextBox 6"/>
          <p:cNvSpPr txBox="1"/>
          <p:nvPr userDrawn="1"/>
        </p:nvSpPr>
        <p:spPr>
          <a:xfrm>
            <a:off x="17290735" y="13054294"/>
            <a:ext cx="6471139" cy="42126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1437" tIns="71437" rIns="71437" bIns="71437" numCol="1" spcCol="38100" rtlCol="0" anchor="ctr">
            <a:spAutoFit/>
          </a:bodyPr>
          <a:lstStyle/>
          <a:p>
            <a:pPr marL="0" marR="0" indent="0" algn="r" defTabSz="821531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spc="0" normalizeH="0" baseline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FillTx/>
                <a:latin typeface="+mn-lt"/>
                <a:ea typeface="Bebas Neue Bold"/>
                <a:cs typeface="Bebas Neue Bold"/>
                <a:sym typeface="Bebas Neue Bold"/>
              </a:rPr>
              <a:t>Ministerstwo Cyfryzacji</a:t>
            </a:r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  <p:sldLayoutId id="2147483660" r:id="rId10"/>
    <p:sldLayoutId id="2147483661" r:id="rId11"/>
  </p:sldLayoutIdLst>
  <p:transition spd="med"/>
  <p:txStyles>
    <p:titleStyle>
      <a:lvl1pPr marL="0" marR="0" indent="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1pPr>
      <a:lvl2pPr marL="0" marR="0" indent="22860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2pPr>
      <a:lvl3pPr marL="0" marR="0" indent="45720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3pPr>
      <a:lvl4pPr marL="0" marR="0" indent="68580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4pPr>
      <a:lvl5pPr marL="0" marR="0" indent="91440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5pPr>
      <a:lvl6pPr marL="0" marR="0" indent="114300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6pPr>
      <a:lvl7pPr marL="0" marR="0" indent="137160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7pPr>
      <a:lvl8pPr marL="0" marR="0" indent="160020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8pPr>
      <a:lvl9pPr marL="0" marR="0" indent="182880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9pPr>
    </p:titleStyle>
    <p:bodyStyle>
      <a:lvl1pPr marL="617361" marR="0" indent="-617361" algn="l" defTabSz="821531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75000"/>
        <a:buFontTx/>
        <a:buChar char="•"/>
        <a:tabLst/>
        <a:defRPr sz="5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1pPr>
      <a:lvl2pPr marL="1061861" marR="0" indent="-617361" algn="l" defTabSz="821531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75000"/>
        <a:buFontTx/>
        <a:buChar char="•"/>
        <a:tabLst/>
        <a:defRPr sz="5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2pPr>
      <a:lvl3pPr marL="1506361" marR="0" indent="-617361" algn="l" defTabSz="821531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75000"/>
        <a:buFontTx/>
        <a:buChar char="•"/>
        <a:tabLst/>
        <a:defRPr sz="5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3pPr>
      <a:lvl4pPr marL="1950861" marR="0" indent="-617361" algn="l" defTabSz="821531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75000"/>
        <a:buFontTx/>
        <a:buChar char="•"/>
        <a:tabLst/>
        <a:defRPr sz="5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4pPr>
      <a:lvl5pPr marL="2395361" marR="0" indent="-617361" algn="l" defTabSz="821531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75000"/>
        <a:buFontTx/>
        <a:buChar char="•"/>
        <a:tabLst/>
        <a:defRPr sz="5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5pPr>
      <a:lvl6pPr marL="2839861" marR="0" indent="-617361" algn="l" defTabSz="821531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75000"/>
        <a:buFontTx/>
        <a:buChar char="•"/>
        <a:tabLst/>
        <a:defRPr sz="5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6pPr>
      <a:lvl7pPr marL="3284361" marR="0" indent="-617361" algn="l" defTabSz="821531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75000"/>
        <a:buFontTx/>
        <a:buChar char="•"/>
        <a:tabLst/>
        <a:defRPr sz="5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7pPr>
      <a:lvl8pPr marL="3728861" marR="0" indent="-617361" algn="l" defTabSz="821531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75000"/>
        <a:buFontTx/>
        <a:buChar char="•"/>
        <a:tabLst/>
        <a:defRPr sz="5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8pPr>
      <a:lvl9pPr marL="4173361" marR="0" indent="-617361" algn="l" defTabSz="821531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75000"/>
        <a:buFontTx/>
        <a:buChar char="•"/>
        <a:tabLst/>
        <a:defRPr sz="5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9pPr>
    </p:bodyStyle>
    <p:otherStyle>
      <a:lvl1pPr marL="0" marR="0" indent="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1pPr>
      <a:lvl2pPr marL="0" marR="0" indent="22860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2pPr>
      <a:lvl3pPr marL="0" marR="0" indent="45720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3pPr>
      <a:lvl4pPr marL="0" marR="0" indent="68580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4pPr>
      <a:lvl5pPr marL="0" marR="0" indent="91440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5pPr>
      <a:lvl6pPr marL="0" marR="0" indent="114300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6pPr>
      <a:lvl7pPr marL="0" marR="0" indent="137160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7pPr>
      <a:lvl8pPr marL="0" marR="0" indent="160020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8pPr>
      <a:lvl9pPr marL="0" marR="0" indent="182880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tif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if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if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3.tif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1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if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if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if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if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if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if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963272" y="1616893"/>
            <a:ext cx="21595976" cy="2545350"/>
          </a:xfrm>
        </p:spPr>
        <p:txBody>
          <a:bodyPr>
            <a:normAutofit fontScale="90000"/>
          </a:bodyPr>
          <a:lstStyle/>
          <a:p>
            <a:r>
              <a:rPr lang="pl-PL" sz="8900" dirty="0" smtClean="0">
                <a:solidFill>
                  <a:srgbClr val="53585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Times New Roman"/>
                <a:cs typeface="Calibri" panose="020F0502020204030204" pitchFamily="34" charset="0"/>
                <a:sym typeface="Times New Roman"/>
              </a:rPr>
              <a:t/>
            </a:r>
            <a:br>
              <a:rPr lang="pl-PL" sz="8900" dirty="0" smtClean="0">
                <a:solidFill>
                  <a:srgbClr val="53585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Times New Roman"/>
                <a:cs typeface="Calibri" panose="020F0502020204030204" pitchFamily="34" charset="0"/>
                <a:sym typeface="Times New Roman"/>
              </a:rPr>
            </a:br>
            <a:r>
              <a:rPr lang="pl-PL" sz="8900" dirty="0" smtClean="0">
                <a:solidFill>
                  <a:srgbClr val="53585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Times New Roman"/>
                <a:cs typeface="Calibri" panose="020F0502020204030204" pitchFamily="34" charset="0"/>
                <a:sym typeface="Times New Roman"/>
              </a:rPr>
              <a:t/>
            </a:r>
            <a:br>
              <a:rPr lang="pl-PL" sz="8900" dirty="0" smtClean="0">
                <a:solidFill>
                  <a:srgbClr val="53585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Times New Roman"/>
                <a:cs typeface="Calibri" panose="020F0502020204030204" pitchFamily="34" charset="0"/>
                <a:sym typeface="Times New Roman"/>
              </a:rPr>
            </a:br>
            <a:endParaRPr lang="pl-PL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pasted-image.tif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6852219" y="706404"/>
            <a:ext cx="7950535" cy="1111317"/>
          </a:xfrm>
          <a:prstGeom prst="rect">
            <a:avLst/>
          </a:prstGeom>
          <a:ln w="12700">
            <a:miter lim="400000"/>
          </a:ln>
        </p:spPr>
      </p:pic>
      <p:pic>
        <p:nvPicPr>
          <p:cNvPr id="5" name="Obraz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95304">
            <a:off x="8069693" y="3831442"/>
            <a:ext cx="8315857" cy="5446886"/>
          </a:xfrm>
          <a:prstGeom prst="rect">
            <a:avLst/>
          </a:prstGeom>
          <a:blipFill>
            <a:blip r:embed="rId4">
              <a:alphaModFix amt="22000"/>
            </a:blip>
            <a:tile tx="0" ty="0" sx="100000" sy="100000" flip="none" algn="tl"/>
          </a:blipFill>
          <a:scene3d>
            <a:camera prst="orthographicFront">
              <a:rot lat="1800000" lon="0" rev="21299999"/>
            </a:camera>
            <a:lightRig rig="threePt" dir="t"/>
          </a:scene3d>
        </p:spPr>
      </p:pic>
      <p:pic>
        <p:nvPicPr>
          <p:cNvPr id="6" name="Obraz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5711" y="1833008"/>
            <a:ext cx="7364279" cy="2329234"/>
          </a:xfrm>
          <a:prstGeom prst="rect">
            <a:avLst/>
          </a:prstGeom>
        </p:spPr>
      </p:pic>
      <p:sp>
        <p:nvSpPr>
          <p:cNvPr id="7" name="Prostokąt 6"/>
          <p:cNvSpPr/>
          <p:nvPr/>
        </p:nvSpPr>
        <p:spPr>
          <a:xfrm>
            <a:off x="1186407" y="9561535"/>
            <a:ext cx="22331754" cy="378565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b="1" dirty="0" smtClean="0">
                <a:solidFill>
                  <a:srgbClr val="FF0000"/>
                </a:solidFill>
                <a:latin typeface="Calibri" panose="020F0502020204030204" pitchFamily="34" charset="0"/>
                <a:ea typeface="Times New Roman"/>
                <a:cs typeface="Calibri" panose="020F0502020204030204" pitchFamily="34" charset="0"/>
                <a:sym typeface="Times New Roman"/>
              </a:rPr>
              <a:t>Status projektu e-dowód </a:t>
            </a:r>
          </a:p>
          <a:p>
            <a:r>
              <a:rPr lang="pl-PL" b="1" dirty="0" smtClean="0">
                <a:solidFill>
                  <a:srgbClr val="53585F"/>
                </a:solidFill>
                <a:latin typeface="Calibri" panose="020F0502020204030204" pitchFamily="34" charset="0"/>
                <a:ea typeface="Times New Roman"/>
                <a:cs typeface="Calibri" panose="020F0502020204030204" pitchFamily="34" charset="0"/>
                <a:sym typeface="Times New Roman"/>
              </a:rPr>
              <a:t>Komisja Wspólna Rządu i Samorządu Terytorialnego</a:t>
            </a:r>
          </a:p>
          <a:p>
            <a:r>
              <a:rPr lang="pl-PL" b="1" dirty="0" smtClean="0">
                <a:solidFill>
                  <a:srgbClr val="53585F"/>
                </a:solidFill>
                <a:latin typeface="Calibri" panose="020F0502020204030204" pitchFamily="34" charset="0"/>
                <a:ea typeface="Times New Roman"/>
                <a:cs typeface="Calibri" panose="020F0502020204030204" pitchFamily="34" charset="0"/>
                <a:sym typeface="Times New Roman"/>
              </a:rPr>
              <a:t>30.01.2019 r.</a:t>
            </a:r>
            <a:endParaRPr lang="pl-PL" b="1" dirty="0"/>
          </a:p>
        </p:txBody>
      </p:sp>
    </p:spTree>
    <p:extLst>
      <p:ext uri="{BB962C8B-B14F-4D97-AF65-F5344CB8AC3E}">
        <p14:creationId xmlns:p14="http://schemas.microsoft.com/office/powerpoint/2010/main" val="32728716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ole tekstowe 3"/>
          <p:cNvSpPr txBox="1"/>
          <p:nvPr/>
        </p:nvSpPr>
        <p:spPr>
          <a:xfrm>
            <a:off x="1528623" y="550893"/>
            <a:ext cx="22541612" cy="115993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1437" tIns="71437" rIns="71437" bIns="71437" numCol="1" spcCol="38100" rtlCol="0" anchor="ctr">
            <a:spAutoFit/>
          </a:bodyPr>
          <a:lstStyle/>
          <a:p>
            <a:pPr algn="l"/>
            <a:r>
              <a:rPr lang="pl-PL" sz="6600" dirty="0" smtClean="0">
                <a:solidFill>
                  <a:srgbClr val="53585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  <a:cs typeface="Times New Roman"/>
              </a:rPr>
              <a:t>Współpraca z Samorządem Terytorialnym</a:t>
            </a:r>
            <a:endParaRPr lang="pl-PL" sz="6600" dirty="0">
              <a:solidFill>
                <a:srgbClr val="53585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/>
              <a:ea typeface="Times New Roman"/>
              <a:cs typeface="Times New Roman"/>
            </a:endParaRPr>
          </a:p>
        </p:txBody>
      </p:sp>
      <p:pic>
        <p:nvPicPr>
          <p:cNvPr id="5" name="pasted-image.tif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6852219" y="706404"/>
            <a:ext cx="7950535" cy="1111317"/>
          </a:xfrm>
          <a:prstGeom prst="rect">
            <a:avLst/>
          </a:prstGeom>
          <a:ln w="12700">
            <a:miter lim="400000"/>
          </a:ln>
        </p:spPr>
      </p:pic>
      <p:sp>
        <p:nvSpPr>
          <p:cNvPr id="2" name="pole tekstowe 1"/>
          <p:cNvSpPr txBox="1"/>
          <p:nvPr/>
        </p:nvSpPr>
        <p:spPr>
          <a:xfrm>
            <a:off x="1293410" y="2866691"/>
            <a:ext cx="21255506" cy="1002389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1437" tIns="71437" rIns="71437" bIns="71437" numCol="1" spcCol="38100" rtlCol="0" anchor="ctr">
            <a:spAutoFit/>
          </a:bodyPr>
          <a:lstStyle/>
          <a:p>
            <a:pPr marL="742950" indent="-742950" algn="l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pl-PL" sz="5200" dirty="0" smtClean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Zaangażowanie przedstawicieli Urzędów Miast i Gmin w prace projektowe </a:t>
            </a:r>
          </a:p>
          <a:p>
            <a:pPr marL="1347788" lvl="5" indent="-1347788" algn="l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l-PL" sz="5200" b="1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legislacja, spotkania informacyjne, testy w urzędach  </a:t>
            </a:r>
            <a:endParaRPr lang="pl-PL" sz="5200" dirty="0" smtClean="0">
              <a:solidFill>
                <a:schemeClr val="bg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742950" indent="-742950" algn="l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pl-PL" sz="5200" dirty="0" smtClean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Wsparcie dla urzędników:</a:t>
            </a:r>
          </a:p>
          <a:p>
            <a:pPr marL="1343025" lvl="6" indent="-571500" algn="l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l-PL" sz="5200" b="1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szkolenia e-</a:t>
            </a:r>
            <a:r>
              <a:rPr lang="pl-PL" sz="5200" b="1" dirty="0" err="1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learningowe</a:t>
            </a:r>
            <a:r>
              <a:rPr lang="pl-PL" sz="5200" b="1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l-PL" sz="5200" dirty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na platformie </a:t>
            </a:r>
            <a:r>
              <a:rPr lang="pl-PL" sz="5200" dirty="0" smtClean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szkoleniowej w okresie 28.01.2019 – 28.02.2019 r.</a:t>
            </a:r>
          </a:p>
          <a:p>
            <a:pPr marL="1343025" lvl="7" indent="-571500" algn="l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l-PL" sz="5200" b="1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materiały szkoleniowe oraz udział ekspertów MC, MSWiA i COI na forum na platformie szkoleniowej </a:t>
            </a:r>
            <a:r>
              <a:rPr lang="pl-PL" sz="5200" dirty="0" smtClean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 okresie 1.02.2019 – 31.05.2019 r. </a:t>
            </a:r>
          </a:p>
          <a:p>
            <a:pPr marL="1343025" lvl="7" indent="-571500" algn="l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l-PL" sz="5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</a:t>
            </a:r>
            <a:r>
              <a:rPr lang="pl-PL" sz="5200" b="1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edykowane wsparcie Service </a:t>
            </a:r>
            <a:r>
              <a:rPr lang="pl-PL" sz="5200" b="1" dirty="0" err="1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Desk</a:t>
            </a:r>
            <a:r>
              <a:rPr lang="pl-PL" sz="5200" b="1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COI dla urzędników </a:t>
            </a:r>
            <a:r>
              <a:rPr lang="pl-PL" sz="5200" dirty="0" smtClean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 okresie 19.11.2018 - 31.05.2019 r.</a:t>
            </a:r>
          </a:p>
          <a:p>
            <a:pPr marL="1343025" lvl="7" indent="-571500" algn="l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l-PL" sz="5200" b="1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materiały informacyjne dla Obywateli (ulotka, storna www, plakat, infolinia)</a:t>
            </a:r>
          </a:p>
        </p:txBody>
      </p:sp>
    </p:spTree>
    <p:extLst>
      <p:ext uri="{BB962C8B-B14F-4D97-AF65-F5344CB8AC3E}">
        <p14:creationId xmlns:p14="http://schemas.microsoft.com/office/powerpoint/2010/main" val="3501807460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" name="pasted-image.tiff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-6852219" y="706404"/>
            <a:ext cx="9379145" cy="1111317"/>
          </a:xfrm>
          <a:prstGeom prst="rect">
            <a:avLst/>
          </a:prstGeom>
          <a:ln w="12700">
            <a:miter lim="400000"/>
          </a:ln>
        </p:spPr>
      </p:pic>
      <p:sp>
        <p:nvSpPr>
          <p:cNvPr id="6" name="Shape 123">
            <a:extLst>
              <a:ext uri="{FF2B5EF4-FFF2-40B4-BE49-F238E27FC236}">
                <a16:creationId xmlns="" xmlns:a16="http://schemas.microsoft.com/office/drawing/2014/main" id="{5F981032-6835-429B-BA82-28C2EB6E24E0}"/>
              </a:ext>
            </a:extLst>
          </p:cNvPr>
          <p:cNvSpPr/>
          <p:nvPr/>
        </p:nvSpPr>
        <p:spPr>
          <a:xfrm>
            <a:off x="2836663" y="550066"/>
            <a:ext cx="23538131" cy="11599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71437" tIns="71437" rIns="71437" bIns="71437" anchor="ctr">
            <a:spAutoFit/>
          </a:bodyPr>
          <a:lstStyle>
            <a:lvl1pPr algn="l">
              <a:defRPr>
                <a:solidFill>
                  <a:srgbClr val="53585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r>
              <a:rPr lang="pl-PL" sz="6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Plan gotowości produkcyjnej – współpraca z Urzędami </a:t>
            </a:r>
            <a:endParaRPr lang="pl-PL" sz="6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" name="Obraz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21738" y="2354252"/>
            <a:ext cx="19460646" cy="11361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0550108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" name="pasted-image.tiff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-6852219" y="706404"/>
            <a:ext cx="9379145" cy="1111317"/>
          </a:xfrm>
          <a:prstGeom prst="rect">
            <a:avLst/>
          </a:prstGeom>
          <a:ln w="12700">
            <a:miter lim="400000"/>
          </a:ln>
        </p:spPr>
      </p:pic>
      <p:sp>
        <p:nvSpPr>
          <p:cNvPr id="6" name="Shape 123">
            <a:extLst>
              <a:ext uri="{FF2B5EF4-FFF2-40B4-BE49-F238E27FC236}">
                <a16:creationId xmlns="" xmlns:a16="http://schemas.microsoft.com/office/drawing/2014/main" id="{5F981032-6835-429B-BA82-28C2EB6E24E0}"/>
              </a:ext>
            </a:extLst>
          </p:cNvPr>
          <p:cNvSpPr/>
          <p:nvPr/>
        </p:nvSpPr>
        <p:spPr>
          <a:xfrm>
            <a:off x="2930931" y="442345"/>
            <a:ext cx="17012133" cy="13753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71437" tIns="71437" rIns="71437" bIns="71437" anchor="ctr">
            <a:spAutoFit/>
          </a:bodyPr>
          <a:lstStyle>
            <a:lvl1pPr algn="l">
              <a:defRPr>
                <a:solidFill>
                  <a:srgbClr val="53585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r>
              <a:rPr lang="pl-PL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Testy w Urzędach Miast i Gmin</a:t>
            </a:r>
            <a:endParaRPr lang="pl-PL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pole tekstowe 1"/>
          <p:cNvSpPr txBox="1"/>
          <p:nvPr/>
        </p:nvSpPr>
        <p:spPr>
          <a:xfrm>
            <a:off x="1911442" y="3108444"/>
            <a:ext cx="21891238" cy="910056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1437" tIns="71437" rIns="71437" bIns="71437" numCol="1" spcCol="38100" rtlCol="0" anchor="ctr">
            <a:spAutoFit/>
          </a:bodyPr>
          <a:lstStyle/>
          <a:p>
            <a:pPr marL="571500" marR="0" indent="-571500" algn="l" defTabSz="821531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pl-PL" sz="5200" b="1" dirty="0" smtClean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Realizowane są testy procesów wnioskowania, wydania i użycia e-dowodu</a:t>
            </a:r>
          </a:p>
          <a:p>
            <a:pPr marL="571500" marR="0" indent="-571500" algn="l" defTabSz="821531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pl-PL" sz="5200" b="1" dirty="0" smtClean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Testy realizowane są z udziałem urzędów miast i gmin, które zgłosiły chęć współpracy</a:t>
            </a:r>
          </a:p>
          <a:p>
            <a:pPr marL="571500" marR="0" indent="-571500" algn="l" defTabSz="821531" rtl="0" fontAlgn="auto" latinLnBrk="0" hangingPunct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pl-PL" sz="5200" b="1" dirty="0" smtClean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Scenariusze testowe realizowane są na stanowiskach obsługi Obywateli w urzędach, poza godzinami pracy tych urzędów (piątek wieczorem, sobota)</a:t>
            </a:r>
            <a:endParaRPr lang="pl-PL" sz="5200" b="1" dirty="0">
              <a:solidFill>
                <a:schemeClr val="bg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571500" marR="0" indent="-571500" algn="l" defTabSz="821531" rtl="0" fontAlgn="auto" latinLnBrk="0" hangingPunct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pl-PL" sz="5200" b="1" dirty="0" smtClean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Testy wspierane </a:t>
            </a:r>
            <a:r>
              <a:rPr lang="pl-PL" sz="5200" b="1" dirty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przez zespół </a:t>
            </a:r>
            <a:r>
              <a:rPr lang="pl-PL" sz="5200" b="1" dirty="0" smtClean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projektowy (MC, MSWIA, CPD, COI, PWPW)</a:t>
            </a:r>
            <a:endParaRPr lang="pl-PL" sz="5200" dirty="0">
              <a:solidFill>
                <a:schemeClr val="bg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R="0" algn="l" defTabSz="821531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endParaRPr lang="pl-PL" sz="5200" b="1" dirty="0" smtClean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R="0" algn="l" defTabSz="821531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r>
              <a:rPr lang="pl-PL" sz="5200" b="1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Dotychczasowe testy </a:t>
            </a:r>
            <a:r>
              <a:rPr lang="pl-PL" sz="5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przebiegły sprawnie i zakończone zostały pozytywnie</a:t>
            </a:r>
            <a:r>
              <a:rPr lang="pl-PL" sz="5200" b="1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marR="0" algn="l" defTabSz="821531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endParaRPr lang="pl-PL" sz="5200" b="1" dirty="0" smtClean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R="0" algn="l" defTabSz="821531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r>
              <a:rPr lang="pl-PL" sz="5200" b="1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 kolejnych tygodniach planowane są testy w kolejnych urzędach oraz sprawdzenia użycia e-dowodu przez Obywatela.</a:t>
            </a:r>
            <a:endParaRPr lang="pl-PL" sz="5200" b="1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0081468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" name="pasted-image.tiff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-6852219" y="706404"/>
            <a:ext cx="9379145" cy="1111317"/>
          </a:xfrm>
          <a:prstGeom prst="rect">
            <a:avLst/>
          </a:prstGeom>
          <a:ln w="12700">
            <a:miter lim="400000"/>
          </a:ln>
        </p:spPr>
      </p:pic>
      <p:sp>
        <p:nvSpPr>
          <p:cNvPr id="6" name="Shape 123">
            <a:extLst>
              <a:ext uri="{FF2B5EF4-FFF2-40B4-BE49-F238E27FC236}">
                <a16:creationId xmlns="" xmlns:a16="http://schemas.microsoft.com/office/drawing/2014/main" id="{5F981032-6835-429B-BA82-28C2EB6E24E0}"/>
              </a:ext>
            </a:extLst>
          </p:cNvPr>
          <p:cNvSpPr/>
          <p:nvPr/>
        </p:nvSpPr>
        <p:spPr>
          <a:xfrm>
            <a:off x="2930931" y="442345"/>
            <a:ext cx="17012133" cy="13753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71437" tIns="71437" rIns="71437" bIns="71437" anchor="ctr">
            <a:spAutoFit/>
          </a:bodyPr>
          <a:lstStyle>
            <a:lvl1pPr algn="l">
              <a:defRPr>
                <a:solidFill>
                  <a:srgbClr val="53585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r>
              <a:rPr lang="pl-PL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Przygotowanie Urzędów do wdrożenia</a:t>
            </a:r>
            <a:endParaRPr lang="pl-PL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pole tekstowe 1"/>
          <p:cNvSpPr txBox="1"/>
          <p:nvPr/>
        </p:nvSpPr>
        <p:spPr>
          <a:xfrm>
            <a:off x="2376098" y="2011342"/>
            <a:ext cx="19638231" cy="1134733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1437" tIns="71437" rIns="71437" bIns="71437" numCol="1" spcCol="38100" rtlCol="0" anchor="ctr">
            <a:spAutoFit/>
          </a:bodyPr>
          <a:lstStyle/>
          <a:p>
            <a:pPr marL="914400" indent="-914400" algn="l">
              <a:buFont typeface="Arial" panose="020B0604020202020204" pitchFamily="34" charset="0"/>
              <a:buChar char="•"/>
            </a:pPr>
            <a:r>
              <a:rPr lang="pl-PL" sz="5200" b="1" dirty="0" smtClean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Realizacja wytycznych przekazywanych </a:t>
            </a:r>
            <a:r>
              <a:rPr lang="pl-PL" sz="5200" b="1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 pismach, </a:t>
            </a:r>
            <a:r>
              <a:rPr lang="pl-PL" sz="5200" b="1" dirty="0" err="1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newsletterem</a:t>
            </a:r>
            <a:r>
              <a:rPr lang="pl-PL" sz="5200" b="1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na platformie szkoleniowej</a:t>
            </a:r>
            <a:r>
              <a:rPr lang="pl-PL" sz="5200" b="1" dirty="0" smtClean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(szczególnie Lokalni Administratorzy Systemu)</a:t>
            </a:r>
          </a:p>
          <a:p>
            <a:pPr marL="914400" indent="-914400" algn="l">
              <a:buFont typeface="Arial" panose="020B0604020202020204" pitchFamily="34" charset="0"/>
              <a:buChar char="•"/>
            </a:pPr>
            <a:r>
              <a:rPr lang="pl-PL" sz="5200" b="1" dirty="0" smtClean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Aktualizacja oprogramowania na stacjach roboczych zgodnie z wytycznymi: </a:t>
            </a:r>
            <a:r>
              <a:rPr lang="pl-PL" sz="5200" b="1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Windows, </a:t>
            </a:r>
            <a:r>
              <a:rPr lang="pl-PL" sz="5200" b="1" dirty="0" err="1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Firefox</a:t>
            </a:r>
            <a:r>
              <a:rPr lang="pl-PL" sz="5200" b="1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aplikacja WSS, Java, .Net, </a:t>
            </a:r>
            <a:r>
              <a:rPr lang="pl-PL" sz="52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CardMiddleware</a:t>
            </a:r>
            <a:r>
              <a:rPr lang="pl-PL" sz="5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(MDU)</a:t>
            </a:r>
            <a:endParaRPr lang="pl-PL" sz="5200" b="1" dirty="0" smtClean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914400" marR="0" indent="-914400" algn="l" defTabSz="821531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pl-PL" sz="5200" b="1" dirty="0" smtClean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Zainstalowanie i przetestowanie </a:t>
            </a:r>
            <a:r>
              <a:rPr lang="pl-PL" sz="5200" b="1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czytników do e-dowodów na stacjach roboczych</a:t>
            </a:r>
          </a:p>
          <a:p>
            <a:pPr marL="914400" marR="0" indent="-914400" algn="l" defTabSz="821531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pl-PL" sz="5200" b="1" dirty="0" smtClean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Zapoznanie </a:t>
            </a:r>
            <a:r>
              <a:rPr lang="pl-PL" sz="5200" b="1" smtClean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się z </a:t>
            </a:r>
            <a:r>
              <a:rPr lang="pl-PL" sz="5200" b="1" dirty="0" smtClean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nowelizacją </a:t>
            </a:r>
            <a:r>
              <a:rPr lang="pl-PL" sz="5200" b="1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ustawy i rozporządzeniami</a:t>
            </a:r>
          </a:p>
          <a:p>
            <a:pPr marL="914400" marR="0" indent="-914400" algn="l" defTabSz="821531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pl-PL" sz="5200" b="1" dirty="0" smtClean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Szkolenia e-</a:t>
            </a:r>
            <a:r>
              <a:rPr lang="pl-PL" sz="5200" b="1" dirty="0" err="1" smtClean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learningowe</a:t>
            </a:r>
            <a:r>
              <a:rPr lang="pl-PL" sz="5200" b="1" dirty="0" smtClean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na platformie </a:t>
            </a:r>
            <a:r>
              <a:rPr lang="pl-PL" sz="5200" b="1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szkolenia.obywatel.gov.pl</a:t>
            </a:r>
            <a:r>
              <a:rPr lang="pl-PL" sz="5200" b="1" dirty="0" smtClean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marL="914400" marR="0" indent="-914400" algn="l" defTabSz="821531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endParaRPr lang="pl-PL" sz="5200" b="1" dirty="0" smtClean="0">
              <a:solidFill>
                <a:schemeClr val="bg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914400" indent="-914400" algn="l">
              <a:buFont typeface="Arial" panose="020B0604020202020204" pitchFamily="34" charset="0"/>
              <a:buChar char="•"/>
            </a:pPr>
            <a:r>
              <a:rPr lang="pl-PL" sz="5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Wszystkie problemy techniczne należy zgłaszać na Service </a:t>
            </a:r>
            <a:r>
              <a:rPr lang="pl-PL" sz="52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Desk</a:t>
            </a:r>
            <a:r>
              <a:rPr lang="pl-PL" sz="5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COI - tel. 42 253 54 90</a:t>
            </a:r>
          </a:p>
          <a:p>
            <a:pPr marL="571500" marR="0" indent="-571500" algn="l" defTabSz="821531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endParaRPr lang="pl-PL" sz="5200" b="1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9773892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6" name="pasted-image.tiff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-2756470" y="6302342"/>
            <a:ext cx="7950535" cy="1111316"/>
          </a:xfrm>
          <a:prstGeom prst="rect">
            <a:avLst/>
          </a:prstGeom>
          <a:ln w="12700">
            <a:miter lim="400000"/>
          </a:ln>
        </p:spPr>
      </p:pic>
      <p:sp>
        <p:nvSpPr>
          <p:cNvPr id="3" name="TextBox 2"/>
          <p:cNvSpPr txBox="1"/>
          <p:nvPr/>
        </p:nvSpPr>
        <p:spPr>
          <a:xfrm>
            <a:off x="5565994" y="6299893"/>
            <a:ext cx="14800187" cy="115993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1437" tIns="71437" rIns="71437" bIns="71437" numCol="1" spcCol="38100" rtlCol="0" anchor="ctr">
            <a:spAutoFit/>
          </a:bodyPr>
          <a:lstStyle/>
          <a:p>
            <a:r>
              <a:rPr lang="pl-PL" sz="6600" dirty="0" smtClean="0">
                <a:solidFill>
                  <a:schemeClr val="bg1">
                    <a:lumMod val="50000"/>
                  </a:schemeClr>
                </a:solidFill>
                <a:latin typeface="+mn-lt"/>
              </a:rPr>
              <a:t>Ministerstwo Cyfryzacji</a:t>
            </a:r>
            <a:endParaRPr lang="pl-PL" sz="6600" dirty="0">
              <a:solidFill>
                <a:schemeClr val="bg1">
                  <a:lumMod val="50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981394601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ole tekstowe 3"/>
          <p:cNvSpPr txBox="1"/>
          <p:nvPr/>
        </p:nvSpPr>
        <p:spPr>
          <a:xfrm>
            <a:off x="1528623" y="550893"/>
            <a:ext cx="22541612" cy="115993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1437" tIns="71437" rIns="71437" bIns="71437" numCol="1" spcCol="38100" rtlCol="0" anchor="ctr">
            <a:spAutoFit/>
          </a:bodyPr>
          <a:lstStyle/>
          <a:p>
            <a:pPr algn="l"/>
            <a:r>
              <a:rPr lang="pl-PL" sz="6600" dirty="0" smtClean="0">
                <a:solidFill>
                  <a:srgbClr val="53585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  <a:cs typeface="Times New Roman"/>
              </a:rPr>
              <a:t>Projekt e-dowód w skrócie</a:t>
            </a:r>
            <a:endParaRPr lang="pl-PL" sz="6600" dirty="0">
              <a:solidFill>
                <a:srgbClr val="53585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/>
              <a:ea typeface="Times New Roman"/>
              <a:cs typeface="Times New Roman"/>
            </a:endParaRPr>
          </a:p>
        </p:txBody>
      </p:sp>
      <p:pic>
        <p:nvPicPr>
          <p:cNvPr id="5" name="pasted-image.tif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6852219" y="706404"/>
            <a:ext cx="7950535" cy="1111317"/>
          </a:xfrm>
          <a:prstGeom prst="rect">
            <a:avLst/>
          </a:prstGeom>
          <a:ln w="12700">
            <a:miter lim="400000"/>
          </a:ln>
        </p:spPr>
      </p:pic>
      <p:sp>
        <p:nvSpPr>
          <p:cNvPr id="6" name="Symbol zastępczy tekstu 5"/>
          <p:cNvSpPr>
            <a:spLocks noGrp="1"/>
          </p:cNvSpPr>
          <p:nvPr>
            <p:ph type="body" sz="quarter" idx="14"/>
          </p:nvPr>
        </p:nvSpPr>
        <p:spPr>
          <a:xfrm>
            <a:off x="1098316" y="2957176"/>
            <a:ext cx="21351137" cy="6546022"/>
          </a:xfrm>
        </p:spPr>
        <p:txBody>
          <a:bodyPr/>
          <a:lstStyle/>
          <a:p>
            <a:pPr marL="914400" indent="-914400" algn="l">
              <a:buFont typeface="Arial" panose="020B0604020202020204" pitchFamily="34" charset="0"/>
              <a:buChar char="•"/>
            </a:pPr>
            <a:r>
              <a:rPr lang="pl-PL" dirty="0">
                <a:latin typeface="Calibri" panose="020F0502020204030204" pitchFamily="34" charset="0"/>
                <a:cs typeface="Calibri" panose="020F0502020204030204" pitchFamily="34" charset="0"/>
              </a:rPr>
              <a:t>K</a:t>
            </a:r>
            <a:r>
              <a:rPr lang="pl-PL" dirty="0" smtClean="0">
                <a:latin typeface="Calibri" panose="020F0502020204030204" pitchFamily="34" charset="0"/>
                <a:cs typeface="Calibri" panose="020F0502020204030204" pitchFamily="34" charset="0"/>
              </a:rPr>
              <a:t>ontynuacja </a:t>
            </a:r>
            <a:r>
              <a:rPr lang="pl-PL" dirty="0">
                <a:latin typeface="Calibri" panose="020F0502020204030204" pitchFamily="34" charset="0"/>
                <a:cs typeface="Calibri" panose="020F0502020204030204" pitchFamily="34" charset="0"/>
              </a:rPr>
              <a:t>projektu </a:t>
            </a:r>
            <a:r>
              <a:rPr lang="pl-PL" dirty="0" smtClean="0">
                <a:latin typeface="Calibri" panose="020F0502020204030204" pitchFamily="34" charset="0"/>
                <a:cs typeface="Calibri" panose="020F0502020204030204" pitchFamily="34" charset="0"/>
              </a:rPr>
              <a:t>pl.ID, który był dofinansowany przez UE w ramach POIG oraz </a:t>
            </a:r>
            <a:r>
              <a:rPr lang="pl-PL" dirty="0">
                <a:latin typeface="Calibri" panose="020F0502020204030204" pitchFamily="34" charset="0"/>
                <a:cs typeface="Calibri" panose="020F0502020204030204" pitchFamily="34" charset="0"/>
              </a:rPr>
              <a:t>realizacja powiązanych </a:t>
            </a:r>
            <a:r>
              <a:rPr lang="pl-PL" dirty="0" smtClean="0">
                <a:latin typeface="Calibri" panose="020F0502020204030204" pitchFamily="34" charset="0"/>
                <a:cs typeface="Calibri" panose="020F0502020204030204" pitchFamily="34" charset="0"/>
              </a:rPr>
              <a:t>projektów </a:t>
            </a:r>
          </a:p>
          <a:p>
            <a:pPr marL="914400" indent="-914400" algn="l">
              <a:buFont typeface="Arial" panose="020B0604020202020204" pitchFamily="34" charset="0"/>
              <a:buChar char="•"/>
            </a:pPr>
            <a:r>
              <a:rPr lang="pl-PL" dirty="0" smtClean="0">
                <a:latin typeface="Calibri" panose="020F0502020204030204" pitchFamily="34" charset="0"/>
                <a:cs typeface="Calibri" panose="020F0502020204030204" pitchFamily="34" charset="0"/>
              </a:rPr>
              <a:t>Międzyresortowy Komitet Sterujący powołany przez Premiera 26.02.2018 r.</a:t>
            </a:r>
          </a:p>
          <a:p>
            <a:pPr marL="914400" indent="-914400" algn="l">
              <a:buFont typeface="Arial" panose="020B0604020202020204" pitchFamily="34" charset="0"/>
              <a:buChar char="•"/>
            </a:pPr>
            <a:r>
              <a:rPr lang="pl-PL" dirty="0" smtClean="0">
                <a:latin typeface="Calibri" panose="020F0502020204030204" pitchFamily="34" charset="0"/>
                <a:cs typeface="Calibri" panose="020F0502020204030204" pitchFamily="34" charset="0"/>
              </a:rPr>
              <a:t>Realizowany przez Ministerstwo </a:t>
            </a:r>
            <a:r>
              <a:rPr lang="pl-PL" dirty="0">
                <a:latin typeface="Calibri" panose="020F0502020204030204" pitchFamily="34" charset="0"/>
                <a:cs typeface="Calibri" panose="020F0502020204030204" pitchFamily="34" charset="0"/>
              </a:rPr>
              <a:t>Cyfryzacji, Ministerstwo Spraw Wewnętrznych i Administracji oraz Ministerstwo Zdrowia </a:t>
            </a:r>
            <a:endParaRPr lang="pl-PL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914400" indent="-914400" algn="l">
              <a:buFont typeface="Arial" panose="020B0604020202020204" pitchFamily="34" charset="0"/>
              <a:buChar char="•"/>
            </a:pPr>
            <a:r>
              <a:rPr lang="pl-PL" dirty="0" smtClean="0">
                <a:latin typeface="Calibri" panose="020F0502020204030204" pitchFamily="34" charset="0"/>
                <a:cs typeface="Calibri" panose="020F0502020204030204" pitchFamily="34" charset="0"/>
              </a:rPr>
              <a:t>Główny cel projektu to wdrożenie dowodu osobistego z warstwą elektroniczną i realizacja innych wymaganych wskaźników projektu przed 31.03.2019 r.</a:t>
            </a:r>
            <a:endParaRPr lang="pl-PL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1492586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" name="pasted-image.tiff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-6852219" y="706404"/>
            <a:ext cx="7950535" cy="1111317"/>
          </a:xfrm>
          <a:prstGeom prst="rect">
            <a:avLst/>
          </a:prstGeom>
          <a:ln w="12700">
            <a:miter lim="400000"/>
          </a:ln>
        </p:spPr>
      </p:pic>
      <p:sp>
        <p:nvSpPr>
          <p:cNvPr id="123" name="Shape 123"/>
          <p:cNvSpPr/>
          <p:nvPr/>
        </p:nvSpPr>
        <p:spPr>
          <a:xfrm>
            <a:off x="1357312" y="574375"/>
            <a:ext cx="7889979" cy="13753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71437" tIns="71437" rIns="71437" bIns="71437" anchor="ctr">
            <a:spAutoFit/>
          </a:bodyPr>
          <a:lstStyle>
            <a:lvl1pPr algn="l">
              <a:defRPr>
                <a:solidFill>
                  <a:srgbClr val="53585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r>
              <a:rPr lang="pl-PL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Organizacja pracy </a:t>
            </a:r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523191627"/>
              </p:ext>
            </p:extLst>
          </p:nvPr>
        </p:nvGraphicFramePr>
        <p:xfrm>
          <a:off x="877825" y="1949751"/>
          <a:ext cx="22751432" cy="116368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1626476940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ole tekstowe 3"/>
          <p:cNvSpPr txBox="1"/>
          <p:nvPr/>
        </p:nvSpPr>
        <p:spPr>
          <a:xfrm>
            <a:off x="1528623" y="604518"/>
            <a:ext cx="22541612" cy="115993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1437" tIns="71437" rIns="71437" bIns="71437" numCol="1" spcCol="38100" rtlCol="0" anchor="ctr">
            <a:spAutoFit/>
          </a:bodyPr>
          <a:lstStyle/>
          <a:p>
            <a:pPr algn="l"/>
            <a:r>
              <a:rPr lang="pl-PL" sz="6600" dirty="0" smtClean="0">
                <a:solidFill>
                  <a:srgbClr val="53585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  <a:cs typeface="Times New Roman"/>
              </a:rPr>
              <a:t>Status formalno-prawny projektu</a:t>
            </a:r>
            <a:endParaRPr lang="pl-PL" sz="6600" dirty="0">
              <a:solidFill>
                <a:srgbClr val="53585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/>
              <a:ea typeface="Times New Roman"/>
              <a:cs typeface="Times New Roman"/>
            </a:endParaRPr>
          </a:p>
        </p:txBody>
      </p:sp>
      <p:pic>
        <p:nvPicPr>
          <p:cNvPr id="5" name="pasted-image.tif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6852219" y="706404"/>
            <a:ext cx="7950535" cy="1111317"/>
          </a:xfrm>
          <a:prstGeom prst="rect">
            <a:avLst/>
          </a:prstGeom>
          <a:ln w="12700">
            <a:miter lim="400000"/>
          </a:ln>
        </p:spPr>
      </p:pic>
      <p:sp>
        <p:nvSpPr>
          <p:cNvPr id="6" name="Symbol zastępczy tekstu 5"/>
          <p:cNvSpPr>
            <a:spLocks noGrp="1"/>
          </p:cNvSpPr>
          <p:nvPr>
            <p:ph type="body" sz="quarter" idx="14"/>
          </p:nvPr>
        </p:nvSpPr>
        <p:spPr>
          <a:xfrm>
            <a:off x="1098316" y="2638744"/>
            <a:ext cx="21351137" cy="10547117"/>
          </a:xfrm>
        </p:spPr>
        <p:txBody>
          <a:bodyPr/>
          <a:lstStyle/>
          <a:p>
            <a:pPr algn="l"/>
            <a:r>
              <a:rPr lang="pl-PL" dirty="0" smtClean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Na podstawie zawartego w dniu 12.12.2018 r. aneksu nr 10 do porozumienia o dofinansowanie POIG.07.01.00-00-003/08-00 (pl.ID)</a:t>
            </a:r>
            <a:r>
              <a:rPr lang="pl-PL" b="1" dirty="0" smtClean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l-PL" dirty="0" smtClean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Beneficjent </a:t>
            </a:r>
            <a:r>
              <a:rPr lang="pl-PL" dirty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zobowiązuje </a:t>
            </a:r>
            <a:r>
              <a:rPr lang="pl-PL" dirty="0" smtClean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się realizować </a:t>
            </a:r>
            <a:r>
              <a:rPr lang="pl-PL" dirty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Projekt zgodnie z Harmonogramem </a:t>
            </a:r>
            <a:r>
              <a:rPr lang="pl-PL" dirty="0" smtClean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realizacji zadań </a:t>
            </a:r>
            <a:r>
              <a:rPr lang="pl-PL" dirty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 Projekcie, który stanowi Załącznik nr 7 do Porozumienia, </a:t>
            </a:r>
            <a:r>
              <a:rPr lang="pl-PL" dirty="0" smtClean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tj.:</a:t>
            </a:r>
          </a:p>
          <a:p>
            <a:pPr algn="l"/>
            <a:endParaRPr lang="pl-PL" dirty="0" smtClean="0">
              <a:solidFill>
                <a:schemeClr val="bg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914400" indent="-914400" algn="l">
              <a:buAutoNum type="arabicPeriod"/>
            </a:pPr>
            <a:r>
              <a:rPr lang="pl-PL" b="1" dirty="0" smtClean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Wdrożyć e-dowód, zgodnie z ustawą o dowodach osobistych – </a:t>
            </a:r>
            <a:br>
              <a:rPr lang="pl-PL" b="1" dirty="0" smtClean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pl-PL" b="1" dirty="0" smtClean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4 marca 2019 r.</a:t>
            </a:r>
            <a:r>
              <a:rPr lang="pl-PL" b="1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– termin zostanie dotrzymany</a:t>
            </a:r>
          </a:p>
          <a:p>
            <a:pPr marL="914400" indent="-914400" algn="l">
              <a:buAutoNum type="arabicPeriod"/>
            </a:pPr>
            <a:r>
              <a:rPr lang="pl-PL" b="1" dirty="0" smtClean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Rozpocząć wydawanie </a:t>
            </a:r>
            <a:r>
              <a:rPr lang="pl-PL" b="1" dirty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dokumentu tożsamości z warstwą </a:t>
            </a:r>
            <a:r>
              <a:rPr lang="pl-PL" b="1" dirty="0" smtClean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elektroniczną </a:t>
            </a:r>
            <a:r>
              <a:rPr lang="pl-PL" b="1" dirty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do dnia 10 marca 2019 r. </a:t>
            </a:r>
            <a:r>
              <a:rPr lang="pl-PL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– termin zostanie dotrzymany</a:t>
            </a:r>
          </a:p>
          <a:p>
            <a:pPr marL="914400" indent="-914400" algn="l">
              <a:buFontTx/>
              <a:buAutoNum type="arabicPeriod"/>
            </a:pPr>
            <a:r>
              <a:rPr lang="pl-PL" b="1" dirty="0" smtClean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Przedłożyć </a:t>
            </a:r>
            <a:r>
              <a:rPr lang="pl-PL" b="1" dirty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do Instytucji Wdrażającej/Instytucji Pośredniczącej II stopnia </a:t>
            </a:r>
            <a:r>
              <a:rPr lang="pl-PL" b="1" dirty="0" smtClean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wniosek </a:t>
            </a:r>
            <a:r>
              <a:rPr lang="pl-PL" b="1" dirty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Beneficjenta o płatność końcową nie później niż do dnia 12 marca 2019 r</a:t>
            </a:r>
            <a:r>
              <a:rPr lang="pl-PL" b="1" dirty="0" smtClean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pl-PL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– termin zostanie dotrzymany</a:t>
            </a:r>
          </a:p>
          <a:p>
            <a:pPr marL="914400" indent="-914400" algn="l">
              <a:buAutoNum type="arabicPeriod"/>
            </a:pPr>
            <a:endParaRPr lang="pl-PL" b="1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5933275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ole tekstowe 3"/>
          <p:cNvSpPr txBox="1"/>
          <p:nvPr/>
        </p:nvSpPr>
        <p:spPr>
          <a:xfrm>
            <a:off x="1098316" y="752570"/>
            <a:ext cx="23285684" cy="115993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1437" tIns="71437" rIns="71437" bIns="71437" numCol="1" spcCol="38100" rtlCol="0" anchor="ctr">
            <a:spAutoFit/>
          </a:bodyPr>
          <a:lstStyle/>
          <a:p>
            <a:pPr algn="l"/>
            <a:r>
              <a:rPr lang="pl-PL" sz="6600" dirty="0" smtClean="0">
                <a:solidFill>
                  <a:srgbClr val="53585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  <a:cs typeface="Times New Roman"/>
              </a:rPr>
              <a:t>Status </a:t>
            </a:r>
            <a:r>
              <a:rPr lang="pl-PL" sz="6600" dirty="0">
                <a:solidFill>
                  <a:srgbClr val="53585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  <a:cs typeface="Times New Roman"/>
              </a:rPr>
              <a:t>realizacji </a:t>
            </a:r>
            <a:r>
              <a:rPr lang="pl-PL" sz="6600" dirty="0" smtClean="0">
                <a:solidFill>
                  <a:srgbClr val="53585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  <a:cs typeface="Times New Roman"/>
              </a:rPr>
              <a:t>prac: </a:t>
            </a:r>
            <a:r>
              <a:rPr lang="pl-PL" sz="6600" dirty="0">
                <a:solidFill>
                  <a:srgbClr val="53585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  <a:cs typeface="Times New Roman"/>
              </a:rPr>
              <a:t>Strumień technologiczny (</a:t>
            </a:r>
            <a:r>
              <a:rPr lang="pl-PL" sz="6600" b="1" dirty="0">
                <a:solidFill>
                  <a:srgbClr val="53585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  <a:cs typeface="Times New Roman"/>
              </a:rPr>
              <a:t>MSWiA</a:t>
            </a:r>
            <a:r>
              <a:rPr lang="pl-PL" sz="6600" dirty="0">
                <a:solidFill>
                  <a:srgbClr val="53585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  <a:cs typeface="Times New Roman"/>
              </a:rPr>
              <a:t>, MC</a:t>
            </a:r>
            <a:r>
              <a:rPr lang="pl-PL" sz="6600" dirty="0" smtClean="0">
                <a:solidFill>
                  <a:srgbClr val="53585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  <a:cs typeface="Times New Roman"/>
              </a:rPr>
              <a:t>)</a:t>
            </a:r>
            <a:endParaRPr lang="pl-PL" sz="6600" dirty="0">
              <a:solidFill>
                <a:srgbClr val="53585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/>
              <a:ea typeface="Times New Roman"/>
              <a:cs typeface="Times New Roman"/>
            </a:endParaRPr>
          </a:p>
        </p:txBody>
      </p:sp>
      <p:pic>
        <p:nvPicPr>
          <p:cNvPr id="5" name="pasted-image.tif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6852219" y="706404"/>
            <a:ext cx="7950535" cy="1111317"/>
          </a:xfrm>
          <a:prstGeom prst="rect">
            <a:avLst/>
          </a:prstGeom>
          <a:ln w="12700">
            <a:miter lim="400000"/>
          </a:ln>
        </p:spPr>
      </p:pic>
      <p:sp>
        <p:nvSpPr>
          <p:cNvPr id="2" name="pole tekstowe 1"/>
          <p:cNvSpPr txBox="1"/>
          <p:nvPr/>
        </p:nvSpPr>
        <p:spPr>
          <a:xfrm>
            <a:off x="856777" y="3061894"/>
            <a:ext cx="21554649" cy="811568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1437" tIns="71437" rIns="71437" bIns="71437" numCol="1" spcCol="38100" rtlCol="0" anchor="ctr">
            <a:spAutoFit/>
          </a:bodyPr>
          <a:lstStyle/>
          <a:p>
            <a:pPr marL="914400" indent="-914400" algn="l">
              <a:spcBef>
                <a:spcPts val="1200"/>
              </a:spcBef>
              <a:buAutoNum type="arabicPeriod"/>
            </a:pPr>
            <a:r>
              <a:rPr lang="pl-PL" sz="5200" b="1" dirty="0" smtClean="0">
                <a:solidFill>
                  <a:schemeClr val="bg2"/>
                </a:solidFill>
              </a:rPr>
              <a:t>Development kart e-dowodu </a:t>
            </a:r>
            <a:r>
              <a:rPr lang="pl-PL" sz="5200" b="1" dirty="0" smtClean="0">
                <a:solidFill>
                  <a:srgbClr val="FF0000"/>
                </a:solidFill>
              </a:rPr>
              <a:t>– zadanie zakończone,</a:t>
            </a:r>
            <a:r>
              <a:rPr lang="pl-PL" sz="5200" dirty="0" smtClean="0">
                <a:solidFill>
                  <a:schemeClr val="bg2"/>
                </a:solidFill>
              </a:rPr>
              <a:t> pierwsza partia blankietów dostarczona i gotowa do personalizacji po 4.03.2019</a:t>
            </a:r>
            <a:endParaRPr lang="pl-PL" sz="5200" dirty="0">
              <a:solidFill>
                <a:schemeClr val="bg2"/>
              </a:solidFill>
            </a:endParaRPr>
          </a:p>
          <a:p>
            <a:pPr marL="914400" indent="-914400" algn="l">
              <a:spcBef>
                <a:spcPts val="1200"/>
              </a:spcBef>
              <a:buAutoNum type="arabicPeriod"/>
            </a:pPr>
            <a:r>
              <a:rPr lang="pl-PL" sz="5200" b="1" dirty="0" smtClean="0">
                <a:solidFill>
                  <a:schemeClr val="bg2"/>
                </a:solidFill>
              </a:rPr>
              <a:t>Zakup czytników </a:t>
            </a:r>
            <a:r>
              <a:rPr lang="pl-PL" sz="5200" b="1" dirty="0" smtClean="0">
                <a:solidFill>
                  <a:srgbClr val="FF0000"/>
                </a:solidFill>
              </a:rPr>
              <a:t>– zadanie zakończone</a:t>
            </a:r>
            <a:r>
              <a:rPr lang="pl-PL" sz="5200" b="1" dirty="0" smtClean="0">
                <a:solidFill>
                  <a:schemeClr val="bg2"/>
                </a:solidFill>
              </a:rPr>
              <a:t>, </a:t>
            </a:r>
            <a:r>
              <a:rPr lang="pl-PL" sz="5200" dirty="0" smtClean="0">
                <a:solidFill>
                  <a:schemeClr val="bg2"/>
                </a:solidFill>
              </a:rPr>
              <a:t>zgodnie </a:t>
            </a:r>
            <a:r>
              <a:rPr lang="pl-PL" sz="5200" dirty="0">
                <a:solidFill>
                  <a:schemeClr val="bg2"/>
                </a:solidFill>
              </a:rPr>
              <a:t>z raportem MSWiA </a:t>
            </a:r>
            <a:r>
              <a:rPr lang="pl-PL" sz="5200" dirty="0" smtClean="0">
                <a:solidFill>
                  <a:schemeClr val="bg2"/>
                </a:solidFill>
              </a:rPr>
              <a:t>wszystkie </a:t>
            </a:r>
            <a:r>
              <a:rPr lang="pl-PL" sz="5200" dirty="0">
                <a:solidFill>
                  <a:schemeClr val="bg2"/>
                </a:solidFill>
              </a:rPr>
              <a:t>gminy zakupiły </a:t>
            </a:r>
            <a:r>
              <a:rPr lang="pl-PL" sz="5200" dirty="0" smtClean="0">
                <a:solidFill>
                  <a:schemeClr val="bg2"/>
                </a:solidFill>
              </a:rPr>
              <a:t>i otrzymały czytniki</a:t>
            </a:r>
            <a:endParaRPr lang="pl-PL" sz="5200" dirty="0">
              <a:solidFill>
                <a:schemeClr val="bg2"/>
              </a:solidFill>
            </a:endParaRPr>
          </a:p>
          <a:p>
            <a:pPr marL="914400" indent="-914400" algn="l">
              <a:spcBef>
                <a:spcPts val="1200"/>
              </a:spcBef>
              <a:buAutoNum type="arabicPeriod"/>
            </a:pPr>
            <a:r>
              <a:rPr lang="pl-PL" sz="5200" b="1" dirty="0">
                <a:solidFill>
                  <a:schemeClr val="bg2"/>
                </a:solidFill>
              </a:rPr>
              <a:t>Doposażenie parku maszynowego CPD </a:t>
            </a:r>
            <a:r>
              <a:rPr lang="pl-PL" sz="5200" b="1" dirty="0">
                <a:solidFill>
                  <a:srgbClr val="FF0000"/>
                </a:solidFill>
              </a:rPr>
              <a:t>– zadanie zakończone </a:t>
            </a:r>
            <a:endParaRPr lang="pl-PL" sz="5200" b="1" dirty="0" smtClean="0">
              <a:solidFill>
                <a:srgbClr val="FF0000"/>
              </a:solidFill>
            </a:endParaRPr>
          </a:p>
          <a:p>
            <a:pPr marL="914400" indent="-914400" algn="l">
              <a:spcBef>
                <a:spcPts val="1200"/>
              </a:spcBef>
              <a:buAutoNum type="arabicPeriod"/>
            </a:pPr>
            <a:r>
              <a:rPr lang="pl-PL" sz="5200" b="1" dirty="0" smtClean="0">
                <a:solidFill>
                  <a:schemeClr val="bg2"/>
                </a:solidFill>
              </a:rPr>
              <a:t>Linia </a:t>
            </a:r>
            <a:r>
              <a:rPr lang="pl-PL" sz="5200" b="1" dirty="0">
                <a:solidFill>
                  <a:schemeClr val="bg2"/>
                </a:solidFill>
              </a:rPr>
              <a:t>do drukowania </a:t>
            </a:r>
            <a:r>
              <a:rPr lang="pl-PL" sz="5200" b="1" dirty="0" smtClean="0">
                <a:solidFill>
                  <a:schemeClr val="bg2"/>
                </a:solidFill>
              </a:rPr>
              <a:t>PUK-</a:t>
            </a:r>
            <a:r>
              <a:rPr lang="pl-PL" sz="5200" b="1" dirty="0" err="1" smtClean="0">
                <a:solidFill>
                  <a:schemeClr val="bg2"/>
                </a:solidFill>
              </a:rPr>
              <a:t>letterów</a:t>
            </a:r>
            <a:r>
              <a:rPr lang="pl-PL" sz="5200" b="1" dirty="0" smtClean="0">
                <a:solidFill>
                  <a:schemeClr val="bg2"/>
                </a:solidFill>
              </a:rPr>
              <a:t> </a:t>
            </a:r>
            <a:r>
              <a:rPr lang="pl-PL" sz="5200" b="1" dirty="0">
                <a:solidFill>
                  <a:srgbClr val="FF0000"/>
                </a:solidFill>
              </a:rPr>
              <a:t>– zadanie </a:t>
            </a:r>
            <a:r>
              <a:rPr lang="pl-PL" sz="5200" b="1" dirty="0" smtClean="0">
                <a:solidFill>
                  <a:srgbClr val="FF0000"/>
                </a:solidFill>
              </a:rPr>
              <a:t>zakończone</a:t>
            </a:r>
          </a:p>
          <a:p>
            <a:pPr marL="914400" indent="-914400" algn="l">
              <a:spcBef>
                <a:spcPts val="1200"/>
              </a:spcBef>
              <a:buAutoNum type="arabicPeriod"/>
            </a:pPr>
            <a:r>
              <a:rPr lang="pl-PL" sz="5200" b="1" dirty="0" smtClean="0">
                <a:solidFill>
                  <a:schemeClr val="bg2"/>
                </a:solidFill>
              </a:rPr>
              <a:t>Uruchomienie </a:t>
            </a:r>
            <a:r>
              <a:rPr lang="pl-PL" sz="5200" b="1" dirty="0">
                <a:solidFill>
                  <a:schemeClr val="bg2"/>
                </a:solidFill>
              </a:rPr>
              <a:t>personalizacji </a:t>
            </a:r>
            <a:r>
              <a:rPr lang="pl-PL" sz="5200" b="1" dirty="0" smtClean="0">
                <a:solidFill>
                  <a:schemeClr val="bg2"/>
                </a:solidFill>
              </a:rPr>
              <a:t>e-dowodów </a:t>
            </a:r>
            <a:r>
              <a:rPr lang="pl-PL" sz="5200" b="1" dirty="0" smtClean="0">
                <a:solidFill>
                  <a:srgbClr val="FF0000"/>
                </a:solidFill>
              </a:rPr>
              <a:t>– osiągnięta gotowość operacyjna, planowane uruchomienie 4.03.2019 r.</a:t>
            </a:r>
          </a:p>
        </p:txBody>
      </p:sp>
    </p:spTree>
    <p:extLst>
      <p:ext uri="{BB962C8B-B14F-4D97-AF65-F5344CB8AC3E}">
        <p14:creationId xmlns:p14="http://schemas.microsoft.com/office/powerpoint/2010/main" val="306932427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ole tekstowe 3"/>
          <p:cNvSpPr txBox="1"/>
          <p:nvPr/>
        </p:nvSpPr>
        <p:spPr>
          <a:xfrm>
            <a:off x="1528623" y="550893"/>
            <a:ext cx="22541612" cy="115993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1437" tIns="71437" rIns="71437" bIns="71437" numCol="1" spcCol="38100" rtlCol="0" anchor="ctr">
            <a:spAutoFit/>
          </a:bodyPr>
          <a:lstStyle/>
          <a:p>
            <a:pPr algn="l"/>
            <a:r>
              <a:rPr lang="pl-PL" sz="6600" dirty="0" smtClean="0">
                <a:solidFill>
                  <a:srgbClr val="53585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  <a:cs typeface="Times New Roman"/>
              </a:rPr>
              <a:t>Status </a:t>
            </a:r>
            <a:r>
              <a:rPr lang="pl-PL" sz="6600" dirty="0">
                <a:solidFill>
                  <a:srgbClr val="53585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  <a:cs typeface="Times New Roman"/>
              </a:rPr>
              <a:t>realizacji </a:t>
            </a:r>
            <a:r>
              <a:rPr lang="pl-PL" sz="6600" dirty="0" smtClean="0">
                <a:solidFill>
                  <a:srgbClr val="53585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  <a:cs typeface="Times New Roman"/>
              </a:rPr>
              <a:t>prac: </a:t>
            </a:r>
            <a:r>
              <a:rPr lang="pl-PL" sz="6600" dirty="0">
                <a:solidFill>
                  <a:srgbClr val="53585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  <a:cs typeface="Times New Roman"/>
              </a:rPr>
              <a:t>Strumień aplikacyjny </a:t>
            </a:r>
            <a:r>
              <a:rPr lang="pl-PL" sz="6600" b="1" dirty="0">
                <a:solidFill>
                  <a:srgbClr val="53585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  <a:cs typeface="Times New Roman"/>
              </a:rPr>
              <a:t>(MC, </a:t>
            </a:r>
            <a:r>
              <a:rPr lang="pl-PL" sz="6600" dirty="0">
                <a:solidFill>
                  <a:srgbClr val="53585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  <a:cs typeface="Times New Roman"/>
              </a:rPr>
              <a:t>MSWiA</a:t>
            </a:r>
            <a:r>
              <a:rPr lang="pl-PL" sz="6600" b="1" dirty="0" smtClean="0">
                <a:solidFill>
                  <a:srgbClr val="53585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  <a:cs typeface="Times New Roman"/>
              </a:rPr>
              <a:t>)</a:t>
            </a:r>
            <a:endParaRPr lang="pl-PL" sz="6600" b="1" dirty="0">
              <a:solidFill>
                <a:srgbClr val="53585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/>
              <a:ea typeface="Times New Roman"/>
              <a:cs typeface="Times New Roman"/>
            </a:endParaRPr>
          </a:p>
        </p:txBody>
      </p:sp>
      <p:pic>
        <p:nvPicPr>
          <p:cNvPr id="5" name="pasted-image.tif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6852219" y="706404"/>
            <a:ext cx="7950535" cy="1111317"/>
          </a:xfrm>
          <a:prstGeom prst="rect">
            <a:avLst/>
          </a:prstGeom>
          <a:ln w="12700">
            <a:miter lim="400000"/>
          </a:ln>
        </p:spPr>
      </p:pic>
      <p:sp>
        <p:nvSpPr>
          <p:cNvPr id="2" name="pole tekstowe 1"/>
          <p:cNvSpPr txBox="1"/>
          <p:nvPr/>
        </p:nvSpPr>
        <p:spPr>
          <a:xfrm>
            <a:off x="1098316" y="2516810"/>
            <a:ext cx="20823810" cy="854656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1437" tIns="71437" rIns="71437" bIns="71437" numCol="1" spcCol="38100" rtlCol="0" anchor="ctr">
            <a:spAutoFit/>
          </a:bodyPr>
          <a:lstStyle/>
          <a:p>
            <a:pPr algn="l">
              <a:spcBef>
                <a:spcPts val="600"/>
              </a:spcBef>
              <a:spcAft>
                <a:spcPts val="600"/>
              </a:spcAft>
            </a:pPr>
            <a:r>
              <a:rPr lang="pl-PL" sz="5200" b="1" dirty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1. </a:t>
            </a:r>
            <a:r>
              <a:rPr lang="pl-PL" sz="5200" b="1" dirty="0" smtClean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Zmiany w Systemie </a:t>
            </a:r>
            <a:r>
              <a:rPr lang="pl-PL" sz="5200" b="1" dirty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Rejestrów Państwowych </a:t>
            </a:r>
            <a:r>
              <a:rPr lang="pl-PL" sz="5200" b="1" dirty="0" smtClean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(wnioskowanie i wydawanie e-dowodów) </a:t>
            </a:r>
            <a:r>
              <a:rPr lang="pl-PL" sz="5200" b="1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–</a:t>
            </a:r>
            <a:r>
              <a:rPr lang="pl-PL" sz="4000" b="1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budowa zakończona, testy akceptacyjne zakończone;</a:t>
            </a:r>
            <a:endParaRPr lang="pl-PL" sz="4000" b="1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l">
              <a:spcBef>
                <a:spcPts val="600"/>
              </a:spcBef>
              <a:spcAft>
                <a:spcPts val="600"/>
              </a:spcAft>
            </a:pPr>
            <a:r>
              <a:rPr lang="pl-PL" sz="5200" b="1" dirty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2. Budowa Systemu Identyfikacji </a:t>
            </a:r>
            <a:r>
              <a:rPr lang="pl-PL" sz="5200" b="1" dirty="0" smtClean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Elektronicznej (do wykorzystania e-dowodu w usługach online) </a:t>
            </a:r>
            <a:r>
              <a:rPr lang="pl-PL" sz="4000" b="1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– budowa zakończona, testy akceptacyjne w trakcie;</a:t>
            </a:r>
            <a:endParaRPr lang="pl-PL" sz="4000" b="1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l">
              <a:spcBef>
                <a:spcPts val="600"/>
              </a:spcBef>
              <a:spcAft>
                <a:spcPts val="600"/>
              </a:spcAft>
            </a:pPr>
            <a:r>
              <a:rPr lang="pl-PL" sz="5200" b="1" dirty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3. </a:t>
            </a:r>
            <a:r>
              <a:rPr lang="pl-PL" sz="5200" b="1" dirty="0" smtClean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Budowa systemu </a:t>
            </a:r>
            <a:r>
              <a:rPr lang="pl-PL" sz="5200" b="1" dirty="0" err="1" smtClean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ePodpis</a:t>
            </a:r>
            <a:r>
              <a:rPr lang="pl-PL" sz="5200" b="1" dirty="0" smtClean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(do użycia podpisu zaufanego online) </a:t>
            </a:r>
            <a:r>
              <a:rPr lang="pl-PL" sz="4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– development zakończony, </a:t>
            </a:r>
            <a:r>
              <a:rPr lang="pl-PL" sz="4000" b="1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testy akceptacyjne w trakcie</a:t>
            </a:r>
            <a:endParaRPr lang="pl-PL" sz="4000" b="1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l">
              <a:spcBef>
                <a:spcPts val="600"/>
              </a:spcBef>
              <a:spcAft>
                <a:spcPts val="600"/>
              </a:spcAft>
            </a:pPr>
            <a:r>
              <a:rPr lang="pl-PL" sz="5200" b="1" dirty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4</a:t>
            </a:r>
            <a:r>
              <a:rPr lang="pl-PL" sz="5200" b="1" dirty="0" smtClean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System Zarządzania Kartą, System Personalizacji Dokumentów, Infrastruktura Klucza Publicznego </a:t>
            </a:r>
            <a:r>
              <a:rPr lang="pl-PL" sz="4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– </a:t>
            </a:r>
            <a:r>
              <a:rPr lang="pl-PL" sz="4000" b="1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budowa zakończona, testy w trakcie</a:t>
            </a:r>
          </a:p>
          <a:p>
            <a:pPr algn="l">
              <a:spcBef>
                <a:spcPts val="600"/>
              </a:spcBef>
              <a:spcAft>
                <a:spcPts val="600"/>
              </a:spcAft>
            </a:pPr>
            <a:r>
              <a:rPr lang="pl-PL" sz="5200" b="1" dirty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5. Card Manager, Sign5 (</a:t>
            </a:r>
            <a:r>
              <a:rPr lang="pl-PL" sz="5200" b="1" dirty="0" smtClean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aplikacje do obsługi e-dowodu przez Obywatela) </a:t>
            </a:r>
            <a:r>
              <a:rPr lang="pl-PL" sz="4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– budowa zakończona, testy w trakcie</a:t>
            </a:r>
          </a:p>
        </p:txBody>
      </p:sp>
    </p:spTree>
    <p:extLst>
      <p:ext uri="{BB962C8B-B14F-4D97-AF65-F5344CB8AC3E}">
        <p14:creationId xmlns:p14="http://schemas.microsoft.com/office/powerpoint/2010/main" val="1247691399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ole tekstowe 3"/>
          <p:cNvSpPr txBox="1"/>
          <p:nvPr/>
        </p:nvSpPr>
        <p:spPr>
          <a:xfrm>
            <a:off x="1528623" y="550893"/>
            <a:ext cx="22541612" cy="115993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1437" tIns="71437" rIns="71437" bIns="71437" numCol="1" spcCol="38100" rtlCol="0" anchor="ctr">
            <a:spAutoFit/>
          </a:bodyPr>
          <a:lstStyle/>
          <a:p>
            <a:pPr algn="l"/>
            <a:r>
              <a:rPr lang="pl-PL" sz="6600" dirty="0" smtClean="0">
                <a:solidFill>
                  <a:srgbClr val="53585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  <a:cs typeface="Times New Roman"/>
              </a:rPr>
              <a:t>Status </a:t>
            </a:r>
            <a:r>
              <a:rPr lang="pl-PL" sz="6600" dirty="0">
                <a:solidFill>
                  <a:srgbClr val="53585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  <a:cs typeface="Times New Roman"/>
              </a:rPr>
              <a:t>realizacji </a:t>
            </a:r>
            <a:r>
              <a:rPr lang="pl-PL" sz="6600" dirty="0" smtClean="0">
                <a:solidFill>
                  <a:srgbClr val="53585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  <a:cs typeface="Times New Roman"/>
              </a:rPr>
              <a:t>prac: </a:t>
            </a:r>
            <a:r>
              <a:rPr lang="pl-PL" sz="6600" dirty="0">
                <a:solidFill>
                  <a:srgbClr val="53585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  <a:cs typeface="Times New Roman"/>
              </a:rPr>
              <a:t>Strumień aplikacyjny </a:t>
            </a:r>
            <a:r>
              <a:rPr lang="pl-PL" sz="6600" b="1" dirty="0">
                <a:solidFill>
                  <a:srgbClr val="53585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  <a:cs typeface="Times New Roman"/>
              </a:rPr>
              <a:t>(MC, </a:t>
            </a:r>
            <a:r>
              <a:rPr lang="pl-PL" sz="6600" dirty="0">
                <a:solidFill>
                  <a:srgbClr val="53585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  <a:cs typeface="Times New Roman"/>
              </a:rPr>
              <a:t>MSWiA</a:t>
            </a:r>
            <a:r>
              <a:rPr lang="pl-PL" sz="6600" b="1" dirty="0" smtClean="0">
                <a:solidFill>
                  <a:srgbClr val="53585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  <a:cs typeface="Times New Roman"/>
              </a:rPr>
              <a:t>)</a:t>
            </a:r>
            <a:endParaRPr lang="pl-PL" sz="6600" b="1" dirty="0">
              <a:solidFill>
                <a:srgbClr val="53585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/>
              <a:ea typeface="Times New Roman"/>
              <a:cs typeface="Times New Roman"/>
            </a:endParaRPr>
          </a:p>
        </p:txBody>
      </p:sp>
      <p:pic>
        <p:nvPicPr>
          <p:cNvPr id="5" name="pasted-image.tif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6852219" y="706404"/>
            <a:ext cx="7950535" cy="1111317"/>
          </a:xfrm>
          <a:prstGeom prst="rect">
            <a:avLst/>
          </a:prstGeom>
          <a:ln w="12700">
            <a:miter lim="400000"/>
          </a:ln>
        </p:spPr>
      </p:pic>
      <p:sp>
        <p:nvSpPr>
          <p:cNvPr id="2" name="pole tekstowe 1"/>
          <p:cNvSpPr txBox="1"/>
          <p:nvPr/>
        </p:nvSpPr>
        <p:spPr>
          <a:xfrm>
            <a:off x="1178351" y="3008440"/>
            <a:ext cx="19447496" cy="688457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1437" tIns="71437" rIns="71437" bIns="71437" numCol="1" spcCol="38100" rtlCol="0" anchor="ctr">
            <a:spAutoFit/>
          </a:bodyPr>
          <a:lstStyle/>
          <a:p>
            <a:pPr algn="l">
              <a:spcBef>
                <a:spcPts val="600"/>
              </a:spcBef>
              <a:spcAft>
                <a:spcPts val="600"/>
              </a:spcAft>
            </a:pPr>
            <a:r>
              <a:rPr lang="pl-PL" sz="5200" b="1" dirty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6</a:t>
            </a:r>
            <a:r>
              <a:rPr lang="pl-PL" sz="5200" b="1" dirty="0" smtClean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e-usługi dla Obywateli </a:t>
            </a:r>
            <a:r>
              <a:rPr lang="pl-PL" sz="5400" dirty="0" smtClean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(od 4.03.2019)</a:t>
            </a:r>
            <a:endParaRPr lang="pl-PL" sz="5200" b="1" dirty="0" smtClean="0">
              <a:solidFill>
                <a:schemeClr val="bg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l">
              <a:spcBef>
                <a:spcPts val="600"/>
              </a:spcBef>
              <a:spcAft>
                <a:spcPts val="600"/>
              </a:spcAft>
            </a:pPr>
            <a:r>
              <a:rPr lang="pl-PL" sz="4000" dirty="0" smtClean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 etap </a:t>
            </a:r>
            <a:r>
              <a:rPr lang="pl-PL" sz="4000" b="1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– budowa zakończona, testy integracyjne w trakcie </a:t>
            </a:r>
          </a:p>
          <a:p>
            <a:pPr marL="571500" indent="-571500" algn="l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l-PL" sz="3200" i="1" dirty="0" smtClean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Usługa </a:t>
            </a:r>
            <a:r>
              <a:rPr lang="pl-PL" sz="3200" i="1" dirty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wnioskowania o dowód osobisty - posiadacza lub innej </a:t>
            </a:r>
            <a:r>
              <a:rPr lang="pl-PL" sz="3200" i="1" dirty="0" smtClean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osoby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pl-PL" sz="3200" i="1" dirty="0" smtClean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Usługa </a:t>
            </a:r>
            <a:r>
              <a:rPr lang="pl-PL" sz="3200" i="1" dirty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transakcyjna </a:t>
            </a:r>
            <a:r>
              <a:rPr lang="pl-PL" sz="3200" i="1" dirty="0" smtClean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zawieszania/cofania </a:t>
            </a:r>
            <a:r>
              <a:rPr lang="pl-PL" sz="3200" i="1" dirty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zawieszenia certyfikatów posiadacza dowodu </a:t>
            </a:r>
            <a:r>
              <a:rPr lang="pl-PL" sz="3200" i="1" dirty="0" smtClean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osobistego.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pl-PL" sz="3200" i="1" dirty="0" smtClean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Usługa </a:t>
            </a:r>
            <a:r>
              <a:rPr lang="pl-PL" sz="3200" i="1" dirty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nietransakcyjna </a:t>
            </a:r>
            <a:r>
              <a:rPr lang="pl-PL" sz="3200" i="1" dirty="0" smtClean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zawieszania/cofania </a:t>
            </a:r>
            <a:r>
              <a:rPr lang="pl-PL" sz="3200" i="1" dirty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zawieszenia certyfikatów dowodu osobistego </a:t>
            </a:r>
            <a:r>
              <a:rPr lang="pl-PL" sz="3200" i="1" dirty="0" smtClean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 </a:t>
            </a:r>
            <a:r>
              <a:rPr lang="pl-PL" sz="3200" i="1" dirty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dla dziecka, podopiecznego lub innej </a:t>
            </a:r>
            <a:r>
              <a:rPr lang="pl-PL" sz="3200" i="1" dirty="0" smtClean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osoby</a:t>
            </a:r>
          </a:p>
          <a:p>
            <a:pPr algn="l">
              <a:spcBef>
                <a:spcPts val="600"/>
              </a:spcBef>
              <a:spcAft>
                <a:spcPts val="600"/>
              </a:spcAft>
            </a:pPr>
            <a:r>
              <a:rPr lang="pl-PL" sz="4000" dirty="0" smtClean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II etap </a:t>
            </a:r>
            <a:r>
              <a:rPr lang="pl-PL" sz="4000" b="1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– budowa w trakcie</a:t>
            </a:r>
          </a:p>
          <a:p>
            <a:pPr marL="571500" indent="-571500" algn="l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l-PL" sz="3200" i="1" dirty="0" smtClean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Usługa Sprawdź</a:t>
            </a:r>
            <a:r>
              <a:rPr lang="pl-PL" sz="3200" i="1" dirty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czy dowód jest unieważniony lub </a:t>
            </a:r>
            <a:r>
              <a:rPr lang="pl-PL" sz="3200" i="1" dirty="0" smtClean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zawieszony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pl-PL" sz="3200" i="1" dirty="0" smtClean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Usługa Sprawdź </a:t>
            </a:r>
            <a:r>
              <a:rPr lang="pl-PL" sz="3200" i="1" dirty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swoje dane w Rejestrze Dowodów </a:t>
            </a:r>
            <a:r>
              <a:rPr lang="pl-PL" sz="3200" i="1" dirty="0" smtClean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Osobistych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pl-PL" sz="3200" i="1" dirty="0" smtClean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Usługa Zgłoś </a:t>
            </a:r>
            <a:r>
              <a:rPr lang="pl-PL" sz="3200" i="1" dirty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utratę albo uszkodzenie dowodu osobistego (unieważnienie dowodu </a:t>
            </a:r>
            <a:r>
              <a:rPr lang="pl-PL" sz="3200" i="1" dirty="0" smtClean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osobistego) dziecka </a:t>
            </a:r>
            <a:r>
              <a:rPr lang="pl-PL" sz="3200" i="1" dirty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lub </a:t>
            </a:r>
            <a:r>
              <a:rPr lang="pl-PL" sz="3200" i="1" dirty="0" smtClean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podopiecznego</a:t>
            </a:r>
          </a:p>
        </p:txBody>
      </p:sp>
    </p:spTree>
    <p:extLst>
      <p:ext uri="{BB962C8B-B14F-4D97-AF65-F5344CB8AC3E}">
        <p14:creationId xmlns:p14="http://schemas.microsoft.com/office/powerpoint/2010/main" val="2238462910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ole tekstowe 3"/>
          <p:cNvSpPr txBox="1"/>
          <p:nvPr/>
        </p:nvSpPr>
        <p:spPr>
          <a:xfrm>
            <a:off x="1528623" y="550893"/>
            <a:ext cx="22541612" cy="115993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1437" tIns="71437" rIns="71437" bIns="71437" numCol="1" spcCol="38100" rtlCol="0" anchor="ctr">
            <a:spAutoFit/>
          </a:bodyPr>
          <a:lstStyle/>
          <a:p>
            <a:pPr algn="l"/>
            <a:r>
              <a:rPr lang="pl-PL" sz="6600" dirty="0" smtClean="0">
                <a:solidFill>
                  <a:srgbClr val="53585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  <a:cs typeface="Times New Roman"/>
              </a:rPr>
              <a:t>Status </a:t>
            </a:r>
            <a:r>
              <a:rPr lang="pl-PL" sz="6600" dirty="0">
                <a:solidFill>
                  <a:srgbClr val="53585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  <a:cs typeface="Times New Roman"/>
              </a:rPr>
              <a:t>realizacji </a:t>
            </a:r>
            <a:r>
              <a:rPr lang="pl-PL" sz="6600" dirty="0" smtClean="0">
                <a:solidFill>
                  <a:srgbClr val="53585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  <a:cs typeface="Times New Roman"/>
              </a:rPr>
              <a:t>prac: </a:t>
            </a:r>
            <a:r>
              <a:rPr lang="pl-PL" sz="6600" dirty="0">
                <a:solidFill>
                  <a:srgbClr val="53585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  <a:cs typeface="Times New Roman"/>
              </a:rPr>
              <a:t>Strumień legislacyjny (MC, </a:t>
            </a:r>
            <a:r>
              <a:rPr lang="pl-PL" sz="6600" b="1" dirty="0">
                <a:solidFill>
                  <a:srgbClr val="53585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  <a:cs typeface="Times New Roman"/>
              </a:rPr>
              <a:t>MSWiA</a:t>
            </a:r>
            <a:r>
              <a:rPr lang="pl-PL" sz="6600" dirty="0" smtClean="0">
                <a:solidFill>
                  <a:srgbClr val="53585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  <a:cs typeface="Times New Roman"/>
              </a:rPr>
              <a:t>)</a:t>
            </a:r>
            <a:endParaRPr lang="pl-PL" sz="6600" dirty="0">
              <a:solidFill>
                <a:srgbClr val="53585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/>
              <a:ea typeface="Times New Roman"/>
              <a:cs typeface="Times New Roman"/>
            </a:endParaRPr>
          </a:p>
        </p:txBody>
      </p:sp>
      <p:pic>
        <p:nvPicPr>
          <p:cNvPr id="5" name="pasted-image.tif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6852219" y="706404"/>
            <a:ext cx="7950535" cy="1111317"/>
          </a:xfrm>
          <a:prstGeom prst="rect">
            <a:avLst/>
          </a:prstGeom>
          <a:ln w="12700">
            <a:miter lim="400000"/>
          </a:ln>
        </p:spPr>
      </p:pic>
      <p:sp>
        <p:nvSpPr>
          <p:cNvPr id="2" name="pole tekstowe 1"/>
          <p:cNvSpPr txBox="1"/>
          <p:nvPr/>
        </p:nvSpPr>
        <p:spPr>
          <a:xfrm>
            <a:off x="1528623" y="3108464"/>
            <a:ext cx="19829189" cy="940834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1437" tIns="71437" rIns="71437" bIns="71437" numCol="1" spcCol="38100" rtlCol="0" anchor="ctr">
            <a:spAutoFit/>
          </a:bodyPr>
          <a:lstStyle/>
          <a:p>
            <a:pPr marL="742950" indent="-742950" algn="l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pl-PL" sz="5200" dirty="0" smtClean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Ustawa </a:t>
            </a:r>
            <a:r>
              <a:rPr lang="pl-PL" sz="5200" dirty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z 6 grudnia 2018 </a:t>
            </a:r>
            <a:r>
              <a:rPr lang="pl-PL" sz="5200" dirty="0" smtClean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r. o </a:t>
            </a:r>
            <a:r>
              <a:rPr lang="pl-PL" sz="5200" dirty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zmianie ustawy o dowodach osobistych oraz niektórych innych ustaw </a:t>
            </a:r>
            <a:r>
              <a:rPr lang="pl-PL" sz="5200" b="1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 opublikowana </a:t>
            </a:r>
            <a:r>
              <a:rPr lang="pl-PL" sz="5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 Dzienniku Ustaw 11 stycznia 2019 r. poz. 60</a:t>
            </a:r>
          </a:p>
          <a:p>
            <a:pPr marL="742950" indent="-742950" algn="l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pl-PL" sz="5200" dirty="0" smtClean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projekt </a:t>
            </a:r>
            <a:r>
              <a:rPr lang="pl-PL" sz="5200" dirty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rozporządzenia Ministra Spraw Wewnętrznych i Administracji zmieniającego rozporządzenie w sprawie wzoru dowodu osobistego oraz sposobu i trybu postępowania w sprawach wydawania dowodów osobistych, ich utraty, uszkodzenia, unieważnienia i </a:t>
            </a:r>
            <a:r>
              <a:rPr lang="pl-PL" sz="5200" dirty="0" smtClean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zwrotu </a:t>
            </a:r>
            <a:r>
              <a:rPr lang="pl-PL" sz="5200" b="1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– podpisane przez MSWiA, w podpisie MC</a:t>
            </a:r>
          </a:p>
          <a:p>
            <a:pPr marL="742950" indent="-742950" algn="l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pl-PL" sz="5200" dirty="0" smtClean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projekt </a:t>
            </a:r>
            <a:r>
              <a:rPr lang="pl-PL" sz="5200" dirty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rozporządzenia w sprawie warstwy elektronicznej dowodu osobistego </a:t>
            </a:r>
            <a:r>
              <a:rPr lang="pl-PL" sz="5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– przekazany do notyfikacji w Komisji </a:t>
            </a:r>
            <a:r>
              <a:rPr lang="pl-PL" sz="5200" b="1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Europejskiej, termin </a:t>
            </a:r>
            <a:r>
              <a:rPr lang="pl-PL" sz="5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na zgłaszanie uwag upływa </a:t>
            </a:r>
            <a:r>
              <a:rPr lang="pl-PL" sz="5200" b="1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22.02.2019, dotychczas brak uwag</a:t>
            </a:r>
            <a:r>
              <a:rPr lang="pl-PL" sz="5200" dirty="0" smtClean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pl-PL" sz="5200" dirty="0">
              <a:solidFill>
                <a:schemeClr val="bg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2831517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ole tekstowe 3"/>
          <p:cNvSpPr txBox="1"/>
          <p:nvPr/>
        </p:nvSpPr>
        <p:spPr>
          <a:xfrm>
            <a:off x="1528623" y="550893"/>
            <a:ext cx="22541612" cy="115993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1437" tIns="71437" rIns="71437" bIns="71437" numCol="1" spcCol="38100" rtlCol="0" anchor="ctr">
            <a:spAutoFit/>
          </a:bodyPr>
          <a:lstStyle/>
          <a:p>
            <a:pPr algn="l"/>
            <a:r>
              <a:rPr lang="pl-PL" sz="6600" dirty="0" smtClean="0">
                <a:solidFill>
                  <a:srgbClr val="53585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  <a:cs typeface="Times New Roman"/>
              </a:rPr>
              <a:t>Status </a:t>
            </a:r>
            <a:r>
              <a:rPr lang="pl-PL" sz="6600" dirty="0">
                <a:solidFill>
                  <a:srgbClr val="53585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  <a:cs typeface="Times New Roman"/>
              </a:rPr>
              <a:t>realizacji </a:t>
            </a:r>
            <a:r>
              <a:rPr lang="pl-PL" sz="6600" dirty="0" smtClean="0">
                <a:solidFill>
                  <a:srgbClr val="53585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  <a:cs typeface="Times New Roman"/>
              </a:rPr>
              <a:t>prac: </a:t>
            </a:r>
            <a:r>
              <a:rPr lang="pl-PL" sz="6600" dirty="0">
                <a:solidFill>
                  <a:srgbClr val="53585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  <a:cs typeface="Times New Roman"/>
              </a:rPr>
              <a:t>Strumień </a:t>
            </a:r>
            <a:r>
              <a:rPr lang="pl-PL" sz="6600" dirty="0" smtClean="0">
                <a:solidFill>
                  <a:srgbClr val="53585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  <a:cs typeface="Times New Roman"/>
              </a:rPr>
              <a:t>organizacyjny </a:t>
            </a:r>
            <a:r>
              <a:rPr lang="pl-PL" sz="6600" dirty="0">
                <a:solidFill>
                  <a:srgbClr val="53585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  <a:cs typeface="Times New Roman"/>
              </a:rPr>
              <a:t>(</a:t>
            </a:r>
            <a:r>
              <a:rPr lang="pl-PL" sz="6600" b="1" dirty="0">
                <a:solidFill>
                  <a:srgbClr val="53585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  <a:cs typeface="Times New Roman"/>
              </a:rPr>
              <a:t>MC</a:t>
            </a:r>
            <a:r>
              <a:rPr lang="pl-PL" sz="6600" dirty="0">
                <a:solidFill>
                  <a:srgbClr val="53585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  <a:cs typeface="Times New Roman"/>
              </a:rPr>
              <a:t>, MSWiA</a:t>
            </a:r>
            <a:r>
              <a:rPr lang="pl-PL" sz="6600" dirty="0" smtClean="0">
                <a:solidFill>
                  <a:srgbClr val="53585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  <a:cs typeface="Times New Roman"/>
              </a:rPr>
              <a:t>)</a:t>
            </a:r>
            <a:endParaRPr lang="pl-PL" sz="6600" dirty="0">
              <a:solidFill>
                <a:srgbClr val="53585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/>
              <a:ea typeface="Times New Roman"/>
              <a:cs typeface="Times New Roman"/>
            </a:endParaRPr>
          </a:p>
        </p:txBody>
      </p:sp>
      <p:pic>
        <p:nvPicPr>
          <p:cNvPr id="5" name="pasted-image.tif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6852219" y="706404"/>
            <a:ext cx="7950535" cy="1111317"/>
          </a:xfrm>
          <a:prstGeom prst="rect">
            <a:avLst/>
          </a:prstGeom>
          <a:ln w="12700">
            <a:miter lim="400000"/>
          </a:ln>
        </p:spPr>
      </p:pic>
      <p:sp>
        <p:nvSpPr>
          <p:cNvPr id="2" name="pole tekstowe 1"/>
          <p:cNvSpPr txBox="1"/>
          <p:nvPr/>
        </p:nvSpPr>
        <p:spPr>
          <a:xfrm>
            <a:off x="1418828" y="3087710"/>
            <a:ext cx="20130846" cy="706924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1437" tIns="71437" rIns="71437" bIns="71437" numCol="1" spcCol="38100" rtlCol="0" anchor="ctr">
            <a:spAutoFit/>
          </a:bodyPr>
          <a:lstStyle/>
          <a:p>
            <a:pPr marL="742950" indent="-742950" algn="l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pl-PL" sz="5000" dirty="0" smtClean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Wsparcie dla urzędników </a:t>
            </a:r>
            <a:r>
              <a:rPr lang="pl-PL" sz="5000" b="1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 realizowane</a:t>
            </a:r>
          </a:p>
          <a:p>
            <a:pPr marL="742950" indent="-742950" algn="l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pl-PL" sz="5000" dirty="0" smtClean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Promocja i edukacja </a:t>
            </a:r>
            <a:r>
              <a:rPr lang="pl-PL" sz="5000" b="1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– strona edowod.gov.pl (15.02.2019), Infolinia dla obywatela, bieżąca komunikacja o wdrożeniu przez MC i MSWiA</a:t>
            </a:r>
          </a:p>
          <a:p>
            <a:pPr marL="742950" indent="-742950" algn="l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pl-PL" sz="5000" dirty="0" smtClean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Notyfikacja Systemu Identyfikacji Elektronicznej </a:t>
            </a:r>
            <a:r>
              <a:rPr lang="pl-PL" sz="5000" b="1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– przygotowanie dokumentacji do notyfikacji (zgłoszenie po uruchomieniu produkcyjnym)</a:t>
            </a:r>
          </a:p>
          <a:p>
            <a:pPr marL="742950" indent="-742950" algn="l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pl-PL" sz="5000" dirty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Czwarte centrum przetwarzania danych </a:t>
            </a:r>
            <a:r>
              <a:rPr lang="pl-PL" sz="5000" dirty="0" smtClean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– </a:t>
            </a:r>
            <a:r>
              <a:rPr lang="pl-PL" sz="5000" b="1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zadanie zrealizowane</a:t>
            </a:r>
          </a:p>
          <a:p>
            <a:pPr marL="742950" indent="-742950" algn="l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pl-PL" sz="5000" dirty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Plan gotowości produkcyjnej </a:t>
            </a:r>
            <a:r>
              <a:rPr lang="pl-PL" sz="5000" dirty="0" smtClean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– </a:t>
            </a:r>
            <a:r>
              <a:rPr lang="pl-PL" sz="5000" b="1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testy przedwdrożeniowe „end-to-end” w wybranych gminach w okresie 19.01.2019 – 16.02.2019 r.</a:t>
            </a:r>
            <a:endParaRPr lang="pl-PL" sz="5000" b="1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860993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theme1.xml><?xml version="1.0" encoding="utf-8"?>
<a:theme xmlns:a="http://schemas.openxmlformats.org/drawingml/2006/main" name="White">
  <a:themeElements>
    <a:clrScheme name="White">
      <a:dk1>
        <a:srgbClr val="FFFFFF"/>
      </a:dk1>
      <a:lt1>
        <a:srgbClr val="FF5100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Arial-Times New Roman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Times New Roman" panose="02020603050405020304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63500" dist="127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>
          <a:outerShdw blurRad="50800" dist="25400" dir="5400000" rotWithShape="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71437" tIns="71437" rIns="71437" bIns="71437" numCol="1" spcCol="38100" rtlCol="0" anchor="ctr">
        <a:spAutoFit/>
      </a:bodyPr>
      <a:lstStyle>
        <a:defPPr marL="0" marR="0" indent="0" algn="ctr" defTabSz="821531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71437" tIns="71437" rIns="71437" bIns="71437" numCol="1" spcCol="38100" rtlCol="0" anchor="ctr">
        <a:spAutoFit/>
      </a:bodyPr>
      <a:lstStyle>
        <a:defPPr marL="0" marR="0" indent="0" algn="ctr" defTabSz="821531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8000" b="0" i="0" u="none" strike="noStrike" cap="none" spc="0" normalizeH="0" baseline="0">
            <a:ln>
              <a:noFill/>
            </a:ln>
            <a:solidFill>
              <a:srgbClr val="FF5100"/>
            </a:solidFill>
            <a:effectLst/>
            <a:uFillTx/>
            <a:latin typeface="Bebas Neue Bold"/>
            <a:ea typeface="Bebas Neue Bold"/>
            <a:cs typeface="Bebas Neue Bold"/>
            <a:sym typeface="Bebas Neue Bold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Helvetica Light"/>
        <a:ea typeface="Helvetica Light"/>
        <a:cs typeface="Helvetica Light"/>
      </a:majorFont>
      <a:minorFont>
        <a:latin typeface="Helvetica Light"/>
        <a:ea typeface="Helvetica Light"/>
        <a:cs typeface="Helvetica Light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63500" dist="127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>
          <a:outerShdw blurRad="50800" dist="25400" dir="5400000" rotWithShape="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71437" tIns="71437" rIns="71437" bIns="71437" numCol="1" spcCol="38100" rtlCol="0" anchor="ctr">
        <a:spAutoFit/>
      </a:bodyPr>
      <a:lstStyle>
        <a:defPPr marL="0" marR="0" indent="0" algn="ctr" defTabSz="821531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71437" tIns="71437" rIns="71437" bIns="71437" numCol="1" spcCol="38100" rtlCol="0" anchor="ctr">
        <a:spAutoFit/>
      </a:bodyPr>
      <a:lstStyle>
        <a:defPPr marL="0" marR="0" indent="0" algn="ctr" defTabSz="821531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8000" b="0" i="0" u="none" strike="noStrike" cap="none" spc="0" normalizeH="0" baseline="0">
            <a:ln>
              <a:noFill/>
            </a:ln>
            <a:solidFill>
              <a:srgbClr val="FF5100"/>
            </a:solidFill>
            <a:effectLst/>
            <a:uFillTx/>
            <a:latin typeface="Bebas Neue Bold"/>
            <a:ea typeface="Bebas Neue Bold"/>
            <a:cs typeface="Bebas Neue Bold"/>
            <a:sym typeface="Bebas Neue Bold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30027</TotalTime>
  <Words>940</Words>
  <Application>Microsoft Office PowerPoint</Application>
  <PresentationFormat>Niestandardowy</PresentationFormat>
  <Paragraphs>87</Paragraphs>
  <Slides>14</Slides>
  <Notes>5</Notes>
  <HiddenSlides>0</HiddenSlides>
  <MMClips>0</MMClips>
  <ScaleCrop>false</ScaleCrop>
  <HeadingPairs>
    <vt:vector size="6" baseType="variant">
      <vt:variant>
        <vt:lpstr>Używane czcionki</vt:lpstr>
      </vt:variant>
      <vt:variant>
        <vt:i4>6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14</vt:i4>
      </vt:variant>
    </vt:vector>
  </HeadingPairs>
  <TitlesOfParts>
    <vt:vector size="21" baseType="lpstr">
      <vt:lpstr>Arial</vt:lpstr>
      <vt:lpstr>Bebas Neue Bold</vt:lpstr>
      <vt:lpstr>Calibri</vt:lpstr>
      <vt:lpstr>Helvetica Light</vt:lpstr>
      <vt:lpstr>Helvetica Neue</vt:lpstr>
      <vt:lpstr>Times New Roman</vt:lpstr>
      <vt:lpstr>White</vt:lpstr>
      <vt:lpstr>  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Lukasz.Skowron@mc.gov.pl</dc:creator>
  <cp:lastModifiedBy>Hebda Teresa</cp:lastModifiedBy>
  <cp:revision>833</cp:revision>
  <dcterms:modified xsi:type="dcterms:W3CDTF">2019-01-30T13:20:03Z</dcterms:modified>
</cp:coreProperties>
</file>