
<file path=[Content_Types].xml><?xml version="1.0" encoding="utf-8"?>
<Types xmlns="http://schemas.openxmlformats.org/package/2006/content-types">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8"/>
  </p:notesMasterIdLst>
  <p:handoutMasterIdLst>
    <p:handoutMasterId r:id="rId9"/>
  </p:handoutMasterIdLst>
  <p:sldIdLst>
    <p:sldId id="386" r:id="rId3"/>
    <p:sldId id="385" r:id="rId4"/>
    <p:sldId id="268" r:id="rId5"/>
    <p:sldId id="384" r:id="rId6"/>
    <p:sldId id="28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Zapraszam" id="{E75E278A-FF0E-49A4-B170-79828D63BBAD}">
          <p14:sldIdLst>
            <p14:sldId id="386"/>
            <p14:sldId id="385"/>
            <p14:sldId id="268"/>
            <p14:sldId id="384"/>
            <p14:sldId id="281"/>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8595B"/>
    <a:srgbClr val="D2B4A6"/>
    <a:srgbClr val="734F29"/>
    <a:srgbClr val="D24726"/>
    <a:srgbClr val="DD462F"/>
    <a:srgbClr val="AEB785"/>
    <a:srgbClr val="EFD5A2"/>
    <a:srgbClr val="3B3026"/>
    <a:srgbClr val="ECE1CA"/>
    <a:srgbClr val="79553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6374" autoAdjust="0"/>
    <p:restoredTop sz="94103" autoAdjust="0"/>
  </p:normalViewPr>
  <p:slideViewPr>
    <p:cSldViewPr snapToGrid="0">
      <p:cViewPr varScale="1">
        <p:scale>
          <a:sx n="66" d="100"/>
          <a:sy n="66" d="100"/>
        </p:scale>
        <p:origin x="232"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3" d="100"/>
          <a:sy n="53" d="100"/>
        </p:scale>
        <p:origin x="2648" y="6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4EDC04-B905-45C3-9999-44F57DD08F41}" type="doc">
      <dgm:prSet loTypeId="urn:microsoft.com/office/officeart/2005/8/layout/arrow2" loCatId="process" qsTypeId="urn:microsoft.com/office/officeart/2009/2/quickstyle/3d8" qsCatId="3D" csTypeId="urn:microsoft.com/office/officeart/2005/8/colors/accent1_2" csCatId="accent1" phldr="1"/>
      <dgm:spPr/>
      <dgm:t>
        <a:bodyPr/>
        <a:lstStyle/>
        <a:p>
          <a:endParaRPr lang="pl-PL"/>
        </a:p>
      </dgm:t>
    </dgm:pt>
    <dgm:pt modelId="{C2BAF788-F82D-4CBC-ACC0-EBD8E46A4F37}">
      <dgm:prSet phldrT="[Tekst]" custT="1"/>
      <dgm:spPr/>
      <dgm:t>
        <a:bodyPr/>
        <a:lstStyle/>
        <a:p>
          <a:endParaRPr lang="pl-PL" sz="3200" b="1" dirty="0" smtClean="0"/>
        </a:p>
      </dgm:t>
    </dgm:pt>
    <dgm:pt modelId="{3D8F89FB-DAC9-443E-85AF-C7EB43D1CA58}" type="parTrans" cxnId="{5A281F60-F9F5-47DB-9ABE-37BD91B53C53}">
      <dgm:prSet/>
      <dgm:spPr/>
      <dgm:t>
        <a:bodyPr/>
        <a:lstStyle/>
        <a:p>
          <a:endParaRPr lang="pl-PL"/>
        </a:p>
      </dgm:t>
    </dgm:pt>
    <dgm:pt modelId="{007D9AE5-FAC9-4310-9E72-3A2FC4F4C7C6}" type="sibTrans" cxnId="{5A281F60-F9F5-47DB-9ABE-37BD91B53C53}">
      <dgm:prSet/>
      <dgm:spPr/>
      <dgm:t>
        <a:bodyPr/>
        <a:lstStyle/>
        <a:p>
          <a:endParaRPr lang="pl-PL"/>
        </a:p>
      </dgm:t>
    </dgm:pt>
    <dgm:pt modelId="{92772749-8357-4484-A9F6-6B24CCF2D3C5}">
      <dgm:prSet phldrT="[Tekst]" custT="1"/>
      <dgm:spPr/>
      <dgm:t>
        <a:bodyPr/>
        <a:lstStyle/>
        <a:p>
          <a:endParaRPr lang="pl-PL" sz="2400" dirty="0"/>
        </a:p>
      </dgm:t>
    </dgm:pt>
    <dgm:pt modelId="{4304BAD1-9106-45CD-A3DC-544B6EE471A1}" type="parTrans" cxnId="{0094122F-8F6B-480C-9A25-95724E56ADCC}">
      <dgm:prSet/>
      <dgm:spPr/>
      <dgm:t>
        <a:bodyPr/>
        <a:lstStyle/>
        <a:p>
          <a:endParaRPr lang="pl-PL"/>
        </a:p>
      </dgm:t>
    </dgm:pt>
    <dgm:pt modelId="{CCCE3BC1-69E3-4B73-B2AE-32A019DFFBCB}" type="sibTrans" cxnId="{0094122F-8F6B-480C-9A25-95724E56ADCC}">
      <dgm:prSet/>
      <dgm:spPr/>
      <dgm:t>
        <a:bodyPr/>
        <a:lstStyle/>
        <a:p>
          <a:endParaRPr lang="pl-PL"/>
        </a:p>
      </dgm:t>
    </dgm:pt>
    <dgm:pt modelId="{9D99533D-6377-4AE2-B30B-946C76D994F9}">
      <dgm:prSet phldrT="[Tekst]" custT="1"/>
      <dgm:spPr/>
      <dgm:t>
        <a:bodyPr/>
        <a:lstStyle/>
        <a:p>
          <a:endParaRPr lang="pl-PL" sz="1600" dirty="0"/>
        </a:p>
      </dgm:t>
    </dgm:pt>
    <dgm:pt modelId="{FB93949E-1A0E-4D80-8693-987B6F8B1B0A}" type="parTrans" cxnId="{2E5351C4-F527-4D0F-A24A-B57B9DABE342}">
      <dgm:prSet/>
      <dgm:spPr/>
      <dgm:t>
        <a:bodyPr/>
        <a:lstStyle/>
        <a:p>
          <a:endParaRPr lang="pl-PL"/>
        </a:p>
      </dgm:t>
    </dgm:pt>
    <dgm:pt modelId="{2A70C079-7856-4670-B836-0425B20631AB}" type="sibTrans" cxnId="{2E5351C4-F527-4D0F-A24A-B57B9DABE342}">
      <dgm:prSet/>
      <dgm:spPr/>
      <dgm:t>
        <a:bodyPr/>
        <a:lstStyle/>
        <a:p>
          <a:endParaRPr lang="pl-PL"/>
        </a:p>
      </dgm:t>
    </dgm:pt>
    <dgm:pt modelId="{3340133B-A4C1-4BF4-A82B-79BBCA7F077F}">
      <dgm:prSet/>
      <dgm:spPr/>
      <dgm:t>
        <a:bodyPr/>
        <a:lstStyle/>
        <a:p>
          <a:endParaRPr lang="pl-PL"/>
        </a:p>
      </dgm:t>
    </dgm:pt>
    <dgm:pt modelId="{95008B90-F1A8-4FD3-B7C9-615708A812DB}" type="parTrans" cxnId="{20F78DA4-B703-48C0-B704-52A5458AC844}">
      <dgm:prSet/>
      <dgm:spPr/>
      <dgm:t>
        <a:bodyPr/>
        <a:lstStyle/>
        <a:p>
          <a:endParaRPr lang="pl-PL"/>
        </a:p>
      </dgm:t>
    </dgm:pt>
    <dgm:pt modelId="{E23E3695-6901-4B28-AA39-1C3D9B7C6134}" type="sibTrans" cxnId="{20F78DA4-B703-48C0-B704-52A5458AC844}">
      <dgm:prSet/>
      <dgm:spPr/>
      <dgm:t>
        <a:bodyPr/>
        <a:lstStyle/>
        <a:p>
          <a:endParaRPr lang="pl-PL"/>
        </a:p>
      </dgm:t>
    </dgm:pt>
    <dgm:pt modelId="{0451F182-811E-410A-BE36-EF6248ABC2C2}">
      <dgm:prSet phldrT="[Tekst]" custT="1"/>
      <dgm:spPr/>
      <dgm:t>
        <a:bodyPr/>
        <a:lstStyle/>
        <a:p>
          <a:endParaRPr lang="pl-PL" sz="1600" dirty="0"/>
        </a:p>
      </dgm:t>
    </dgm:pt>
    <dgm:pt modelId="{75DA1473-EB07-469E-9946-B688C64083BB}" type="parTrans" cxnId="{A7942E48-E600-43E4-9FB1-20FDA6AA642C}">
      <dgm:prSet/>
      <dgm:spPr/>
      <dgm:t>
        <a:bodyPr/>
        <a:lstStyle/>
        <a:p>
          <a:endParaRPr lang="pl-PL"/>
        </a:p>
      </dgm:t>
    </dgm:pt>
    <dgm:pt modelId="{193826A4-6330-4B7A-8299-619CACADC6B8}" type="sibTrans" cxnId="{A7942E48-E600-43E4-9FB1-20FDA6AA642C}">
      <dgm:prSet/>
      <dgm:spPr/>
      <dgm:t>
        <a:bodyPr/>
        <a:lstStyle/>
        <a:p>
          <a:endParaRPr lang="pl-PL"/>
        </a:p>
      </dgm:t>
    </dgm:pt>
    <dgm:pt modelId="{A606E52B-FC3D-41CB-A2A7-2063BD6175AD}" type="pres">
      <dgm:prSet presAssocID="{254EDC04-B905-45C3-9999-44F57DD08F41}" presName="arrowDiagram" presStyleCnt="0">
        <dgm:presLayoutVars>
          <dgm:chMax val="5"/>
          <dgm:dir/>
          <dgm:resizeHandles val="exact"/>
        </dgm:presLayoutVars>
      </dgm:prSet>
      <dgm:spPr/>
      <dgm:t>
        <a:bodyPr/>
        <a:lstStyle/>
        <a:p>
          <a:endParaRPr lang="pl-PL"/>
        </a:p>
      </dgm:t>
    </dgm:pt>
    <dgm:pt modelId="{916D03C1-7237-4560-8DC3-78DF5D850CA6}" type="pres">
      <dgm:prSet presAssocID="{254EDC04-B905-45C3-9999-44F57DD08F41}" presName="arrow" presStyleLbl="bgShp" presStyleIdx="0" presStyleCnt="1"/>
      <dgm:spPr/>
    </dgm:pt>
    <dgm:pt modelId="{29681D90-7A1E-45C3-9E9D-82607F1BE9FB}" type="pres">
      <dgm:prSet presAssocID="{254EDC04-B905-45C3-9999-44F57DD08F41}" presName="arrowDiagram5" presStyleCnt="0"/>
      <dgm:spPr/>
    </dgm:pt>
    <dgm:pt modelId="{D1E046A3-1904-4C81-960F-615049EC4139}" type="pres">
      <dgm:prSet presAssocID="{C2BAF788-F82D-4CBC-ACC0-EBD8E46A4F37}" presName="bullet5a" presStyleLbl="node1" presStyleIdx="0" presStyleCnt="5" custLinFactNeighborX="84134" custLinFactNeighborY="-94322"/>
      <dgm:spPr/>
    </dgm:pt>
    <dgm:pt modelId="{EC0E6807-CB3F-4223-82BC-C9F25AF2913D}" type="pres">
      <dgm:prSet presAssocID="{C2BAF788-F82D-4CBC-ACC0-EBD8E46A4F37}" presName="textBox5a" presStyleLbl="revTx" presStyleIdx="0" presStyleCnt="5">
        <dgm:presLayoutVars>
          <dgm:bulletEnabled val="1"/>
        </dgm:presLayoutVars>
      </dgm:prSet>
      <dgm:spPr/>
      <dgm:t>
        <a:bodyPr/>
        <a:lstStyle/>
        <a:p>
          <a:endParaRPr lang="pl-PL"/>
        </a:p>
      </dgm:t>
    </dgm:pt>
    <dgm:pt modelId="{FCC65C2C-2180-4BAF-85B1-53D6E8C66BCD}" type="pres">
      <dgm:prSet presAssocID="{92772749-8357-4484-A9F6-6B24CCF2D3C5}" presName="bullet5b" presStyleLbl="node1" presStyleIdx="1" presStyleCnt="5"/>
      <dgm:spPr/>
    </dgm:pt>
    <dgm:pt modelId="{E8996B9B-7811-4C0C-9B2E-F2DB0C0C615D}" type="pres">
      <dgm:prSet presAssocID="{92772749-8357-4484-A9F6-6B24CCF2D3C5}" presName="textBox5b" presStyleLbl="revTx" presStyleIdx="1" presStyleCnt="5">
        <dgm:presLayoutVars>
          <dgm:bulletEnabled val="1"/>
        </dgm:presLayoutVars>
      </dgm:prSet>
      <dgm:spPr/>
      <dgm:t>
        <a:bodyPr/>
        <a:lstStyle/>
        <a:p>
          <a:endParaRPr lang="pl-PL"/>
        </a:p>
      </dgm:t>
    </dgm:pt>
    <dgm:pt modelId="{A49280C4-A72A-465D-8782-11E92924BB04}" type="pres">
      <dgm:prSet presAssocID="{9D99533D-6377-4AE2-B30B-946C76D994F9}" presName="bullet5c" presStyleLbl="node1" presStyleIdx="2" presStyleCnt="5"/>
      <dgm:spPr/>
    </dgm:pt>
    <dgm:pt modelId="{93AEDCB1-0AF1-462E-9B01-FCB29E0CA001}" type="pres">
      <dgm:prSet presAssocID="{9D99533D-6377-4AE2-B30B-946C76D994F9}" presName="textBox5c" presStyleLbl="revTx" presStyleIdx="2" presStyleCnt="5">
        <dgm:presLayoutVars>
          <dgm:bulletEnabled val="1"/>
        </dgm:presLayoutVars>
      </dgm:prSet>
      <dgm:spPr/>
      <dgm:t>
        <a:bodyPr/>
        <a:lstStyle/>
        <a:p>
          <a:endParaRPr lang="pl-PL"/>
        </a:p>
      </dgm:t>
    </dgm:pt>
    <dgm:pt modelId="{9A0D8936-3CBC-4ECB-BB95-2C375B3C3972}" type="pres">
      <dgm:prSet presAssocID="{0451F182-811E-410A-BE36-EF6248ABC2C2}" presName="bullet5d" presStyleLbl="node1" presStyleIdx="3" presStyleCnt="5"/>
      <dgm:spPr/>
    </dgm:pt>
    <dgm:pt modelId="{8FFBD453-2061-463D-A41A-C3871816937A}" type="pres">
      <dgm:prSet presAssocID="{0451F182-811E-410A-BE36-EF6248ABC2C2}" presName="textBox5d" presStyleLbl="revTx" presStyleIdx="3" presStyleCnt="5">
        <dgm:presLayoutVars>
          <dgm:bulletEnabled val="1"/>
        </dgm:presLayoutVars>
      </dgm:prSet>
      <dgm:spPr/>
      <dgm:t>
        <a:bodyPr/>
        <a:lstStyle/>
        <a:p>
          <a:endParaRPr lang="pl-PL"/>
        </a:p>
      </dgm:t>
    </dgm:pt>
    <dgm:pt modelId="{B9787AD8-5884-485A-B040-1F96893C9EFA}" type="pres">
      <dgm:prSet presAssocID="{3340133B-A4C1-4BF4-A82B-79BBCA7F077F}" presName="bullet5e" presStyleLbl="node1" presStyleIdx="4" presStyleCnt="5"/>
      <dgm:spPr/>
    </dgm:pt>
    <dgm:pt modelId="{94DD5299-0166-4949-AFBB-1C2FB6CCB76E}" type="pres">
      <dgm:prSet presAssocID="{3340133B-A4C1-4BF4-A82B-79BBCA7F077F}" presName="textBox5e" presStyleLbl="revTx" presStyleIdx="4" presStyleCnt="5">
        <dgm:presLayoutVars>
          <dgm:bulletEnabled val="1"/>
        </dgm:presLayoutVars>
      </dgm:prSet>
      <dgm:spPr/>
      <dgm:t>
        <a:bodyPr/>
        <a:lstStyle/>
        <a:p>
          <a:endParaRPr lang="pl-PL"/>
        </a:p>
      </dgm:t>
    </dgm:pt>
  </dgm:ptLst>
  <dgm:cxnLst>
    <dgm:cxn modelId="{A7942E48-E600-43E4-9FB1-20FDA6AA642C}" srcId="{254EDC04-B905-45C3-9999-44F57DD08F41}" destId="{0451F182-811E-410A-BE36-EF6248ABC2C2}" srcOrd="3" destOrd="0" parTransId="{75DA1473-EB07-469E-9946-B688C64083BB}" sibTransId="{193826A4-6330-4B7A-8299-619CACADC6B8}"/>
    <dgm:cxn modelId="{652CB768-9593-48A2-9C6B-072E431E6216}" type="presOf" srcId="{3340133B-A4C1-4BF4-A82B-79BBCA7F077F}" destId="{94DD5299-0166-4949-AFBB-1C2FB6CCB76E}" srcOrd="0" destOrd="0" presId="urn:microsoft.com/office/officeart/2005/8/layout/arrow2"/>
    <dgm:cxn modelId="{0094122F-8F6B-480C-9A25-95724E56ADCC}" srcId="{254EDC04-B905-45C3-9999-44F57DD08F41}" destId="{92772749-8357-4484-A9F6-6B24CCF2D3C5}" srcOrd="1" destOrd="0" parTransId="{4304BAD1-9106-45CD-A3DC-544B6EE471A1}" sibTransId="{CCCE3BC1-69E3-4B73-B2AE-32A019DFFBCB}"/>
    <dgm:cxn modelId="{83B60F7F-BE62-4C03-BA1E-DA90962529E1}" type="presOf" srcId="{254EDC04-B905-45C3-9999-44F57DD08F41}" destId="{A606E52B-FC3D-41CB-A2A7-2063BD6175AD}" srcOrd="0" destOrd="0" presId="urn:microsoft.com/office/officeart/2005/8/layout/arrow2"/>
    <dgm:cxn modelId="{5A281F60-F9F5-47DB-9ABE-37BD91B53C53}" srcId="{254EDC04-B905-45C3-9999-44F57DD08F41}" destId="{C2BAF788-F82D-4CBC-ACC0-EBD8E46A4F37}" srcOrd="0" destOrd="0" parTransId="{3D8F89FB-DAC9-443E-85AF-C7EB43D1CA58}" sibTransId="{007D9AE5-FAC9-4310-9E72-3A2FC4F4C7C6}"/>
    <dgm:cxn modelId="{2E5351C4-F527-4D0F-A24A-B57B9DABE342}" srcId="{254EDC04-B905-45C3-9999-44F57DD08F41}" destId="{9D99533D-6377-4AE2-B30B-946C76D994F9}" srcOrd="2" destOrd="0" parTransId="{FB93949E-1A0E-4D80-8693-987B6F8B1B0A}" sibTransId="{2A70C079-7856-4670-B836-0425B20631AB}"/>
    <dgm:cxn modelId="{20F78DA4-B703-48C0-B704-52A5458AC844}" srcId="{254EDC04-B905-45C3-9999-44F57DD08F41}" destId="{3340133B-A4C1-4BF4-A82B-79BBCA7F077F}" srcOrd="4" destOrd="0" parTransId="{95008B90-F1A8-4FD3-B7C9-615708A812DB}" sibTransId="{E23E3695-6901-4B28-AA39-1C3D9B7C6134}"/>
    <dgm:cxn modelId="{0E895720-9784-4CA2-9F31-6C58CC447FFB}" type="presOf" srcId="{C2BAF788-F82D-4CBC-ACC0-EBD8E46A4F37}" destId="{EC0E6807-CB3F-4223-82BC-C9F25AF2913D}" srcOrd="0" destOrd="0" presId="urn:microsoft.com/office/officeart/2005/8/layout/arrow2"/>
    <dgm:cxn modelId="{82F29D8B-8167-4D85-9FCC-08B32360E528}" type="presOf" srcId="{0451F182-811E-410A-BE36-EF6248ABC2C2}" destId="{8FFBD453-2061-463D-A41A-C3871816937A}" srcOrd="0" destOrd="0" presId="urn:microsoft.com/office/officeart/2005/8/layout/arrow2"/>
    <dgm:cxn modelId="{6F06A14B-AF46-4542-B9C9-7ED95FDDE233}" type="presOf" srcId="{92772749-8357-4484-A9F6-6B24CCF2D3C5}" destId="{E8996B9B-7811-4C0C-9B2E-F2DB0C0C615D}" srcOrd="0" destOrd="0" presId="urn:microsoft.com/office/officeart/2005/8/layout/arrow2"/>
    <dgm:cxn modelId="{9DAC0CCA-45B2-42FB-ADE9-B2022AF7F71A}" type="presOf" srcId="{9D99533D-6377-4AE2-B30B-946C76D994F9}" destId="{93AEDCB1-0AF1-462E-9B01-FCB29E0CA001}" srcOrd="0" destOrd="0" presId="urn:microsoft.com/office/officeart/2005/8/layout/arrow2"/>
    <dgm:cxn modelId="{10E3C8B4-E1E3-40C0-9AA4-AA11BB0E6605}" type="presParOf" srcId="{A606E52B-FC3D-41CB-A2A7-2063BD6175AD}" destId="{916D03C1-7237-4560-8DC3-78DF5D850CA6}" srcOrd="0" destOrd="0" presId="urn:microsoft.com/office/officeart/2005/8/layout/arrow2"/>
    <dgm:cxn modelId="{87116C76-BDD6-4592-9383-EB1EDB79CB4D}" type="presParOf" srcId="{A606E52B-FC3D-41CB-A2A7-2063BD6175AD}" destId="{29681D90-7A1E-45C3-9E9D-82607F1BE9FB}" srcOrd="1" destOrd="0" presId="urn:microsoft.com/office/officeart/2005/8/layout/arrow2"/>
    <dgm:cxn modelId="{2CB0A78B-D478-4811-BA5F-EA200478943A}" type="presParOf" srcId="{29681D90-7A1E-45C3-9E9D-82607F1BE9FB}" destId="{D1E046A3-1904-4C81-960F-615049EC4139}" srcOrd="0" destOrd="0" presId="urn:microsoft.com/office/officeart/2005/8/layout/arrow2"/>
    <dgm:cxn modelId="{CAE34090-ED6D-4822-836E-C0E8605F5D66}" type="presParOf" srcId="{29681D90-7A1E-45C3-9E9D-82607F1BE9FB}" destId="{EC0E6807-CB3F-4223-82BC-C9F25AF2913D}" srcOrd="1" destOrd="0" presId="urn:microsoft.com/office/officeart/2005/8/layout/arrow2"/>
    <dgm:cxn modelId="{1469BF97-1C67-4C9A-BA75-1C2F0B95965E}" type="presParOf" srcId="{29681D90-7A1E-45C3-9E9D-82607F1BE9FB}" destId="{FCC65C2C-2180-4BAF-85B1-53D6E8C66BCD}" srcOrd="2" destOrd="0" presId="urn:microsoft.com/office/officeart/2005/8/layout/arrow2"/>
    <dgm:cxn modelId="{D1BF3972-21D1-41F2-B1E4-E4C92DC18E3B}" type="presParOf" srcId="{29681D90-7A1E-45C3-9E9D-82607F1BE9FB}" destId="{E8996B9B-7811-4C0C-9B2E-F2DB0C0C615D}" srcOrd="3" destOrd="0" presId="urn:microsoft.com/office/officeart/2005/8/layout/arrow2"/>
    <dgm:cxn modelId="{67B5EF97-0719-4545-A16F-F2A75681F6B5}" type="presParOf" srcId="{29681D90-7A1E-45C3-9E9D-82607F1BE9FB}" destId="{A49280C4-A72A-465D-8782-11E92924BB04}" srcOrd="4" destOrd="0" presId="urn:microsoft.com/office/officeart/2005/8/layout/arrow2"/>
    <dgm:cxn modelId="{AA9FADD3-FCE0-4CAA-A219-07023B7261FD}" type="presParOf" srcId="{29681D90-7A1E-45C3-9E9D-82607F1BE9FB}" destId="{93AEDCB1-0AF1-462E-9B01-FCB29E0CA001}" srcOrd="5" destOrd="0" presId="urn:microsoft.com/office/officeart/2005/8/layout/arrow2"/>
    <dgm:cxn modelId="{D707C9A0-70CE-41E5-B6F8-5E4176D316D5}" type="presParOf" srcId="{29681D90-7A1E-45C3-9E9D-82607F1BE9FB}" destId="{9A0D8936-3CBC-4ECB-BB95-2C375B3C3972}" srcOrd="6" destOrd="0" presId="urn:microsoft.com/office/officeart/2005/8/layout/arrow2"/>
    <dgm:cxn modelId="{2F47A8F5-45BF-4A5E-BEC8-CD533F7F8FDD}" type="presParOf" srcId="{29681D90-7A1E-45C3-9E9D-82607F1BE9FB}" destId="{8FFBD453-2061-463D-A41A-C3871816937A}" srcOrd="7" destOrd="0" presId="urn:microsoft.com/office/officeart/2005/8/layout/arrow2"/>
    <dgm:cxn modelId="{DDACE116-0312-4A64-92BF-E19F391B0D14}" type="presParOf" srcId="{29681D90-7A1E-45C3-9E9D-82607F1BE9FB}" destId="{B9787AD8-5884-485A-B040-1F96893C9EFA}" srcOrd="8" destOrd="0" presId="urn:microsoft.com/office/officeart/2005/8/layout/arrow2"/>
    <dgm:cxn modelId="{8D1C620C-9366-45DE-88E1-777590AD2DEB}" type="presParOf" srcId="{29681D90-7A1E-45C3-9E9D-82607F1BE9FB}" destId="{94DD5299-0166-4949-AFBB-1C2FB6CCB76E}"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D42BED-E898-46E3-B388-E5556D62D30C}"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pl-PL"/>
        </a:p>
      </dgm:t>
    </dgm:pt>
    <dgm:pt modelId="{643507A1-C782-4CD7-946C-7B13B92C9A4E}">
      <dgm:prSet phldrT="[Tekst]" custT="1"/>
      <dgm:spPr/>
      <dgm:t>
        <a:bodyPr/>
        <a:lstStyle/>
        <a:p>
          <a:r>
            <a:rPr lang="pl-PL" sz="2000" dirty="0" smtClean="0"/>
            <a:t>Odebranie gminom, tzn. społecznościom lokalnym prawa ustalania okręgów wyborczych w gminach (w tym miastach na prawach powiatu), co oznacza wyłączenie tej niezwykle ważnej sfery organizacji życia publicznego spod społecznej kontroli</a:t>
          </a:r>
          <a:endParaRPr lang="pl-PL" sz="2000" b="1" dirty="0"/>
        </a:p>
      </dgm:t>
    </dgm:pt>
    <dgm:pt modelId="{BFD053E1-BCCD-45D3-AC1C-04E976A87EF6}" type="parTrans" cxnId="{C1CD3D96-9B9A-4AC5-A835-DD8DCE9E8D6D}">
      <dgm:prSet/>
      <dgm:spPr/>
      <dgm:t>
        <a:bodyPr/>
        <a:lstStyle/>
        <a:p>
          <a:endParaRPr lang="pl-PL"/>
        </a:p>
      </dgm:t>
    </dgm:pt>
    <dgm:pt modelId="{79D6BF20-2670-4537-8631-1B9F852567AA}" type="sibTrans" cxnId="{C1CD3D96-9B9A-4AC5-A835-DD8DCE9E8D6D}">
      <dgm:prSet/>
      <dgm:spPr/>
      <dgm:t>
        <a:bodyPr/>
        <a:lstStyle/>
        <a:p>
          <a:endParaRPr lang="pl-PL"/>
        </a:p>
      </dgm:t>
    </dgm:pt>
    <dgm:pt modelId="{0FDF17F8-F11D-45B8-88B6-DA1BBDD593C4}">
      <dgm:prSet phldrT="[Tekst]" custT="1"/>
      <dgm:spPr/>
      <dgm:t>
        <a:bodyPr/>
        <a:lstStyle/>
        <a:p>
          <a:r>
            <a:rPr lang="pl-PL" sz="2000" dirty="0" smtClean="0"/>
            <a:t>Ograniczenie prawa udziału obywateli w składzie komisji wyborczych </a:t>
          </a:r>
          <a:br>
            <a:rPr lang="pl-PL" sz="2000" dirty="0" smtClean="0"/>
          </a:br>
          <a:r>
            <a:rPr lang="pl-PL" sz="2000" dirty="0" smtClean="0"/>
            <a:t>(w komisjach obwodowych 6 miejsc zapewnia się dla przedstawicieli partii politycznych, a zaledwie 3 dla reprezentantów lokalnych komitetów wyborczych, które w większości gmin uzyskują najwięcej mandatów)</a:t>
          </a:r>
          <a:endParaRPr lang="pl-PL" sz="2000" dirty="0"/>
        </a:p>
      </dgm:t>
    </dgm:pt>
    <dgm:pt modelId="{6CBADFA2-A7AC-48BF-A54B-21996F696C80}" type="parTrans" cxnId="{74F26B66-6F46-4F53-9E31-738F3F0C8277}">
      <dgm:prSet/>
      <dgm:spPr/>
      <dgm:t>
        <a:bodyPr/>
        <a:lstStyle/>
        <a:p>
          <a:endParaRPr lang="pl-PL"/>
        </a:p>
      </dgm:t>
    </dgm:pt>
    <dgm:pt modelId="{AA084EF5-1AF9-4DFC-9C2F-71ECA30F9E0F}" type="sibTrans" cxnId="{74F26B66-6F46-4F53-9E31-738F3F0C8277}">
      <dgm:prSet/>
      <dgm:spPr/>
      <dgm:t>
        <a:bodyPr/>
        <a:lstStyle/>
        <a:p>
          <a:endParaRPr lang="pl-PL"/>
        </a:p>
      </dgm:t>
    </dgm:pt>
    <dgm:pt modelId="{E27C97B9-8C13-4D91-AC6D-D8E2A4C730F5}">
      <dgm:prSet phldrT="[Tekst]" custT="1"/>
      <dgm:spPr/>
      <dgm:t>
        <a:bodyPr/>
        <a:lstStyle/>
        <a:p>
          <a:r>
            <a:rPr lang="pl-PL" sz="2000" dirty="0" smtClean="0"/>
            <a:t>Ograniczenie obywatelem możliwości  udziału w wyborach, poprzez likwidację instytucji głosowania korespondencyjnego, powszechnie stosowanego w krajach Europy i Świata</a:t>
          </a:r>
          <a:endParaRPr lang="pl-PL" sz="2000" b="1" dirty="0"/>
        </a:p>
      </dgm:t>
    </dgm:pt>
    <dgm:pt modelId="{D2A1886C-CA2E-452B-8509-8CE22FB1B0CB}" type="parTrans" cxnId="{A4FA0790-1824-456F-BD58-8992DBCF976A}">
      <dgm:prSet/>
      <dgm:spPr/>
      <dgm:t>
        <a:bodyPr/>
        <a:lstStyle/>
        <a:p>
          <a:endParaRPr lang="pl-PL"/>
        </a:p>
      </dgm:t>
    </dgm:pt>
    <dgm:pt modelId="{674C178C-DF37-427D-8BF3-4C2409C356F7}" type="sibTrans" cxnId="{A4FA0790-1824-456F-BD58-8992DBCF976A}">
      <dgm:prSet/>
      <dgm:spPr/>
      <dgm:t>
        <a:bodyPr/>
        <a:lstStyle/>
        <a:p>
          <a:endParaRPr lang="pl-PL"/>
        </a:p>
      </dgm:t>
    </dgm:pt>
    <dgm:pt modelId="{F3CCFF8A-3C92-4111-A75B-F99FAD036D38}">
      <dgm:prSet/>
      <dgm:spPr/>
      <dgm:t>
        <a:bodyPr/>
        <a:lstStyle/>
        <a:p>
          <a:endParaRPr lang="pl-PL"/>
        </a:p>
      </dgm:t>
    </dgm:pt>
    <dgm:pt modelId="{24DA2980-E194-4BDC-8B57-0ABE10B23D07}" type="parTrans" cxnId="{F175010A-92A2-42DC-9DD9-ACF725A3EDE3}">
      <dgm:prSet/>
      <dgm:spPr/>
      <dgm:t>
        <a:bodyPr/>
        <a:lstStyle/>
        <a:p>
          <a:endParaRPr lang="pl-PL"/>
        </a:p>
      </dgm:t>
    </dgm:pt>
    <dgm:pt modelId="{1F1D6ED6-5E91-4947-9935-0EC043FE1EC9}" type="sibTrans" cxnId="{F175010A-92A2-42DC-9DD9-ACF725A3EDE3}">
      <dgm:prSet/>
      <dgm:spPr/>
      <dgm:t>
        <a:bodyPr/>
        <a:lstStyle/>
        <a:p>
          <a:endParaRPr lang="pl-PL"/>
        </a:p>
      </dgm:t>
    </dgm:pt>
    <dgm:pt modelId="{E47522C4-CDE9-42E0-A16D-3DF59AD08514}" type="pres">
      <dgm:prSet presAssocID="{4FD42BED-E898-46E3-B388-E5556D62D30C}" presName="linear" presStyleCnt="0">
        <dgm:presLayoutVars>
          <dgm:dir/>
          <dgm:animLvl val="lvl"/>
          <dgm:resizeHandles val="exact"/>
        </dgm:presLayoutVars>
      </dgm:prSet>
      <dgm:spPr/>
      <dgm:t>
        <a:bodyPr/>
        <a:lstStyle/>
        <a:p>
          <a:endParaRPr lang="pl-PL"/>
        </a:p>
      </dgm:t>
    </dgm:pt>
    <dgm:pt modelId="{1E8DE247-ECFE-4FE6-8F05-236CDADA5B46}" type="pres">
      <dgm:prSet presAssocID="{643507A1-C782-4CD7-946C-7B13B92C9A4E}" presName="parentLin" presStyleCnt="0"/>
      <dgm:spPr/>
    </dgm:pt>
    <dgm:pt modelId="{DDF80456-8578-4EBB-9456-89B1E6F494ED}" type="pres">
      <dgm:prSet presAssocID="{643507A1-C782-4CD7-946C-7B13B92C9A4E}" presName="parentLeftMargin" presStyleLbl="node1" presStyleIdx="0" presStyleCnt="4"/>
      <dgm:spPr/>
      <dgm:t>
        <a:bodyPr/>
        <a:lstStyle/>
        <a:p>
          <a:endParaRPr lang="pl-PL"/>
        </a:p>
      </dgm:t>
    </dgm:pt>
    <dgm:pt modelId="{69EBC895-F76E-4917-814F-F092B0BABF35}" type="pres">
      <dgm:prSet presAssocID="{643507A1-C782-4CD7-946C-7B13B92C9A4E}" presName="parentText" presStyleLbl="node1" presStyleIdx="0" presStyleCnt="4" custScaleX="122186" custScaleY="192969" custLinFactX="-11681" custLinFactNeighborX="-100000" custLinFactNeighborY="3694">
        <dgm:presLayoutVars>
          <dgm:chMax val="0"/>
          <dgm:bulletEnabled val="1"/>
        </dgm:presLayoutVars>
      </dgm:prSet>
      <dgm:spPr/>
      <dgm:t>
        <a:bodyPr/>
        <a:lstStyle/>
        <a:p>
          <a:endParaRPr lang="pl-PL"/>
        </a:p>
      </dgm:t>
    </dgm:pt>
    <dgm:pt modelId="{8A7B229C-D817-4176-9F50-0A0DED64B5F3}" type="pres">
      <dgm:prSet presAssocID="{643507A1-C782-4CD7-946C-7B13B92C9A4E}" presName="negativeSpace" presStyleCnt="0"/>
      <dgm:spPr/>
    </dgm:pt>
    <dgm:pt modelId="{377567E1-A776-411B-A85A-A28D0A7B6270}" type="pres">
      <dgm:prSet presAssocID="{643507A1-C782-4CD7-946C-7B13B92C9A4E}" presName="childText" presStyleLbl="conFgAcc1" presStyleIdx="0" presStyleCnt="4">
        <dgm:presLayoutVars>
          <dgm:bulletEnabled val="1"/>
        </dgm:presLayoutVars>
      </dgm:prSet>
      <dgm:spPr/>
    </dgm:pt>
    <dgm:pt modelId="{471D9CC8-534A-4363-8CC9-73288AB7E0BD}" type="pres">
      <dgm:prSet presAssocID="{79D6BF20-2670-4537-8631-1B9F852567AA}" presName="spaceBetweenRectangles" presStyleCnt="0"/>
      <dgm:spPr/>
    </dgm:pt>
    <dgm:pt modelId="{99E164A7-BC56-41AB-8533-9A8FC5925E3E}" type="pres">
      <dgm:prSet presAssocID="{F3CCFF8A-3C92-4111-A75B-F99FAD036D38}" presName="parentLin" presStyleCnt="0"/>
      <dgm:spPr/>
    </dgm:pt>
    <dgm:pt modelId="{DB875B09-EC9C-4767-A9BD-47F91EE24E47}" type="pres">
      <dgm:prSet presAssocID="{F3CCFF8A-3C92-4111-A75B-F99FAD036D38}" presName="parentLeftMargin" presStyleLbl="node1" presStyleIdx="0" presStyleCnt="4"/>
      <dgm:spPr/>
      <dgm:t>
        <a:bodyPr/>
        <a:lstStyle/>
        <a:p>
          <a:endParaRPr lang="pl-PL"/>
        </a:p>
      </dgm:t>
    </dgm:pt>
    <dgm:pt modelId="{18F5FABA-0994-4AEC-991A-DDCCBCD4D937}" type="pres">
      <dgm:prSet presAssocID="{F3CCFF8A-3C92-4111-A75B-F99FAD036D38}" presName="parentText" presStyleLbl="node1" presStyleIdx="1" presStyleCnt="4" custScaleX="122216" custLinFactNeighborX="-98192" custLinFactNeighborY="1375">
        <dgm:presLayoutVars>
          <dgm:chMax val="0"/>
          <dgm:bulletEnabled val="1"/>
        </dgm:presLayoutVars>
      </dgm:prSet>
      <dgm:spPr/>
      <dgm:t>
        <a:bodyPr/>
        <a:lstStyle/>
        <a:p>
          <a:endParaRPr lang="pl-PL"/>
        </a:p>
      </dgm:t>
    </dgm:pt>
    <dgm:pt modelId="{91024526-344A-4293-A3CD-66B5F8C25B94}" type="pres">
      <dgm:prSet presAssocID="{F3CCFF8A-3C92-4111-A75B-F99FAD036D38}" presName="negativeSpace" presStyleCnt="0"/>
      <dgm:spPr/>
    </dgm:pt>
    <dgm:pt modelId="{77228745-5335-495F-A73B-AE80026E8CE3}" type="pres">
      <dgm:prSet presAssocID="{F3CCFF8A-3C92-4111-A75B-F99FAD036D38}" presName="childText" presStyleLbl="conFgAcc1" presStyleIdx="1" presStyleCnt="4">
        <dgm:presLayoutVars>
          <dgm:bulletEnabled val="1"/>
        </dgm:presLayoutVars>
      </dgm:prSet>
      <dgm:spPr/>
    </dgm:pt>
    <dgm:pt modelId="{9BD68E14-B62D-4CDC-BB51-E99603122FDE}" type="pres">
      <dgm:prSet presAssocID="{1F1D6ED6-5E91-4947-9935-0EC043FE1EC9}" presName="spaceBetweenRectangles" presStyleCnt="0"/>
      <dgm:spPr/>
    </dgm:pt>
    <dgm:pt modelId="{CE37F169-74E5-42FF-871B-A1D7AA149AA0}" type="pres">
      <dgm:prSet presAssocID="{0FDF17F8-F11D-45B8-88B6-DA1BBDD593C4}" presName="parentLin" presStyleCnt="0"/>
      <dgm:spPr/>
    </dgm:pt>
    <dgm:pt modelId="{BE594185-A366-4A2F-90F8-ECDAFA904F33}" type="pres">
      <dgm:prSet presAssocID="{0FDF17F8-F11D-45B8-88B6-DA1BBDD593C4}" presName="parentLeftMargin" presStyleLbl="node1" presStyleIdx="1" presStyleCnt="4"/>
      <dgm:spPr/>
      <dgm:t>
        <a:bodyPr/>
        <a:lstStyle/>
        <a:p>
          <a:endParaRPr lang="pl-PL"/>
        </a:p>
      </dgm:t>
    </dgm:pt>
    <dgm:pt modelId="{741AFFB1-2861-4A81-8262-FF898A5AC935}" type="pres">
      <dgm:prSet presAssocID="{0FDF17F8-F11D-45B8-88B6-DA1BBDD593C4}" presName="parentText" presStyleLbl="node1" presStyleIdx="2" presStyleCnt="4" custScaleX="122197" custScaleY="204167" custLinFactX="-282" custLinFactNeighborX="-100000" custLinFactNeighborY="5855">
        <dgm:presLayoutVars>
          <dgm:chMax val="0"/>
          <dgm:bulletEnabled val="1"/>
        </dgm:presLayoutVars>
      </dgm:prSet>
      <dgm:spPr/>
      <dgm:t>
        <a:bodyPr/>
        <a:lstStyle/>
        <a:p>
          <a:endParaRPr lang="pl-PL"/>
        </a:p>
      </dgm:t>
    </dgm:pt>
    <dgm:pt modelId="{E751CADC-CC6B-49C7-A69A-F4785572F3E3}" type="pres">
      <dgm:prSet presAssocID="{0FDF17F8-F11D-45B8-88B6-DA1BBDD593C4}" presName="negativeSpace" presStyleCnt="0"/>
      <dgm:spPr/>
    </dgm:pt>
    <dgm:pt modelId="{F309B96F-5B4E-4CFA-B988-1915C55AD3D5}" type="pres">
      <dgm:prSet presAssocID="{0FDF17F8-F11D-45B8-88B6-DA1BBDD593C4}" presName="childText" presStyleLbl="conFgAcc1" presStyleIdx="2" presStyleCnt="4">
        <dgm:presLayoutVars>
          <dgm:bulletEnabled val="1"/>
        </dgm:presLayoutVars>
      </dgm:prSet>
      <dgm:spPr/>
    </dgm:pt>
    <dgm:pt modelId="{2FBB23FD-2386-4E01-901B-D32C2FC7BEF5}" type="pres">
      <dgm:prSet presAssocID="{AA084EF5-1AF9-4DFC-9C2F-71ECA30F9E0F}" presName="spaceBetweenRectangles" presStyleCnt="0"/>
      <dgm:spPr/>
    </dgm:pt>
    <dgm:pt modelId="{FEB26670-DE0D-4246-98D8-AB0DAF89242B}" type="pres">
      <dgm:prSet presAssocID="{E27C97B9-8C13-4D91-AC6D-D8E2A4C730F5}" presName="parentLin" presStyleCnt="0"/>
      <dgm:spPr/>
    </dgm:pt>
    <dgm:pt modelId="{3573DB8E-DF03-4E9B-A959-1CF6D7FD7A0E}" type="pres">
      <dgm:prSet presAssocID="{E27C97B9-8C13-4D91-AC6D-D8E2A4C730F5}" presName="parentLeftMargin" presStyleLbl="node1" presStyleIdx="2" presStyleCnt="4"/>
      <dgm:spPr/>
      <dgm:t>
        <a:bodyPr/>
        <a:lstStyle/>
        <a:p>
          <a:endParaRPr lang="pl-PL"/>
        </a:p>
      </dgm:t>
    </dgm:pt>
    <dgm:pt modelId="{6B86011B-28F9-44B8-BA22-F3D6AAAD65AA}" type="pres">
      <dgm:prSet presAssocID="{E27C97B9-8C13-4D91-AC6D-D8E2A4C730F5}" presName="parentText" presStyleLbl="node1" presStyleIdx="3" presStyleCnt="4" custScaleX="122628" custScaleY="153706" custLinFactX="-142" custLinFactNeighborX="-100000" custLinFactNeighborY="4392">
        <dgm:presLayoutVars>
          <dgm:chMax val="0"/>
          <dgm:bulletEnabled val="1"/>
        </dgm:presLayoutVars>
      </dgm:prSet>
      <dgm:spPr/>
      <dgm:t>
        <a:bodyPr/>
        <a:lstStyle/>
        <a:p>
          <a:endParaRPr lang="pl-PL"/>
        </a:p>
      </dgm:t>
    </dgm:pt>
    <dgm:pt modelId="{7DD46C9E-494E-4243-A236-C4A4F095120E}" type="pres">
      <dgm:prSet presAssocID="{E27C97B9-8C13-4D91-AC6D-D8E2A4C730F5}" presName="negativeSpace" presStyleCnt="0"/>
      <dgm:spPr/>
    </dgm:pt>
    <dgm:pt modelId="{E2B3D589-036F-4A19-B42C-3EF17B205EEA}" type="pres">
      <dgm:prSet presAssocID="{E27C97B9-8C13-4D91-AC6D-D8E2A4C730F5}" presName="childText" presStyleLbl="conFgAcc1" presStyleIdx="3" presStyleCnt="4">
        <dgm:presLayoutVars>
          <dgm:bulletEnabled val="1"/>
        </dgm:presLayoutVars>
      </dgm:prSet>
      <dgm:spPr/>
    </dgm:pt>
  </dgm:ptLst>
  <dgm:cxnLst>
    <dgm:cxn modelId="{74F26B66-6F46-4F53-9E31-738F3F0C8277}" srcId="{4FD42BED-E898-46E3-B388-E5556D62D30C}" destId="{0FDF17F8-F11D-45B8-88B6-DA1BBDD593C4}" srcOrd="2" destOrd="0" parTransId="{6CBADFA2-A7AC-48BF-A54B-21996F696C80}" sibTransId="{AA084EF5-1AF9-4DFC-9C2F-71ECA30F9E0F}"/>
    <dgm:cxn modelId="{55515BB0-1500-49EE-82C4-DA62E7C041D5}" type="presOf" srcId="{4FD42BED-E898-46E3-B388-E5556D62D30C}" destId="{E47522C4-CDE9-42E0-A16D-3DF59AD08514}" srcOrd="0" destOrd="0" presId="urn:microsoft.com/office/officeart/2005/8/layout/list1"/>
    <dgm:cxn modelId="{6DD030C1-0625-4B01-B55D-98E2F8F04DF0}" type="presOf" srcId="{0FDF17F8-F11D-45B8-88B6-DA1BBDD593C4}" destId="{741AFFB1-2861-4A81-8262-FF898A5AC935}" srcOrd="1" destOrd="0" presId="urn:microsoft.com/office/officeart/2005/8/layout/list1"/>
    <dgm:cxn modelId="{54D9C2F4-6B7F-41A6-B3BF-856D6C5D88BC}" type="presOf" srcId="{E27C97B9-8C13-4D91-AC6D-D8E2A4C730F5}" destId="{3573DB8E-DF03-4E9B-A959-1CF6D7FD7A0E}" srcOrd="0" destOrd="0" presId="urn:microsoft.com/office/officeart/2005/8/layout/list1"/>
    <dgm:cxn modelId="{3224FF9E-168C-4BF6-9134-1937081E13A4}" type="presOf" srcId="{F3CCFF8A-3C92-4111-A75B-F99FAD036D38}" destId="{18F5FABA-0994-4AEC-991A-DDCCBCD4D937}" srcOrd="1" destOrd="0" presId="urn:microsoft.com/office/officeart/2005/8/layout/list1"/>
    <dgm:cxn modelId="{CBB24FC4-63EB-4815-BEE7-19A6638B5720}" type="presOf" srcId="{0FDF17F8-F11D-45B8-88B6-DA1BBDD593C4}" destId="{BE594185-A366-4A2F-90F8-ECDAFA904F33}" srcOrd="0" destOrd="0" presId="urn:microsoft.com/office/officeart/2005/8/layout/list1"/>
    <dgm:cxn modelId="{85C0B55F-9E80-4A8C-88B8-2F687A630FE0}" type="presOf" srcId="{643507A1-C782-4CD7-946C-7B13B92C9A4E}" destId="{69EBC895-F76E-4917-814F-F092B0BABF35}" srcOrd="1" destOrd="0" presId="urn:microsoft.com/office/officeart/2005/8/layout/list1"/>
    <dgm:cxn modelId="{47B151E1-1F17-41E1-A0DF-524D188A713C}" type="presOf" srcId="{F3CCFF8A-3C92-4111-A75B-F99FAD036D38}" destId="{DB875B09-EC9C-4767-A9BD-47F91EE24E47}" srcOrd="0" destOrd="0" presId="urn:microsoft.com/office/officeart/2005/8/layout/list1"/>
    <dgm:cxn modelId="{76EF7463-1CDC-4672-A597-96D1897B4641}" type="presOf" srcId="{643507A1-C782-4CD7-946C-7B13B92C9A4E}" destId="{DDF80456-8578-4EBB-9456-89B1E6F494ED}" srcOrd="0" destOrd="0" presId="urn:microsoft.com/office/officeart/2005/8/layout/list1"/>
    <dgm:cxn modelId="{C1CD3D96-9B9A-4AC5-A835-DD8DCE9E8D6D}" srcId="{4FD42BED-E898-46E3-B388-E5556D62D30C}" destId="{643507A1-C782-4CD7-946C-7B13B92C9A4E}" srcOrd="0" destOrd="0" parTransId="{BFD053E1-BCCD-45D3-AC1C-04E976A87EF6}" sibTransId="{79D6BF20-2670-4537-8631-1B9F852567AA}"/>
    <dgm:cxn modelId="{F175010A-92A2-42DC-9DD9-ACF725A3EDE3}" srcId="{4FD42BED-E898-46E3-B388-E5556D62D30C}" destId="{F3CCFF8A-3C92-4111-A75B-F99FAD036D38}" srcOrd="1" destOrd="0" parTransId="{24DA2980-E194-4BDC-8B57-0ABE10B23D07}" sibTransId="{1F1D6ED6-5E91-4947-9935-0EC043FE1EC9}"/>
    <dgm:cxn modelId="{09271D5B-2000-4653-AF2C-14F2D7D08DC7}" type="presOf" srcId="{E27C97B9-8C13-4D91-AC6D-D8E2A4C730F5}" destId="{6B86011B-28F9-44B8-BA22-F3D6AAAD65AA}" srcOrd="1" destOrd="0" presId="urn:microsoft.com/office/officeart/2005/8/layout/list1"/>
    <dgm:cxn modelId="{A4FA0790-1824-456F-BD58-8992DBCF976A}" srcId="{4FD42BED-E898-46E3-B388-E5556D62D30C}" destId="{E27C97B9-8C13-4D91-AC6D-D8E2A4C730F5}" srcOrd="3" destOrd="0" parTransId="{D2A1886C-CA2E-452B-8509-8CE22FB1B0CB}" sibTransId="{674C178C-DF37-427D-8BF3-4C2409C356F7}"/>
    <dgm:cxn modelId="{7DC64F44-EEA4-4095-827E-323D3FD3C2BB}" type="presParOf" srcId="{E47522C4-CDE9-42E0-A16D-3DF59AD08514}" destId="{1E8DE247-ECFE-4FE6-8F05-236CDADA5B46}" srcOrd="0" destOrd="0" presId="urn:microsoft.com/office/officeart/2005/8/layout/list1"/>
    <dgm:cxn modelId="{BADD5DC3-79CA-4566-BC88-65AA33BA4EF0}" type="presParOf" srcId="{1E8DE247-ECFE-4FE6-8F05-236CDADA5B46}" destId="{DDF80456-8578-4EBB-9456-89B1E6F494ED}" srcOrd="0" destOrd="0" presId="urn:microsoft.com/office/officeart/2005/8/layout/list1"/>
    <dgm:cxn modelId="{1BFC8678-90AB-41AE-BA50-FB9AE83DB113}" type="presParOf" srcId="{1E8DE247-ECFE-4FE6-8F05-236CDADA5B46}" destId="{69EBC895-F76E-4917-814F-F092B0BABF35}" srcOrd="1" destOrd="0" presId="urn:microsoft.com/office/officeart/2005/8/layout/list1"/>
    <dgm:cxn modelId="{401C9C17-758A-4781-907F-43A107571001}" type="presParOf" srcId="{E47522C4-CDE9-42E0-A16D-3DF59AD08514}" destId="{8A7B229C-D817-4176-9F50-0A0DED64B5F3}" srcOrd="1" destOrd="0" presId="urn:microsoft.com/office/officeart/2005/8/layout/list1"/>
    <dgm:cxn modelId="{8A5DCB79-1950-4FA0-840D-91ACBADBD8B2}" type="presParOf" srcId="{E47522C4-CDE9-42E0-A16D-3DF59AD08514}" destId="{377567E1-A776-411B-A85A-A28D0A7B6270}" srcOrd="2" destOrd="0" presId="urn:microsoft.com/office/officeart/2005/8/layout/list1"/>
    <dgm:cxn modelId="{FFE59A5B-F809-4717-8ED5-FF340FDDE36E}" type="presParOf" srcId="{E47522C4-CDE9-42E0-A16D-3DF59AD08514}" destId="{471D9CC8-534A-4363-8CC9-73288AB7E0BD}" srcOrd="3" destOrd="0" presId="urn:microsoft.com/office/officeart/2005/8/layout/list1"/>
    <dgm:cxn modelId="{52D183A6-E78A-497A-BF64-BB53FD07A115}" type="presParOf" srcId="{E47522C4-CDE9-42E0-A16D-3DF59AD08514}" destId="{99E164A7-BC56-41AB-8533-9A8FC5925E3E}" srcOrd="4" destOrd="0" presId="urn:microsoft.com/office/officeart/2005/8/layout/list1"/>
    <dgm:cxn modelId="{B86A806D-6AF3-46F1-A4D4-4117DC290A2E}" type="presParOf" srcId="{99E164A7-BC56-41AB-8533-9A8FC5925E3E}" destId="{DB875B09-EC9C-4767-A9BD-47F91EE24E47}" srcOrd="0" destOrd="0" presId="urn:microsoft.com/office/officeart/2005/8/layout/list1"/>
    <dgm:cxn modelId="{7BC6E0C7-24F4-4B8D-8E45-8249059168F6}" type="presParOf" srcId="{99E164A7-BC56-41AB-8533-9A8FC5925E3E}" destId="{18F5FABA-0994-4AEC-991A-DDCCBCD4D937}" srcOrd="1" destOrd="0" presId="urn:microsoft.com/office/officeart/2005/8/layout/list1"/>
    <dgm:cxn modelId="{D4E058C4-03A4-4681-8CB0-AB3636A746DA}" type="presParOf" srcId="{E47522C4-CDE9-42E0-A16D-3DF59AD08514}" destId="{91024526-344A-4293-A3CD-66B5F8C25B94}" srcOrd="5" destOrd="0" presId="urn:microsoft.com/office/officeart/2005/8/layout/list1"/>
    <dgm:cxn modelId="{658E64CB-15C8-4BDC-BC09-77A48938D3F2}" type="presParOf" srcId="{E47522C4-CDE9-42E0-A16D-3DF59AD08514}" destId="{77228745-5335-495F-A73B-AE80026E8CE3}" srcOrd="6" destOrd="0" presId="urn:microsoft.com/office/officeart/2005/8/layout/list1"/>
    <dgm:cxn modelId="{01E92FE8-6BD5-4D28-9174-2808C51D8D0C}" type="presParOf" srcId="{E47522C4-CDE9-42E0-A16D-3DF59AD08514}" destId="{9BD68E14-B62D-4CDC-BB51-E99603122FDE}" srcOrd="7" destOrd="0" presId="urn:microsoft.com/office/officeart/2005/8/layout/list1"/>
    <dgm:cxn modelId="{42F02BB6-EC20-413A-AAF6-EA5BD3D73705}" type="presParOf" srcId="{E47522C4-CDE9-42E0-A16D-3DF59AD08514}" destId="{CE37F169-74E5-42FF-871B-A1D7AA149AA0}" srcOrd="8" destOrd="0" presId="urn:microsoft.com/office/officeart/2005/8/layout/list1"/>
    <dgm:cxn modelId="{AA7C1A84-033E-40E6-9CCC-5078094FF9EE}" type="presParOf" srcId="{CE37F169-74E5-42FF-871B-A1D7AA149AA0}" destId="{BE594185-A366-4A2F-90F8-ECDAFA904F33}" srcOrd="0" destOrd="0" presId="urn:microsoft.com/office/officeart/2005/8/layout/list1"/>
    <dgm:cxn modelId="{9AA2E3AA-8F49-4C13-9580-59825CAF9E54}" type="presParOf" srcId="{CE37F169-74E5-42FF-871B-A1D7AA149AA0}" destId="{741AFFB1-2861-4A81-8262-FF898A5AC935}" srcOrd="1" destOrd="0" presId="urn:microsoft.com/office/officeart/2005/8/layout/list1"/>
    <dgm:cxn modelId="{68583AF5-E0D6-41DC-8A8E-B38A2DA41225}" type="presParOf" srcId="{E47522C4-CDE9-42E0-A16D-3DF59AD08514}" destId="{E751CADC-CC6B-49C7-A69A-F4785572F3E3}" srcOrd="9" destOrd="0" presId="urn:microsoft.com/office/officeart/2005/8/layout/list1"/>
    <dgm:cxn modelId="{0011C682-ABE4-4859-813A-F9D8054B1EA4}" type="presParOf" srcId="{E47522C4-CDE9-42E0-A16D-3DF59AD08514}" destId="{F309B96F-5B4E-4CFA-B988-1915C55AD3D5}" srcOrd="10" destOrd="0" presId="urn:microsoft.com/office/officeart/2005/8/layout/list1"/>
    <dgm:cxn modelId="{B116E0FB-F1C1-41E7-BBB3-A15BCD8877C4}" type="presParOf" srcId="{E47522C4-CDE9-42E0-A16D-3DF59AD08514}" destId="{2FBB23FD-2386-4E01-901B-D32C2FC7BEF5}" srcOrd="11" destOrd="0" presId="urn:microsoft.com/office/officeart/2005/8/layout/list1"/>
    <dgm:cxn modelId="{97C74888-7EBF-4354-AC32-770E9E594379}" type="presParOf" srcId="{E47522C4-CDE9-42E0-A16D-3DF59AD08514}" destId="{FEB26670-DE0D-4246-98D8-AB0DAF89242B}" srcOrd="12" destOrd="0" presId="urn:microsoft.com/office/officeart/2005/8/layout/list1"/>
    <dgm:cxn modelId="{C57CB1BF-2222-4829-87B3-70D0433A43A0}" type="presParOf" srcId="{FEB26670-DE0D-4246-98D8-AB0DAF89242B}" destId="{3573DB8E-DF03-4E9B-A959-1CF6D7FD7A0E}" srcOrd="0" destOrd="0" presId="urn:microsoft.com/office/officeart/2005/8/layout/list1"/>
    <dgm:cxn modelId="{01C75A7D-7D45-4C99-899D-13677519371B}" type="presParOf" srcId="{FEB26670-DE0D-4246-98D8-AB0DAF89242B}" destId="{6B86011B-28F9-44B8-BA22-F3D6AAAD65AA}" srcOrd="1" destOrd="0" presId="urn:microsoft.com/office/officeart/2005/8/layout/list1"/>
    <dgm:cxn modelId="{24A97108-67C0-45CC-A5D7-67000DEEBBBC}" type="presParOf" srcId="{E47522C4-CDE9-42E0-A16D-3DF59AD08514}" destId="{7DD46C9E-494E-4243-A236-C4A4F095120E}" srcOrd="13" destOrd="0" presId="urn:microsoft.com/office/officeart/2005/8/layout/list1"/>
    <dgm:cxn modelId="{7E3E7AFB-5FCA-4820-B3E5-4A1B5711D693}" type="presParOf" srcId="{E47522C4-CDE9-42E0-A16D-3DF59AD08514}" destId="{E2B3D589-036F-4A19-B42C-3EF17B205EEA}"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D42BED-E898-46E3-B388-E5556D62D30C}"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pl-PL"/>
        </a:p>
      </dgm:t>
    </dgm:pt>
    <dgm:pt modelId="{643507A1-C782-4CD7-946C-7B13B92C9A4E}">
      <dgm:prSet phldrT="[Tekst]" custT="1"/>
      <dgm:spPr/>
      <dgm:t>
        <a:bodyPr/>
        <a:lstStyle/>
        <a:p>
          <a:r>
            <a:rPr lang="pl-PL" sz="2000" dirty="0" smtClean="0"/>
            <a:t>Likwidację jednomandatowych okręgów wyborczych, co doprowadzi </a:t>
          </a:r>
          <a:br>
            <a:rPr lang="pl-PL" sz="2000" dirty="0" smtClean="0"/>
          </a:br>
          <a:r>
            <a:rPr lang="pl-PL" sz="2000" dirty="0" smtClean="0"/>
            <a:t>do upartyjnienia lokalnego życia publicznego, które od roku 1989 opiera się głównie na autentycznej aktywności lokalnej (komitety obywatelskie, stowarzyszenia, inne środowiska lokalne), a także zakłóci proporcjonalność reprezentacji poszczególnych części gminy w organie przedstawicielskim</a:t>
          </a:r>
          <a:endParaRPr lang="pl-PL" sz="2000" b="1" dirty="0"/>
        </a:p>
      </dgm:t>
    </dgm:pt>
    <dgm:pt modelId="{BFD053E1-BCCD-45D3-AC1C-04E976A87EF6}" type="parTrans" cxnId="{C1CD3D96-9B9A-4AC5-A835-DD8DCE9E8D6D}">
      <dgm:prSet/>
      <dgm:spPr/>
      <dgm:t>
        <a:bodyPr/>
        <a:lstStyle/>
        <a:p>
          <a:endParaRPr lang="pl-PL"/>
        </a:p>
      </dgm:t>
    </dgm:pt>
    <dgm:pt modelId="{79D6BF20-2670-4537-8631-1B9F852567AA}" type="sibTrans" cxnId="{C1CD3D96-9B9A-4AC5-A835-DD8DCE9E8D6D}">
      <dgm:prSet/>
      <dgm:spPr/>
      <dgm:t>
        <a:bodyPr/>
        <a:lstStyle/>
        <a:p>
          <a:endParaRPr lang="pl-PL"/>
        </a:p>
      </dgm:t>
    </dgm:pt>
    <dgm:pt modelId="{0FDF17F8-F11D-45B8-88B6-DA1BBDD593C4}">
      <dgm:prSet phldrT="[Tekst]" custT="1"/>
      <dgm:spPr/>
      <dgm:t>
        <a:bodyPr/>
        <a:lstStyle/>
        <a:p>
          <a:r>
            <a:rPr lang="pl-PL" sz="2000" dirty="0" smtClean="0"/>
            <a:t>Umożliwienie kandydowania do rady gminy osobom niezamieszkałym </a:t>
          </a:r>
          <a:br>
            <a:rPr lang="pl-PL" sz="2000" dirty="0" smtClean="0"/>
          </a:br>
          <a:r>
            <a:rPr lang="pl-PL" sz="2000" dirty="0" smtClean="0"/>
            <a:t>na jej terenie (możliwość kandydowania dla wszystkich zamieszkałych na terenie województwa) co  zniszczy to podmiotowość społeczności lokalnej, zwłaszcza przy powszechnym wprowadzeniu ordynacji proporcjonalnej (w skrajnym przypadku lista zgłaszana przez komitet wyborczy może w całości składać się z osób spoza gminy)</a:t>
          </a:r>
          <a:endParaRPr lang="pl-PL" sz="2000" dirty="0"/>
        </a:p>
      </dgm:t>
    </dgm:pt>
    <dgm:pt modelId="{6CBADFA2-A7AC-48BF-A54B-21996F696C80}" type="parTrans" cxnId="{74F26B66-6F46-4F53-9E31-738F3F0C8277}">
      <dgm:prSet/>
      <dgm:spPr/>
      <dgm:t>
        <a:bodyPr/>
        <a:lstStyle/>
        <a:p>
          <a:endParaRPr lang="pl-PL"/>
        </a:p>
      </dgm:t>
    </dgm:pt>
    <dgm:pt modelId="{AA084EF5-1AF9-4DFC-9C2F-71ECA30F9E0F}" type="sibTrans" cxnId="{74F26B66-6F46-4F53-9E31-738F3F0C8277}">
      <dgm:prSet/>
      <dgm:spPr/>
      <dgm:t>
        <a:bodyPr/>
        <a:lstStyle/>
        <a:p>
          <a:endParaRPr lang="pl-PL"/>
        </a:p>
      </dgm:t>
    </dgm:pt>
    <dgm:pt modelId="{E27C97B9-8C13-4D91-AC6D-D8E2A4C730F5}">
      <dgm:prSet phldrT="[Tekst]" custT="1"/>
      <dgm:spPr/>
      <dgm:t>
        <a:bodyPr/>
        <a:lstStyle/>
        <a:p>
          <a:r>
            <a:rPr lang="pl-PL" sz="2000" dirty="0" smtClean="0"/>
            <a:t>Ograniczenie liczby kadencji wójta/burmistrza/prezydenta miasta. Propozycja ta jest niezgodna z Konstytucją, ponieważ stanowi poważne ograniczenie zarówno biernego jak i czynnego prawa wyborczego. Ograniczenie prawa obywateli, które gwarantuje Konstytucja, może być wprowadzone tylko przepisem Konstytucji;</a:t>
          </a:r>
          <a:endParaRPr lang="pl-PL" sz="2000" b="1" dirty="0"/>
        </a:p>
      </dgm:t>
    </dgm:pt>
    <dgm:pt modelId="{D2A1886C-CA2E-452B-8509-8CE22FB1B0CB}" type="parTrans" cxnId="{A4FA0790-1824-456F-BD58-8992DBCF976A}">
      <dgm:prSet/>
      <dgm:spPr/>
      <dgm:t>
        <a:bodyPr/>
        <a:lstStyle/>
        <a:p>
          <a:endParaRPr lang="pl-PL"/>
        </a:p>
      </dgm:t>
    </dgm:pt>
    <dgm:pt modelId="{674C178C-DF37-427D-8BF3-4C2409C356F7}" type="sibTrans" cxnId="{A4FA0790-1824-456F-BD58-8992DBCF976A}">
      <dgm:prSet/>
      <dgm:spPr/>
      <dgm:t>
        <a:bodyPr/>
        <a:lstStyle/>
        <a:p>
          <a:endParaRPr lang="pl-PL"/>
        </a:p>
      </dgm:t>
    </dgm:pt>
    <dgm:pt modelId="{E47522C4-CDE9-42E0-A16D-3DF59AD08514}" type="pres">
      <dgm:prSet presAssocID="{4FD42BED-E898-46E3-B388-E5556D62D30C}" presName="linear" presStyleCnt="0">
        <dgm:presLayoutVars>
          <dgm:dir/>
          <dgm:animLvl val="lvl"/>
          <dgm:resizeHandles val="exact"/>
        </dgm:presLayoutVars>
      </dgm:prSet>
      <dgm:spPr/>
      <dgm:t>
        <a:bodyPr/>
        <a:lstStyle/>
        <a:p>
          <a:endParaRPr lang="pl-PL"/>
        </a:p>
      </dgm:t>
    </dgm:pt>
    <dgm:pt modelId="{1E8DE247-ECFE-4FE6-8F05-236CDADA5B46}" type="pres">
      <dgm:prSet presAssocID="{643507A1-C782-4CD7-946C-7B13B92C9A4E}" presName="parentLin" presStyleCnt="0"/>
      <dgm:spPr/>
    </dgm:pt>
    <dgm:pt modelId="{DDF80456-8578-4EBB-9456-89B1E6F494ED}" type="pres">
      <dgm:prSet presAssocID="{643507A1-C782-4CD7-946C-7B13B92C9A4E}" presName="parentLeftMargin" presStyleLbl="node1" presStyleIdx="0" presStyleCnt="3"/>
      <dgm:spPr/>
      <dgm:t>
        <a:bodyPr/>
        <a:lstStyle/>
        <a:p>
          <a:endParaRPr lang="pl-PL"/>
        </a:p>
      </dgm:t>
    </dgm:pt>
    <dgm:pt modelId="{69EBC895-F76E-4917-814F-F092B0BABF35}" type="pres">
      <dgm:prSet presAssocID="{643507A1-C782-4CD7-946C-7B13B92C9A4E}" presName="parentText" presStyleLbl="node1" presStyleIdx="0" presStyleCnt="3" custScaleX="122186" custScaleY="250719" custLinFactX="-11681" custLinFactNeighborX="-100000" custLinFactNeighborY="3694">
        <dgm:presLayoutVars>
          <dgm:chMax val="0"/>
          <dgm:bulletEnabled val="1"/>
        </dgm:presLayoutVars>
      </dgm:prSet>
      <dgm:spPr/>
      <dgm:t>
        <a:bodyPr/>
        <a:lstStyle/>
        <a:p>
          <a:endParaRPr lang="pl-PL"/>
        </a:p>
      </dgm:t>
    </dgm:pt>
    <dgm:pt modelId="{8A7B229C-D817-4176-9F50-0A0DED64B5F3}" type="pres">
      <dgm:prSet presAssocID="{643507A1-C782-4CD7-946C-7B13B92C9A4E}" presName="negativeSpace" presStyleCnt="0"/>
      <dgm:spPr/>
    </dgm:pt>
    <dgm:pt modelId="{377567E1-A776-411B-A85A-A28D0A7B6270}" type="pres">
      <dgm:prSet presAssocID="{643507A1-C782-4CD7-946C-7B13B92C9A4E}" presName="childText" presStyleLbl="conFgAcc1" presStyleIdx="0" presStyleCnt="3">
        <dgm:presLayoutVars>
          <dgm:bulletEnabled val="1"/>
        </dgm:presLayoutVars>
      </dgm:prSet>
      <dgm:spPr/>
    </dgm:pt>
    <dgm:pt modelId="{471D9CC8-534A-4363-8CC9-73288AB7E0BD}" type="pres">
      <dgm:prSet presAssocID="{79D6BF20-2670-4537-8631-1B9F852567AA}" presName="spaceBetweenRectangles" presStyleCnt="0"/>
      <dgm:spPr/>
    </dgm:pt>
    <dgm:pt modelId="{CE37F169-74E5-42FF-871B-A1D7AA149AA0}" type="pres">
      <dgm:prSet presAssocID="{0FDF17F8-F11D-45B8-88B6-DA1BBDD593C4}" presName="parentLin" presStyleCnt="0"/>
      <dgm:spPr/>
    </dgm:pt>
    <dgm:pt modelId="{BE594185-A366-4A2F-90F8-ECDAFA904F33}" type="pres">
      <dgm:prSet presAssocID="{0FDF17F8-F11D-45B8-88B6-DA1BBDD593C4}" presName="parentLeftMargin" presStyleLbl="node1" presStyleIdx="0" presStyleCnt="3"/>
      <dgm:spPr/>
      <dgm:t>
        <a:bodyPr/>
        <a:lstStyle/>
        <a:p>
          <a:endParaRPr lang="pl-PL"/>
        </a:p>
      </dgm:t>
    </dgm:pt>
    <dgm:pt modelId="{741AFFB1-2861-4A81-8262-FF898A5AC935}" type="pres">
      <dgm:prSet presAssocID="{0FDF17F8-F11D-45B8-88B6-DA1BBDD593C4}" presName="parentText" presStyleLbl="node1" presStyleIdx="1" presStyleCnt="3" custScaleX="122197" custScaleY="306077" custLinFactX="-282" custLinFactNeighborX="-100000" custLinFactNeighborY="5855">
        <dgm:presLayoutVars>
          <dgm:chMax val="0"/>
          <dgm:bulletEnabled val="1"/>
        </dgm:presLayoutVars>
      </dgm:prSet>
      <dgm:spPr/>
      <dgm:t>
        <a:bodyPr/>
        <a:lstStyle/>
        <a:p>
          <a:endParaRPr lang="pl-PL"/>
        </a:p>
      </dgm:t>
    </dgm:pt>
    <dgm:pt modelId="{E751CADC-CC6B-49C7-A69A-F4785572F3E3}" type="pres">
      <dgm:prSet presAssocID="{0FDF17F8-F11D-45B8-88B6-DA1BBDD593C4}" presName="negativeSpace" presStyleCnt="0"/>
      <dgm:spPr/>
    </dgm:pt>
    <dgm:pt modelId="{F309B96F-5B4E-4CFA-B988-1915C55AD3D5}" type="pres">
      <dgm:prSet presAssocID="{0FDF17F8-F11D-45B8-88B6-DA1BBDD593C4}" presName="childText" presStyleLbl="conFgAcc1" presStyleIdx="1" presStyleCnt="3">
        <dgm:presLayoutVars>
          <dgm:bulletEnabled val="1"/>
        </dgm:presLayoutVars>
      </dgm:prSet>
      <dgm:spPr/>
    </dgm:pt>
    <dgm:pt modelId="{2FBB23FD-2386-4E01-901B-D32C2FC7BEF5}" type="pres">
      <dgm:prSet presAssocID="{AA084EF5-1AF9-4DFC-9C2F-71ECA30F9E0F}" presName="spaceBetweenRectangles" presStyleCnt="0"/>
      <dgm:spPr/>
    </dgm:pt>
    <dgm:pt modelId="{FEB26670-DE0D-4246-98D8-AB0DAF89242B}" type="pres">
      <dgm:prSet presAssocID="{E27C97B9-8C13-4D91-AC6D-D8E2A4C730F5}" presName="parentLin" presStyleCnt="0"/>
      <dgm:spPr/>
    </dgm:pt>
    <dgm:pt modelId="{3573DB8E-DF03-4E9B-A959-1CF6D7FD7A0E}" type="pres">
      <dgm:prSet presAssocID="{E27C97B9-8C13-4D91-AC6D-D8E2A4C730F5}" presName="parentLeftMargin" presStyleLbl="node1" presStyleIdx="1" presStyleCnt="3"/>
      <dgm:spPr/>
      <dgm:t>
        <a:bodyPr/>
        <a:lstStyle/>
        <a:p>
          <a:endParaRPr lang="pl-PL"/>
        </a:p>
      </dgm:t>
    </dgm:pt>
    <dgm:pt modelId="{6B86011B-28F9-44B8-BA22-F3D6AAAD65AA}" type="pres">
      <dgm:prSet presAssocID="{E27C97B9-8C13-4D91-AC6D-D8E2A4C730F5}" presName="parentText" presStyleLbl="node1" presStyleIdx="2" presStyleCnt="3" custScaleX="122628" custScaleY="216632" custLinFactX="-142" custLinFactNeighborX="-100000" custLinFactNeighborY="4392">
        <dgm:presLayoutVars>
          <dgm:chMax val="0"/>
          <dgm:bulletEnabled val="1"/>
        </dgm:presLayoutVars>
      </dgm:prSet>
      <dgm:spPr/>
      <dgm:t>
        <a:bodyPr/>
        <a:lstStyle/>
        <a:p>
          <a:endParaRPr lang="pl-PL"/>
        </a:p>
      </dgm:t>
    </dgm:pt>
    <dgm:pt modelId="{7DD46C9E-494E-4243-A236-C4A4F095120E}" type="pres">
      <dgm:prSet presAssocID="{E27C97B9-8C13-4D91-AC6D-D8E2A4C730F5}" presName="negativeSpace" presStyleCnt="0"/>
      <dgm:spPr/>
    </dgm:pt>
    <dgm:pt modelId="{E2B3D589-036F-4A19-B42C-3EF17B205EEA}" type="pres">
      <dgm:prSet presAssocID="{E27C97B9-8C13-4D91-AC6D-D8E2A4C730F5}" presName="childText" presStyleLbl="conFgAcc1" presStyleIdx="2" presStyleCnt="3">
        <dgm:presLayoutVars>
          <dgm:bulletEnabled val="1"/>
        </dgm:presLayoutVars>
      </dgm:prSet>
      <dgm:spPr/>
    </dgm:pt>
  </dgm:ptLst>
  <dgm:cxnLst>
    <dgm:cxn modelId="{2F4618A7-B690-4A4B-8808-DCF9B05F26C8}" type="presOf" srcId="{E27C97B9-8C13-4D91-AC6D-D8E2A4C730F5}" destId="{6B86011B-28F9-44B8-BA22-F3D6AAAD65AA}" srcOrd="1" destOrd="0" presId="urn:microsoft.com/office/officeart/2005/8/layout/list1"/>
    <dgm:cxn modelId="{D5297094-B3E4-48BA-BC18-2A891F9FD265}" type="presOf" srcId="{643507A1-C782-4CD7-946C-7B13B92C9A4E}" destId="{69EBC895-F76E-4917-814F-F092B0BABF35}" srcOrd="1" destOrd="0" presId="urn:microsoft.com/office/officeart/2005/8/layout/list1"/>
    <dgm:cxn modelId="{1F8B76D3-2A05-42B7-A967-F653944E6923}" type="presOf" srcId="{4FD42BED-E898-46E3-B388-E5556D62D30C}" destId="{E47522C4-CDE9-42E0-A16D-3DF59AD08514}" srcOrd="0" destOrd="0" presId="urn:microsoft.com/office/officeart/2005/8/layout/list1"/>
    <dgm:cxn modelId="{74F26B66-6F46-4F53-9E31-738F3F0C8277}" srcId="{4FD42BED-E898-46E3-B388-E5556D62D30C}" destId="{0FDF17F8-F11D-45B8-88B6-DA1BBDD593C4}" srcOrd="1" destOrd="0" parTransId="{6CBADFA2-A7AC-48BF-A54B-21996F696C80}" sibTransId="{AA084EF5-1AF9-4DFC-9C2F-71ECA30F9E0F}"/>
    <dgm:cxn modelId="{F37C14F7-AE2E-4FF5-B36A-5641D9503A3D}" type="presOf" srcId="{0FDF17F8-F11D-45B8-88B6-DA1BBDD593C4}" destId="{BE594185-A366-4A2F-90F8-ECDAFA904F33}" srcOrd="0" destOrd="0" presId="urn:microsoft.com/office/officeart/2005/8/layout/list1"/>
    <dgm:cxn modelId="{C4115DBF-6A2A-4313-8B25-87A24B76657A}" type="presOf" srcId="{643507A1-C782-4CD7-946C-7B13B92C9A4E}" destId="{DDF80456-8578-4EBB-9456-89B1E6F494ED}" srcOrd="0" destOrd="0" presId="urn:microsoft.com/office/officeart/2005/8/layout/list1"/>
    <dgm:cxn modelId="{18FDD469-4261-4179-A90F-9A31D6B0CB74}" type="presOf" srcId="{0FDF17F8-F11D-45B8-88B6-DA1BBDD593C4}" destId="{741AFFB1-2861-4A81-8262-FF898A5AC935}" srcOrd="1" destOrd="0" presId="urn:microsoft.com/office/officeart/2005/8/layout/list1"/>
    <dgm:cxn modelId="{6D50CB16-AA7F-4A18-A87C-BC3819A75C79}" type="presOf" srcId="{E27C97B9-8C13-4D91-AC6D-D8E2A4C730F5}" destId="{3573DB8E-DF03-4E9B-A959-1CF6D7FD7A0E}" srcOrd="0" destOrd="0" presId="urn:microsoft.com/office/officeart/2005/8/layout/list1"/>
    <dgm:cxn modelId="{C1CD3D96-9B9A-4AC5-A835-DD8DCE9E8D6D}" srcId="{4FD42BED-E898-46E3-B388-E5556D62D30C}" destId="{643507A1-C782-4CD7-946C-7B13B92C9A4E}" srcOrd="0" destOrd="0" parTransId="{BFD053E1-BCCD-45D3-AC1C-04E976A87EF6}" sibTransId="{79D6BF20-2670-4537-8631-1B9F852567AA}"/>
    <dgm:cxn modelId="{A4FA0790-1824-456F-BD58-8992DBCF976A}" srcId="{4FD42BED-E898-46E3-B388-E5556D62D30C}" destId="{E27C97B9-8C13-4D91-AC6D-D8E2A4C730F5}" srcOrd="2" destOrd="0" parTransId="{D2A1886C-CA2E-452B-8509-8CE22FB1B0CB}" sibTransId="{674C178C-DF37-427D-8BF3-4C2409C356F7}"/>
    <dgm:cxn modelId="{7A338E26-30D5-41B3-A031-49E84A9BEB46}" type="presParOf" srcId="{E47522C4-CDE9-42E0-A16D-3DF59AD08514}" destId="{1E8DE247-ECFE-4FE6-8F05-236CDADA5B46}" srcOrd="0" destOrd="0" presId="urn:microsoft.com/office/officeart/2005/8/layout/list1"/>
    <dgm:cxn modelId="{E6319ED4-08A1-458A-A9DC-AC5282E065D2}" type="presParOf" srcId="{1E8DE247-ECFE-4FE6-8F05-236CDADA5B46}" destId="{DDF80456-8578-4EBB-9456-89B1E6F494ED}" srcOrd="0" destOrd="0" presId="urn:microsoft.com/office/officeart/2005/8/layout/list1"/>
    <dgm:cxn modelId="{16995AA2-3E67-4E58-B837-03E2F204E3CF}" type="presParOf" srcId="{1E8DE247-ECFE-4FE6-8F05-236CDADA5B46}" destId="{69EBC895-F76E-4917-814F-F092B0BABF35}" srcOrd="1" destOrd="0" presId="urn:microsoft.com/office/officeart/2005/8/layout/list1"/>
    <dgm:cxn modelId="{BC098647-ACFC-41EC-BFFA-A4CD810825D0}" type="presParOf" srcId="{E47522C4-CDE9-42E0-A16D-3DF59AD08514}" destId="{8A7B229C-D817-4176-9F50-0A0DED64B5F3}" srcOrd="1" destOrd="0" presId="urn:microsoft.com/office/officeart/2005/8/layout/list1"/>
    <dgm:cxn modelId="{189BD956-C001-420A-85B9-3B95BC05C623}" type="presParOf" srcId="{E47522C4-CDE9-42E0-A16D-3DF59AD08514}" destId="{377567E1-A776-411B-A85A-A28D0A7B6270}" srcOrd="2" destOrd="0" presId="urn:microsoft.com/office/officeart/2005/8/layout/list1"/>
    <dgm:cxn modelId="{2F245A1A-F3E5-405A-885E-BD5B9E8BA783}" type="presParOf" srcId="{E47522C4-CDE9-42E0-A16D-3DF59AD08514}" destId="{471D9CC8-534A-4363-8CC9-73288AB7E0BD}" srcOrd="3" destOrd="0" presId="urn:microsoft.com/office/officeart/2005/8/layout/list1"/>
    <dgm:cxn modelId="{2193A913-3BAA-4AFF-BA88-6DB86A712DD7}" type="presParOf" srcId="{E47522C4-CDE9-42E0-A16D-3DF59AD08514}" destId="{CE37F169-74E5-42FF-871B-A1D7AA149AA0}" srcOrd="4" destOrd="0" presId="urn:microsoft.com/office/officeart/2005/8/layout/list1"/>
    <dgm:cxn modelId="{2B918D7A-0C64-4264-8B98-60A9674EA06D}" type="presParOf" srcId="{CE37F169-74E5-42FF-871B-A1D7AA149AA0}" destId="{BE594185-A366-4A2F-90F8-ECDAFA904F33}" srcOrd="0" destOrd="0" presId="urn:microsoft.com/office/officeart/2005/8/layout/list1"/>
    <dgm:cxn modelId="{FC6793A3-B75B-4AB7-993A-ECAF843EA738}" type="presParOf" srcId="{CE37F169-74E5-42FF-871B-A1D7AA149AA0}" destId="{741AFFB1-2861-4A81-8262-FF898A5AC935}" srcOrd="1" destOrd="0" presId="urn:microsoft.com/office/officeart/2005/8/layout/list1"/>
    <dgm:cxn modelId="{2FE415C7-1ECF-4415-A865-C25CFE5BD5A3}" type="presParOf" srcId="{E47522C4-CDE9-42E0-A16D-3DF59AD08514}" destId="{E751CADC-CC6B-49C7-A69A-F4785572F3E3}" srcOrd="5" destOrd="0" presId="urn:microsoft.com/office/officeart/2005/8/layout/list1"/>
    <dgm:cxn modelId="{0BBED29C-2A9E-4F75-A7D1-62F3BF8FE632}" type="presParOf" srcId="{E47522C4-CDE9-42E0-A16D-3DF59AD08514}" destId="{F309B96F-5B4E-4CFA-B988-1915C55AD3D5}" srcOrd="6" destOrd="0" presId="urn:microsoft.com/office/officeart/2005/8/layout/list1"/>
    <dgm:cxn modelId="{BCE8F9BD-43F8-43BD-B6C8-EE897640C657}" type="presParOf" srcId="{E47522C4-CDE9-42E0-A16D-3DF59AD08514}" destId="{2FBB23FD-2386-4E01-901B-D32C2FC7BEF5}" srcOrd="7" destOrd="0" presId="urn:microsoft.com/office/officeart/2005/8/layout/list1"/>
    <dgm:cxn modelId="{6A56D027-C708-4575-8F5C-F0F59863EF37}" type="presParOf" srcId="{E47522C4-CDE9-42E0-A16D-3DF59AD08514}" destId="{FEB26670-DE0D-4246-98D8-AB0DAF89242B}" srcOrd="8" destOrd="0" presId="urn:microsoft.com/office/officeart/2005/8/layout/list1"/>
    <dgm:cxn modelId="{8EB3194C-3627-4A8F-87CA-EAAE7DE2B8E6}" type="presParOf" srcId="{FEB26670-DE0D-4246-98D8-AB0DAF89242B}" destId="{3573DB8E-DF03-4E9B-A959-1CF6D7FD7A0E}" srcOrd="0" destOrd="0" presId="urn:microsoft.com/office/officeart/2005/8/layout/list1"/>
    <dgm:cxn modelId="{760C4028-32F3-4A1C-833C-7811B3AB4B25}" type="presParOf" srcId="{FEB26670-DE0D-4246-98D8-AB0DAF89242B}" destId="{6B86011B-28F9-44B8-BA22-F3D6AAAD65AA}" srcOrd="1" destOrd="0" presId="urn:microsoft.com/office/officeart/2005/8/layout/list1"/>
    <dgm:cxn modelId="{0DC47EBC-C6FB-4C7D-A29C-630783897B06}" type="presParOf" srcId="{E47522C4-CDE9-42E0-A16D-3DF59AD08514}" destId="{7DD46C9E-494E-4243-A236-C4A4F095120E}" srcOrd="9" destOrd="0" presId="urn:microsoft.com/office/officeart/2005/8/layout/list1"/>
    <dgm:cxn modelId="{35B57CA6-5DEB-42FE-ADBB-8C8FB3F9045B}" type="presParOf" srcId="{E47522C4-CDE9-42E0-A16D-3DF59AD08514}" destId="{E2B3D589-036F-4A19-B42C-3EF17B205EEA}"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6D03C1-7237-4560-8DC3-78DF5D850CA6}">
      <dsp:nvSpPr>
        <dsp:cNvPr id="0" name=""/>
        <dsp:cNvSpPr/>
      </dsp:nvSpPr>
      <dsp:spPr>
        <a:xfrm>
          <a:off x="1155474" y="0"/>
          <a:ext cx="8525747" cy="5328591"/>
        </a:xfrm>
        <a:prstGeom prst="swooshArrow">
          <a:avLst>
            <a:gd name="adj1" fmla="val 25000"/>
            <a:gd name="adj2" fmla="val 25000"/>
          </a:avLst>
        </a:prstGeom>
        <a:solidFill>
          <a:schemeClr val="accent1">
            <a:tint val="4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sp>
    <dsp:sp modelId="{D1E046A3-1904-4C81-960F-615049EC4139}">
      <dsp:nvSpPr>
        <dsp:cNvPr id="0" name=""/>
        <dsp:cNvSpPr/>
      </dsp:nvSpPr>
      <dsp:spPr>
        <a:xfrm>
          <a:off x="2160240" y="3777382"/>
          <a:ext cx="196092" cy="196092"/>
        </a:xfrm>
        <a:prstGeom prst="ellipse">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C0E6807-CB3F-4223-82BC-C9F25AF2913D}">
      <dsp:nvSpPr>
        <dsp:cNvPr id="0" name=""/>
        <dsp:cNvSpPr/>
      </dsp:nvSpPr>
      <dsp:spPr>
        <a:xfrm>
          <a:off x="2093306" y="4060387"/>
          <a:ext cx="1116872" cy="1268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05" tIns="0" rIns="0" bIns="0" numCol="1" spcCol="1270" anchor="t" anchorCtr="0">
          <a:noAutofit/>
        </a:bodyPr>
        <a:lstStyle/>
        <a:p>
          <a:pPr lvl="0" algn="l" defTabSz="1422400">
            <a:lnSpc>
              <a:spcPct val="90000"/>
            </a:lnSpc>
            <a:spcBef>
              <a:spcPct val="0"/>
            </a:spcBef>
            <a:spcAft>
              <a:spcPct val="35000"/>
            </a:spcAft>
          </a:pPr>
          <a:endParaRPr lang="pl-PL" sz="3200" b="1" kern="1200" dirty="0" smtClean="0"/>
        </a:p>
      </dsp:txBody>
      <dsp:txXfrm>
        <a:off x="2093306" y="4060387"/>
        <a:ext cx="1116872" cy="1268204"/>
      </dsp:txXfrm>
    </dsp:sp>
    <dsp:sp modelId="{FCC65C2C-2180-4BAF-85B1-53D6E8C66BCD}">
      <dsp:nvSpPr>
        <dsp:cNvPr id="0" name=""/>
        <dsp:cNvSpPr/>
      </dsp:nvSpPr>
      <dsp:spPr>
        <a:xfrm>
          <a:off x="3056716" y="2942448"/>
          <a:ext cx="306926" cy="306926"/>
        </a:xfrm>
        <a:prstGeom prst="ellipse">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8996B9B-7811-4C0C-9B2E-F2DB0C0C615D}">
      <dsp:nvSpPr>
        <dsp:cNvPr id="0" name=""/>
        <dsp:cNvSpPr/>
      </dsp:nvSpPr>
      <dsp:spPr>
        <a:xfrm>
          <a:off x="3210179" y="3095911"/>
          <a:ext cx="1415274" cy="2232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634" tIns="0" rIns="0" bIns="0" numCol="1" spcCol="1270" anchor="t" anchorCtr="0">
          <a:noAutofit/>
        </a:bodyPr>
        <a:lstStyle/>
        <a:p>
          <a:pPr lvl="0" algn="l" defTabSz="1066800">
            <a:lnSpc>
              <a:spcPct val="90000"/>
            </a:lnSpc>
            <a:spcBef>
              <a:spcPct val="0"/>
            </a:spcBef>
            <a:spcAft>
              <a:spcPct val="35000"/>
            </a:spcAft>
          </a:pPr>
          <a:endParaRPr lang="pl-PL" sz="2400" kern="1200" dirty="0"/>
        </a:p>
      </dsp:txBody>
      <dsp:txXfrm>
        <a:off x="3210179" y="3095911"/>
        <a:ext cx="1415274" cy="2232680"/>
      </dsp:txXfrm>
    </dsp:sp>
    <dsp:sp modelId="{A49280C4-A72A-465D-8782-11E92924BB04}">
      <dsp:nvSpPr>
        <dsp:cNvPr id="0" name=""/>
        <dsp:cNvSpPr/>
      </dsp:nvSpPr>
      <dsp:spPr>
        <a:xfrm>
          <a:off x="4420835" y="2129305"/>
          <a:ext cx="409235" cy="409235"/>
        </a:xfrm>
        <a:prstGeom prst="ellipse">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3AEDCB1-0AF1-462E-9B01-FCB29E0CA001}">
      <dsp:nvSpPr>
        <dsp:cNvPr id="0" name=""/>
        <dsp:cNvSpPr/>
      </dsp:nvSpPr>
      <dsp:spPr>
        <a:xfrm>
          <a:off x="4625453" y="2333923"/>
          <a:ext cx="1645469" cy="2994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846" tIns="0" rIns="0" bIns="0" numCol="1" spcCol="1270" anchor="t" anchorCtr="0">
          <a:noAutofit/>
        </a:bodyPr>
        <a:lstStyle/>
        <a:p>
          <a:pPr lvl="0" algn="l" defTabSz="711200">
            <a:lnSpc>
              <a:spcPct val="90000"/>
            </a:lnSpc>
            <a:spcBef>
              <a:spcPct val="0"/>
            </a:spcBef>
            <a:spcAft>
              <a:spcPct val="35000"/>
            </a:spcAft>
          </a:pPr>
          <a:endParaRPr lang="pl-PL" sz="1600" kern="1200" dirty="0"/>
        </a:p>
      </dsp:txBody>
      <dsp:txXfrm>
        <a:off x="4625453" y="2333923"/>
        <a:ext cx="1645469" cy="2994668"/>
      </dsp:txXfrm>
    </dsp:sp>
    <dsp:sp modelId="{9A0D8936-3CBC-4ECB-BB95-2C375B3C3972}">
      <dsp:nvSpPr>
        <dsp:cNvPr id="0" name=""/>
        <dsp:cNvSpPr/>
      </dsp:nvSpPr>
      <dsp:spPr>
        <a:xfrm>
          <a:off x="6006624" y="1494137"/>
          <a:ext cx="528596" cy="528596"/>
        </a:xfrm>
        <a:prstGeom prst="ellipse">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FFBD453-2061-463D-A41A-C3871816937A}">
      <dsp:nvSpPr>
        <dsp:cNvPr id="0" name=""/>
        <dsp:cNvSpPr/>
      </dsp:nvSpPr>
      <dsp:spPr>
        <a:xfrm>
          <a:off x="6270922" y="1758435"/>
          <a:ext cx="1705149" cy="357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092" tIns="0" rIns="0" bIns="0" numCol="1" spcCol="1270" anchor="t" anchorCtr="0">
          <a:noAutofit/>
        </a:bodyPr>
        <a:lstStyle/>
        <a:p>
          <a:pPr lvl="0" algn="l" defTabSz="711200">
            <a:lnSpc>
              <a:spcPct val="90000"/>
            </a:lnSpc>
            <a:spcBef>
              <a:spcPct val="0"/>
            </a:spcBef>
            <a:spcAft>
              <a:spcPct val="35000"/>
            </a:spcAft>
          </a:pPr>
          <a:endParaRPr lang="pl-PL" sz="1600" kern="1200" dirty="0"/>
        </a:p>
      </dsp:txBody>
      <dsp:txXfrm>
        <a:off x="6270922" y="1758435"/>
        <a:ext cx="1705149" cy="3570156"/>
      </dsp:txXfrm>
    </dsp:sp>
    <dsp:sp modelId="{B9787AD8-5884-485A-B040-1F96893C9EFA}">
      <dsp:nvSpPr>
        <dsp:cNvPr id="0" name=""/>
        <dsp:cNvSpPr/>
      </dsp:nvSpPr>
      <dsp:spPr>
        <a:xfrm>
          <a:off x="7639305" y="1069981"/>
          <a:ext cx="673534" cy="673534"/>
        </a:xfrm>
        <a:prstGeom prst="ellipse">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4DD5299-0166-4949-AFBB-1C2FB6CCB76E}">
      <dsp:nvSpPr>
        <dsp:cNvPr id="0" name=""/>
        <dsp:cNvSpPr/>
      </dsp:nvSpPr>
      <dsp:spPr>
        <a:xfrm>
          <a:off x="7976072" y="1406748"/>
          <a:ext cx="1705149" cy="3921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892" tIns="0" rIns="0" bIns="0" numCol="1" spcCol="1270" anchor="t" anchorCtr="0">
          <a:noAutofit/>
        </a:bodyPr>
        <a:lstStyle/>
        <a:p>
          <a:pPr lvl="0" algn="l" defTabSz="2889250">
            <a:lnSpc>
              <a:spcPct val="90000"/>
            </a:lnSpc>
            <a:spcBef>
              <a:spcPct val="0"/>
            </a:spcBef>
            <a:spcAft>
              <a:spcPct val="35000"/>
            </a:spcAft>
          </a:pPr>
          <a:endParaRPr lang="pl-PL" sz="6500" kern="1200"/>
        </a:p>
      </dsp:txBody>
      <dsp:txXfrm>
        <a:off x="7976072" y="1406748"/>
        <a:ext cx="1705149" cy="392184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7567E1-A776-411B-A85A-A28D0A7B6270}">
      <dsp:nvSpPr>
        <dsp:cNvPr id="0" name=""/>
        <dsp:cNvSpPr/>
      </dsp:nvSpPr>
      <dsp:spPr>
        <a:xfrm>
          <a:off x="0" y="889401"/>
          <a:ext cx="10644188" cy="5292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EBC895-F76E-4917-814F-F092B0BABF35}">
      <dsp:nvSpPr>
        <dsp:cNvPr id="0" name=""/>
        <dsp:cNvSpPr/>
      </dsp:nvSpPr>
      <dsp:spPr>
        <a:xfrm>
          <a:off x="0" y="26007"/>
          <a:ext cx="9103995" cy="1196253"/>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627" tIns="0" rIns="281627" bIns="0" numCol="1" spcCol="1270" anchor="ctr" anchorCtr="0">
          <a:noAutofit/>
        </a:bodyPr>
        <a:lstStyle/>
        <a:p>
          <a:pPr lvl="0" algn="l" defTabSz="889000">
            <a:lnSpc>
              <a:spcPct val="90000"/>
            </a:lnSpc>
            <a:spcBef>
              <a:spcPct val="0"/>
            </a:spcBef>
            <a:spcAft>
              <a:spcPct val="35000"/>
            </a:spcAft>
          </a:pPr>
          <a:r>
            <a:rPr lang="pl-PL" sz="2000" kern="1200" dirty="0" smtClean="0"/>
            <a:t>Odebranie gminom, tzn. społecznościom lokalnym prawa ustalania okręgów wyborczych w gminach (w tym miastach na prawach powiatu), co oznacza wyłączenie tej niezwykle ważnej sfery organizacji życia publicznego spod społecznej kontroli</a:t>
          </a:r>
          <a:endParaRPr lang="pl-PL" sz="2000" b="1" kern="1200" dirty="0"/>
        </a:p>
      </dsp:txBody>
      <dsp:txXfrm>
        <a:off x="0" y="26007"/>
        <a:ext cx="9103995" cy="1196253"/>
      </dsp:txXfrm>
    </dsp:sp>
    <dsp:sp modelId="{77228745-5335-495F-A73B-AE80026E8CE3}">
      <dsp:nvSpPr>
        <dsp:cNvPr id="0" name=""/>
        <dsp:cNvSpPr/>
      </dsp:nvSpPr>
      <dsp:spPr>
        <a:xfrm>
          <a:off x="0" y="1841961"/>
          <a:ext cx="10644188" cy="5292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F5FABA-0994-4AEC-991A-DDCCBCD4D937}">
      <dsp:nvSpPr>
        <dsp:cNvPr id="0" name=""/>
        <dsp:cNvSpPr/>
      </dsp:nvSpPr>
      <dsp:spPr>
        <a:xfrm>
          <a:off x="9622" y="1540525"/>
          <a:ext cx="9106230" cy="6199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627" tIns="0" rIns="281627" bIns="0" numCol="1" spcCol="1270" anchor="ctr" anchorCtr="0">
          <a:noAutofit/>
        </a:bodyPr>
        <a:lstStyle/>
        <a:p>
          <a:pPr lvl="0" algn="l" defTabSz="933450">
            <a:lnSpc>
              <a:spcPct val="90000"/>
            </a:lnSpc>
            <a:spcBef>
              <a:spcPct val="0"/>
            </a:spcBef>
            <a:spcAft>
              <a:spcPct val="35000"/>
            </a:spcAft>
          </a:pPr>
          <a:endParaRPr lang="pl-PL" sz="2100" kern="1200"/>
        </a:p>
      </dsp:txBody>
      <dsp:txXfrm>
        <a:off x="9622" y="1540525"/>
        <a:ext cx="9106230" cy="619920"/>
      </dsp:txXfrm>
    </dsp:sp>
    <dsp:sp modelId="{F309B96F-5B4E-4CFA-B988-1915C55AD3D5}">
      <dsp:nvSpPr>
        <dsp:cNvPr id="0" name=""/>
        <dsp:cNvSpPr/>
      </dsp:nvSpPr>
      <dsp:spPr>
        <a:xfrm>
          <a:off x="0" y="3440273"/>
          <a:ext cx="10644188" cy="5292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41AFFB1-2861-4A81-8262-FF898A5AC935}">
      <dsp:nvSpPr>
        <dsp:cNvPr id="0" name=""/>
        <dsp:cNvSpPr/>
      </dsp:nvSpPr>
      <dsp:spPr>
        <a:xfrm>
          <a:off x="0" y="2520857"/>
          <a:ext cx="9104814" cy="1265672"/>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627" tIns="0" rIns="281627" bIns="0" numCol="1" spcCol="1270" anchor="ctr" anchorCtr="0">
          <a:noAutofit/>
        </a:bodyPr>
        <a:lstStyle/>
        <a:p>
          <a:pPr lvl="0" algn="l" defTabSz="889000">
            <a:lnSpc>
              <a:spcPct val="90000"/>
            </a:lnSpc>
            <a:spcBef>
              <a:spcPct val="0"/>
            </a:spcBef>
            <a:spcAft>
              <a:spcPct val="35000"/>
            </a:spcAft>
          </a:pPr>
          <a:r>
            <a:rPr lang="pl-PL" sz="2000" kern="1200" dirty="0" smtClean="0"/>
            <a:t>Ograniczenie prawa udziału obywateli w składzie komisji wyborczych </a:t>
          </a:r>
          <a:br>
            <a:rPr lang="pl-PL" sz="2000" kern="1200" dirty="0" smtClean="0"/>
          </a:br>
          <a:r>
            <a:rPr lang="pl-PL" sz="2000" kern="1200" dirty="0" smtClean="0"/>
            <a:t>(w komisjach obwodowych 6 miejsc zapewnia się dla przedstawicieli partii politycznych, a zaledwie 3 dla reprezentantów lokalnych komitetów wyborczych, które w większości gmin uzyskują najwięcej mandatów)</a:t>
          </a:r>
          <a:endParaRPr lang="pl-PL" sz="2000" kern="1200" dirty="0"/>
        </a:p>
      </dsp:txBody>
      <dsp:txXfrm>
        <a:off x="0" y="2520857"/>
        <a:ext cx="9104814" cy="1265672"/>
      </dsp:txXfrm>
    </dsp:sp>
    <dsp:sp modelId="{E2B3D589-036F-4A19-B42C-3EF17B205EEA}">
      <dsp:nvSpPr>
        <dsp:cNvPr id="0" name=""/>
        <dsp:cNvSpPr/>
      </dsp:nvSpPr>
      <dsp:spPr>
        <a:xfrm>
          <a:off x="0" y="4725767"/>
          <a:ext cx="10644188" cy="5292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86011B-28F9-44B8-BA22-F3D6AAAD65AA}">
      <dsp:nvSpPr>
        <dsp:cNvPr id="0" name=""/>
        <dsp:cNvSpPr/>
      </dsp:nvSpPr>
      <dsp:spPr>
        <a:xfrm>
          <a:off x="0" y="4110100"/>
          <a:ext cx="9136928" cy="95285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627" tIns="0" rIns="281627" bIns="0" numCol="1" spcCol="1270" anchor="ctr" anchorCtr="0">
          <a:noAutofit/>
        </a:bodyPr>
        <a:lstStyle/>
        <a:p>
          <a:pPr lvl="0" algn="l" defTabSz="889000">
            <a:lnSpc>
              <a:spcPct val="90000"/>
            </a:lnSpc>
            <a:spcBef>
              <a:spcPct val="0"/>
            </a:spcBef>
            <a:spcAft>
              <a:spcPct val="35000"/>
            </a:spcAft>
          </a:pPr>
          <a:r>
            <a:rPr lang="pl-PL" sz="2000" kern="1200" dirty="0" smtClean="0"/>
            <a:t>Ograniczenie obywatelem możliwości  udziału w wyborach, poprzez likwidację instytucji głosowania korespondencyjnego, powszechnie stosowanego w krajach Europy i Świata</a:t>
          </a:r>
          <a:endParaRPr lang="pl-PL" sz="2000" b="1" kern="1200" dirty="0"/>
        </a:p>
      </dsp:txBody>
      <dsp:txXfrm>
        <a:off x="0" y="4110100"/>
        <a:ext cx="9136928" cy="95285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7567E1-A776-411B-A85A-A28D0A7B6270}">
      <dsp:nvSpPr>
        <dsp:cNvPr id="0" name=""/>
        <dsp:cNvSpPr/>
      </dsp:nvSpPr>
      <dsp:spPr>
        <a:xfrm>
          <a:off x="0" y="1185689"/>
          <a:ext cx="10644188" cy="4788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EBC895-F76E-4917-814F-F092B0BABF35}">
      <dsp:nvSpPr>
        <dsp:cNvPr id="0" name=""/>
        <dsp:cNvSpPr/>
      </dsp:nvSpPr>
      <dsp:spPr>
        <a:xfrm>
          <a:off x="0" y="80615"/>
          <a:ext cx="9103995" cy="1406232"/>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627" tIns="0" rIns="281627" bIns="0" numCol="1" spcCol="1270" anchor="ctr" anchorCtr="0">
          <a:noAutofit/>
        </a:bodyPr>
        <a:lstStyle/>
        <a:p>
          <a:pPr lvl="0" algn="l" defTabSz="889000">
            <a:lnSpc>
              <a:spcPct val="90000"/>
            </a:lnSpc>
            <a:spcBef>
              <a:spcPct val="0"/>
            </a:spcBef>
            <a:spcAft>
              <a:spcPct val="35000"/>
            </a:spcAft>
          </a:pPr>
          <a:r>
            <a:rPr lang="pl-PL" sz="2000" kern="1200" dirty="0" smtClean="0"/>
            <a:t>Likwidację jednomandatowych okręgów wyborczych, co doprowadzi </a:t>
          </a:r>
          <a:br>
            <a:rPr lang="pl-PL" sz="2000" kern="1200" dirty="0" smtClean="0"/>
          </a:br>
          <a:r>
            <a:rPr lang="pl-PL" sz="2000" kern="1200" dirty="0" smtClean="0"/>
            <a:t>do upartyjnienia lokalnego życia publicznego, które od roku 1989 opiera się głównie na autentycznej aktywności lokalnej (komitety obywatelskie, stowarzyszenia, inne środowiska lokalne), a także zakłóci proporcjonalność reprezentacji poszczególnych części gminy w organie przedstawicielskim</a:t>
          </a:r>
          <a:endParaRPr lang="pl-PL" sz="2000" b="1" kern="1200" dirty="0"/>
        </a:p>
      </dsp:txBody>
      <dsp:txXfrm>
        <a:off x="0" y="80615"/>
        <a:ext cx="9103995" cy="1406232"/>
      </dsp:txXfrm>
    </dsp:sp>
    <dsp:sp modelId="{F309B96F-5B4E-4CFA-B988-1915C55AD3D5}">
      <dsp:nvSpPr>
        <dsp:cNvPr id="0" name=""/>
        <dsp:cNvSpPr/>
      </dsp:nvSpPr>
      <dsp:spPr>
        <a:xfrm>
          <a:off x="0" y="3203373"/>
          <a:ext cx="10644188" cy="4788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41AFFB1-2861-4A81-8262-FF898A5AC935}">
      <dsp:nvSpPr>
        <dsp:cNvPr id="0" name=""/>
        <dsp:cNvSpPr/>
      </dsp:nvSpPr>
      <dsp:spPr>
        <a:xfrm>
          <a:off x="0" y="1799928"/>
          <a:ext cx="9095923" cy="171672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627" tIns="0" rIns="281627" bIns="0" numCol="1" spcCol="1270" anchor="ctr" anchorCtr="0">
          <a:noAutofit/>
        </a:bodyPr>
        <a:lstStyle/>
        <a:p>
          <a:pPr lvl="0" algn="l" defTabSz="889000">
            <a:lnSpc>
              <a:spcPct val="90000"/>
            </a:lnSpc>
            <a:spcBef>
              <a:spcPct val="0"/>
            </a:spcBef>
            <a:spcAft>
              <a:spcPct val="35000"/>
            </a:spcAft>
          </a:pPr>
          <a:r>
            <a:rPr lang="pl-PL" sz="2000" kern="1200" dirty="0" smtClean="0"/>
            <a:t>Umożliwienie kandydowania do rady gminy osobom niezamieszkałym </a:t>
          </a:r>
          <a:br>
            <a:rPr lang="pl-PL" sz="2000" kern="1200" dirty="0" smtClean="0"/>
          </a:br>
          <a:r>
            <a:rPr lang="pl-PL" sz="2000" kern="1200" dirty="0" smtClean="0"/>
            <a:t>na jej terenie (możliwość kandydowania dla wszystkich zamieszkałych na terenie województwa) co  zniszczy to podmiotowość społeczności lokalnej, zwłaszcza przy powszechnym wprowadzeniu ordynacji proporcjonalnej (w skrajnym przypadku lista zgłaszana przez komitet wyborczy może w całości składać się z osób spoza gminy)</a:t>
          </a:r>
          <a:endParaRPr lang="pl-PL" sz="2000" kern="1200" dirty="0"/>
        </a:p>
      </dsp:txBody>
      <dsp:txXfrm>
        <a:off x="0" y="1799928"/>
        <a:ext cx="9095923" cy="1716724"/>
      </dsp:txXfrm>
    </dsp:sp>
    <dsp:sp modelId="{E2B3D589-036F-4A19-B42C-3EF17B205EEA}">
      <dsp:nvSpPr>
        <dsp:cNvPr id="0" name=""/>
        <dsp:cNvSpPr/>
      </dsp:nvSpPr>
      <dsp:spPr>
        <a:xfrm>
          <a:off x="0" y="4719379"/>
          <a:ext cx="10644188" cy="478800"/>
        </a:xfrm>
        <a:prstGeom prst="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86011B-28F9-44B8-BA22-F3D6AAAD65AA}">
      <dsp:nvSpPr>
        <dsp:cNvPr id="0" name=""/>
        <dsp:cNvSpPr/>
      </dsp:nvSpPr>
      <dsp:spPr>
        <a:xfrm>
          <a:off x="0" y="3809407"/>
          <a:ext cx="9136928" cy="1215045"/>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627" tIns="0" rIns="281627" bIns="0" numCol="1" spcCol="1270" anchor="ctr" anchorCtr="0">
          <a:noAutofit/>
        </a:bodyPr>
        <a:lstStyle/>
        <a:p>
          <a:pPr lvl="0" algn="l" defTabSz="889000">
            <a:lnSpc>
              <a:spcPct val="90000"/>
            </a:lnSpc>
            <a:spcBef>
              <a:spcPct val="0"/>
            </a:spcBef>
            <a:spcAft>
              <a:spcPct val="35000"/>
            </a:spcAft>
          </a:pPr>
          <a:r>
            <a:rPr lang="pl-PL" sz="2000" kern="1200" dirty="0" smtClean="0"/>
            <a:t>Ograniczenie liczby kadencji wójta/burmistrza/prezydenta miasta. Propozycja ta jest niezgodna z Konstytucją, ponieważ stanowi poważne ograniczenie zarówno biernego jak i czynnego prawa wyborczego. Ograniczenie prawa obywateli, które gwarantuje Konstytucja, może być wprowadzone tylko przepisem Konstytucji;</a:t>
          </a:r>
          <a:endParaRPr lang="pl-PL" sz="2000" b="1" kern="1200" dirty="0"/>
        </a:p>
      </dsp:txBody>
      <dsp:txXfrm>
        <a:off x="0" y="3809407"/>
        <a:ext cx="9136928" cy="121504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3BCABC-D0BB-4B76-AF0F-92C8B4ADCAD8}" type="datetimeFigureOut">
              <a:rPr lang="pl-PL" smtClean="0"/>
              <a:pPr/>
              <a:t>2017-12-12</a:t>
            </a:fld>
            <a:endParaRPr lang="pl-PL" dirty="0"/>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D614A5-FE89-4E3C-979B-4EB99F481265}" type="slidenum">
              <a:rPr lang="pl-PL" smtClean="0"/>
              <a:pPr/>
              <a:t>‹#›</a:t>
            </a:fld>
            <a:endParaRPr lang="pl-PL" dirty="0"/>
          </a:p>
        </p:txBody>
      </p:sp>
    </p:spTree>
    <p:extLst>
      <p:ext uri="{BB962C8B-B14F-4D97-AF65-F5344CB8AC3E}">
        <p14:creationId xmlns:p14="http://schemas.microsoft.com/office/powerpoint/2010/main" xmlns="" val="79760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pl-PL" smtClean="0"/>
              <a:pPr/>
              <a:t>2017-12-12</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pl-PL" smtClean="0"/>
              <a:pPr/>
              <a:t>‹#›</a:t>
            </a:fld>
            <a:endParaRPr lang="pl-PL" dirty="0"/>
          </a:p>
        </p:txBody>
      </p:sp>
    </p:spTree>
    <p:extLst>
      <p:ext uri="{BB962C8B-B14F-4D97-AF65-F5344CB8AC3E}">
        <p14:creationId xmlns:p14="http://schemas.microsoft.com/office/powerpoint/2010/main" xmlns=""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ierwszy slaj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2118684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Dwa elementy zawartości">
    <p:spTree>
      <p:nvGrpSpPr>
        <p:cNvPr id="1" name=""/>
        <p:cNvGrpSpPr/>
        <p:nvPr/>
      </p:nvGrpSpPr>
      <p:grpSpPr>
        <a:xfrm>
          <a:off x="0" y="0"/>
          <a:ext cx="0" cy="0"/>
          <a:chOff x="0" y="0"/>
          <a:chExt cx="0" cy="0"/>
        </a:xfrm>
      </p:grpSpPr>
      <p:sp>
        <p:nvSpPr>
          <p:cNvPr id="10" name="Prostokąt z zaokrąglonym rogiem 9"/>
          <p:cNvSpPr/>
          <p:nvPr userDrawn="1"/>
        </p:nvSpPr>
        <p:spPr>
          <a:xfrm flipV="1">
            <a:off x="0" y="0"/>
            <a:ext cx="12192000" cy="1332854"/>
          </a:xfrm>
          <a:prstGeom prst="round1Rect">
            <a:avLst>
              <a:gd name="adj" fmla="val 39535"/>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3" name="Symbol zastępczy zawartości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rgbClr val="58595B"/>
                </a:solidFill>
                <a:latin typeface="Roboto Light" panose="02000000000000000000" pitchFamily="2" charset="0"/>
                <a:ea typeface="Roboto Light" panose="02000000000000000000" pitchFamily="2" charset="0"/>
              </a:defRPr>
            </a:lvl1pPr>
            <a:lvl2pPr>
              <a:defRPr lang="en-US" sz="1400" smtClean="0">
                <a:solidFill>
                  <a:srgbClr val="58595B"/>
                </a:solidFill>
                <a:latin typeface="Roboto Light" panose="02000000000000000000" pitchFamily="2" charset="0"/>
                <a:ea typeface="Roboto Light" panose="02000000000000000000" pitchFamily="2" charset="0"/>
              </a:defRPr>
            </a:lvl2pPr>
            <a:lvl3pPr>
              <a:defRPr lang="en-US" sz="1200" smtClean="0">
                <a:solidFill>
                  <a:srgbClr val="58595B"/>
                </a:solidFill>
                <a:latin typeface="Roboto Light" panose="02000000000000000000" pitchFamily="2" charset="0"/>
                <a:ea typeface="Roboto Light" panose="02000000000000000000" pitchFamily="2" charset="0"/>
              </a:defRPr>
            </a:lvl3pPr>
            <a:lvl4pPr>
              <a:defRPr lang="en-US" sz="1100" smtClean="0">
                <a:solidFill>
                  <a:srgbClr val="58595B"/>
                </a:solidFill>
                <a:latin typeface="Roboto Light" panose="02000000000000000000" pitchFamily="2" charset="0"/>
                <a:ea typeface="Roboto Light" panose="02000000000000000000" pitchFamily="2" charset="0"/>
              </a:defRPr>
            </a:lvl4pPr>
            <a:lvl5pPr>
              <a:defRPr lang="en-US" sz="1100">
                <a:solidFill>
                  <a:srgbClr val="58595B"/>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
        <p:nvSpPr>
          <p:cNvPr id="5" name="Symbol zastępczy daty 4"/>
          <p:cNvSpPr>
            <a:spLocks noGrp="1"/>
          </p:cNvSpPr>
          <p:nvPr>
            <p:ph type="dt" sz="half" idx="10"/>
          </p:nvPr>
        </p:nvSpPr>
        <p:spPr/>
        <p:txBody>
          <a:bodyPr/>
          <a:lstStyle/>
          <a:p>
            <a:fld id="{39F9A06E-61FC-4DF0-B4B2-F48309153FF5}" type="datetime1">
              <a:rPr lang="pl-PL" smtClean="0"/>
              <a:pPr/>
              <a:t>2017-12-12</a:t>
            </a:fld>
            <a:endParaRPr lang="pl-PL" dirty="0"/>
          </a:p>
        </p:txBody>
      </p:sp>
      <p:sp>
        <p:nvSpPr>
          <p:cNvPr id="6" name="Symbol zastępczy stopki 5"/>
          <p:cNvSpPr>
            <a:spLocks noGrp="1"/>
          </p:cNvSpPr>
          <p:nvPr>
            <p:ph type="ftr" sz="quarter" idx="11"/>
          </p:nvPr>
        </p:nvSpPr>
        <p:spPr/>
        <p:txBody>
          <a:bodyPr/>
          <a:lstStyle/>
          <a:p>
            <a:r>
              <a:rPr lang="pl-PL" smtClean="0"/>
              <a:t>Związek Miast Polskich</a:t>
            </a:r>
            <a:endParaRPr lang="pl-PL" dirty="0"/>
          </a:p>
        </p:txBody>
      </p:sp>
      <p:sp>
        <p:nvSpPr>
          <p:cNvPr id="11" name="Symbol zastępczy zawartości 3"/>
          <p:cNvSpPr>
            <a:spLocks noGrp="1"/>
          </p:cNvSpPr>
          <p:nvPr>
            <p:ph sz="half" idx="2"/>
          </p:nvPr>
        </p:nvSpPr>
        <p:spPr>
          <a:xfrm>
            <a:off x="6172200" y="1825625"/>
            <a:ext cx="5181600" cy="4353502"/>
          </a:xfrm>
        </p:spPr>
        <p:txBody>
          <a:bodyPr vert="horz" lIns="91440" tIns="45720" rIns="91440" bIns="45720" rtlCol="0">
            <a:normAutofit/>
          </a:bodyPr>
          <a:lstStyle>
            <a:lvl1pPr>
              <a:defRPr lang="en-US" sz="1600" smtClean="0">
                <a:solidFill>
                  <a:schemeClr val="bg1">
                    <a:lumMod val="50000"/>
                  </a:schemeClr>
                </a:solidFill>
                <a:latin typeface="Roboto Light" panose="02000000000000000000" pitchFamily="2" charset="0"/>
                <a:ea typeface="Roboto Light" panose="02000000000000000000" pitchFamily="2" charset="0"/>
              </a:defRPr>
            </a:lvl1pPr>
            <a:lvl2pPr>
              <a:defRPr lang="en-US" sz="1400" smtClean="0">
                <a:solidFill>
                  <a:schemeClr val="bg1">
                    <a:lumMod val="50000"/>
                  </a:schemeClr>
                </a:solidFill>
                <a:latin typeface="Roboto Light" panose="02000000000000000000" pitchFamily="2" charset="0"/>
                <a:ea typeface="Roboto Light" panose="02000000000000000000" pitchFamily="2" charset="0"/>
              </a:defRPr>
            </a:lvl2pPr>
            <a:lvl3pPr>
              <a:defRPr lang="en-US" sz="1200" smtClean="0">
                <a:solidFill>
                  <a:schemeClr val="bg1">
                    <a:lumMod val="50000"/>
                  </a:schemeClr>
                </a:solidFill>
                <a:latin typeface="Roboto Light" panose="02000000000000000000" pitchFamily="2" charset="0"/>
                <a:ea typeface="Roboto Light" panose="02000000000000000000" pitchFamily="2" charset="0"/>
              </a:defRPr>
            </a:lvl3pPr>
            <a:lvl4pPr>
              <a:defRPr lang="en-US" sz="1100" smtClean="0">
                <a:solidFill>
                  <a:schemeClr val="bg1">
                    <a:lumMod val="50000"/>
                  </a:schemeClr>
                </a:solidFill>
                <a:latin typeface="Roboto Light" panose="02000000000000000000" pitchFamily="2" charset="0"/>
                <a:ea typeface="Roboto Light" panose="02000000000000000000" pitchFamily="2" charset="0"/>
              </a:defRPr>
            </a:lvl4pPr>
            <a:lvl5pPr>
              <a:defRPr lang="en-US" sz="1100">
                <a:solidFill>
                  <a:schemeClr val="bg1">
                    <a:lumMod val="50000"/>
                  </a:schemeClr>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
        <p:nvSpPr>
          <p:cNvPr id="16" name="Łza 15"/>
          <p:cNvSpPr/>
          <p:nvPr userDrawn="1"/>
        </p:nvSpPr>
        <p:spPr>
          <a:xfrm rot="16200000">
            <a:off x="10338233" y="573257"/>
            <a:ext cx="1407088" cy="1407351"/>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Tree>
    <p:extLst>
      <p:ext uri="{BB962C8B-B14F-4D97-AF65-F5344CB8AC3E}">
        <p14:creationId xmlns:p14="http://schemas.microsoft.com/office/powerpoint/2010/main" xmlns="" val="6887419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ylko tytuł">
    <p:spTree>
      <p:nvGrpSpPr>
        <p:cNvPr id="1" name=""/>
        <p:cNvGrpSpPr/>
        <p:nvPr/>
      </p:nvGrpSpPr>
      <p:grpSpPr>
        <a:xfrm>
          <a:off x="0" y="0"/>
          <a:ext cx="0" cy="0"/>
          <a:chOff x="0" y="0"/>
          <a:chExt cx="0" cy="0"/>
        </a:xfrm>
      </p:grpSpPr>
      <p:sp>
        <p:nvSpPr>
          <p:cNvPr id="8" name="Prostokąt z zaokrąglonym rogiem 7"/>
          <p:cNvSpPr/>
          <p:nvPr userDrawn="1"/>
        </p:nvSpPr>
        <p:spPr>
          <a:xfrm flipV="1">
            <a:off x="0" y="0"/>
            <a:ext cx="12192000" cy="1332854"/>
          </a:xfrm>
          <a:prstGeom prst="round1Rect">
            <a:avLst>
              <a:gd name="adj" fmla="val 39535"/>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3" name="Symbol zastępczy daty 2"/>
          <p:cNvSpPr>
            <a:spLocks noGrp="1"/>
          </p:cNvSpPr>
          <p:nvPr>
            <p:ph type="dt" sz="half" idx="10"/>
          </p:nvPr>
        </p:nvSpPr>
        <p:spPr/>
        <p:txBody>
          <a:bodyPr/>
          <a:lstStyle/>
          <a:p>
            <a:fld id="{BEF8129B-C6BA-4A32-B610-6C9ABFC6670D}" type="datetime1">
              <a:rPr lang="pl-PL" smtClean="0"/>
              <a:pPr/>
              <a:t>2017-12-12</a:t>
            </a:fld>
            <a:endParaRPr lang="pl-PL" dirty="0"/>
          </a:p>
        </p:txBody>
      </p:sp>
      <p:sp>
        <p:nvSpPr>
          <p:cNvPr id="4" name="Symbol zastępczy stopki 3"/>
          <p:cNvSpPr>
            <a:spLocks noGrp="1"/>
          </p:cNvSpPr>
          <p:nvPr>
            <p:ph type="ftr" sz="quarter" idx="11"/>
          </p:nvPr>
        </p:nvSpPr>
        <p:spPr/>
        <p:txBody>
          <a:bodyPr/>
          <a:lstStyle/>
          <a:p>
            <a:r>
              <a:rPr lang="pl-PL" smtClean="0"/>
              <a:t>Związek Miast Polskich</a:t>
            </a:r>
            <a:endParaRPr lang="pl-PL" dirty="0"/>
          </a:p>
        </p:txBody>
      </p:sp>
    </p:spTree>
    <p:extLst>
      <p:ext uri="{BB962C8B-B14F-4D97-AF65-F5344CB8AC3E}">
        <p14:creationId xmlns:p14="http://schemas.microsoft.com/office/powerpoint/2010/main" xmlns="" val="15815233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2_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pl-PL" dirty="0" smtClean="0"/>
              <a:t>Kliknij, aby edytować styl</a:t>
            </a:r>
            <a:endParaRPr lang="pl-PL" dirty="0"/>
          </a:p>
        </p:txBody>
      </p:sp>
      <p:sp>
        <p:nvSpPr>
          <p:cNvPr id="3" name="Symbol zastępczy daty 2"/>
          <p:cNvSpPr>
            <a:spLocks noGrp="1"/>
          </p:cNvSpPr>
          <p:nvPr>
            <p:ph type="dt" sz="half" idx="10"/>
          </p:nvPr>
        </p:nvSpPr>
        <p:spPr/>
        <p:txBody>
          <a:bodyPr/>
          <a:lstStyle/>
          <a:p>
            <a:fld id="{BEF8129B-C6BA-4A32-B610-6C9ABFC6670D}" type="datetime1">
              <a:rPr lang="pl-PL" smtClean="0"/>
              <a:pPr/>
              <a:t>2017-12-12</a:t>
            </a:fld>
            <a:endParaRPr lang="pl-PL" dirty="0"/>
          </a:p>
        </p:txBody>
      </p:sp>
      <p:sp>
        <p:nvSpPr>
          <p:cNvPr id="4" name="Symbol zastępczy stopki 3"/>
          <p:cNvSpPr>
            <a:spLocks noGrp="1"/>
          </p:cNvSpPr>
          <p:nvPr>
            <p:ph type="ftr" sz="quarter" idx="11"/>
          </p:nvPr>
        </p:nvSpPr>
        <p:spPr/>
        <p:txBody>
          <a:bodyPr/>
          <a:lstStyle/>
          <a:p>
            <a:r>
              <a:rPr lang="pl-PL" smtClean="0"/>
              <a:t>Związek Miast Polskich</a:t>
            </a:r>
            <a:endParaRPr lang="pl-PL" dirty="0"/>
          </a:p>
        </p:txBody>
      </p:sp>
      <p:sp>
        <p:nvSpPr>
          <p:cNvPr id="6" name="Prostokąt z zaokrąglonym rogiem 5"/>
          <p:cNvSpPr/>
          <p:nvPr userDrawn="1"/>
        </p:nvSpPr>
        <p:spPr>
          <a:xfrm flipV="1">
            <a:off x="0" y="0"/>
            <a:ext cx="12192000" cy="1332854"/>
          </a:xfrm>
          <a:prstGeom prst="round1Rect">
            <a:avLst>
              <a:gd name="adj" fmla="val 39535"/>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7" name="Tytuł 1"/>
          <p:cNvSpPr txBox="1">
            <a:spLocks/>
          </p:cNvSpPr>
          <p:nvPr userDrawn="1"/>
        </p:nvSpPr>
        <p:spPr>
          <a:xfrm>
            <a:off x="723900" y="0"/>
            <a:ext cx="10744200" cy="122843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endParaRPr lang="pl-PL" dirty="0">
              <a:latin typeface="Roboto Light" panose="02000000000000000000" pitchFamily="2" charset="0"/>
              <a:ea typeface="Roboto Light" panose="02000000000000000000" pitchFamily="2" charset="0"/>
            </a:endParaRPr>
          </a:p>
        </p:txBody>
      </p:sp>
    </p:spTree>
    <p:extLst>
      <p:ext uri="{BB962C8B-B14F-4D97-AF65-F5344CB8AC3E}">
        <p14:creationId xmlns:p14="http://schemas.microsoft.com/office/powerpoint/2010/main" xmlns="" val="1008144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BEF8129B-C6BA-4A32-B610-6C9ABFC6670D}" type="datetime1">
              <a:rPr lang="pl-PL" smtClean="0"/>
              <a:pPr/>
              <a:t>2017-12-12</a:t>
            </a:fld>
            <a:endParaRPr lang="pl-PL" dirty="0"/>
          </a:p>
        </p:txBody>
      </p:sp>
      <p:sp>
        <p:nvSpPr>
          <p:cNvPr id="4" name="Symbol zastępczy stopki 3"/>
          <p:cNvSpPr>
            <a:spLocks noGrp="1"/>
          </p:cNvSpPr>
          <p:nvPr>
            <p:ph type="ftr" sz="quarter" idx="11"/>
          </p:nvPr>
        </p:nvSpPr>
        <p:spPr/>
        <p:txBody>
          <a:bodyPr/>
          <a:lstStyle/>
          <a:p>
            <a:r>
              <a:rPr lang="pl-PL" smtClean="0"/>
              <a:t>Związek Miast Polskich</a:t>
            </a:r>
            <a:endParaRPr lang="pl-PL" dirty="0"/>
          </a:p>
        </p:txBody>
      </p:sp>
      <p:sp>
        <p:nvSpPr>
          <p:cNvPr id="11" name="Łza 10"/>
          <p:cNvSpPr/>
          <p:nvPr userDrawn="1"/>
        </p:nvSpPr>
        <p:spPr>
          <a:xfrm rot="16200000">
            <a:off x="10338233" y="573257"/>
            <a:ext cx="1407088" cy="1407351"/>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Tree>
    <p:extLst>
      <p:ext uri="{BB962C8B-B14F-4D97-AF65-F5344CB8AC3E}">
        <p14:creationId xmlns:p14="http://schemas.microsoft.com/office/powerpoint/2010/main" xmlns="" val="9746320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Nagłówek sekcji">
    <p:spTree>
      <p:nvGrpSpPr>
        <p:cNvPr id="1" name=""/>
        <p:cNvGrpSpPr/>
        <p:nvPr/>
      </p:nvGrpSpPr>
      <p:grpSpPr>
        <a:xfrm>
          <a:off x="0" y="0"/>
          <a:ext cx="0" cy="0"/>
          <a:chOff x="0" y="0"/>
          <a:chExt cx="0" cy="0"/>
        </a:xfrm>
      </p:grpSpPr>
      <p:sp>
        <p:nvSpPr>
          <p:cNvPr id="7" name="Łza 6"/>
          <p:cNvSpPr/>
          <p:nvPr/>
        </p:nvSpPr>
        <p:spPr>
          <a:xfrm>
            <a:off x="6732702" y="0"/>
            <a:ext cx="5454000" cy="5455020"/>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4" name="Symbol zastępczy daty 3"/>
          <p:cNvSpPr>
            <a:spLocks noGrp="1"/>
          </p:cNvSpPr>
          <p:nvPr>
            <p:ph type="dt" sz="half" idx="10"/>
          </p:nvPr>
        </p:nvSpPr>
        <p:spPr/>
        <p:txBody>
          <a:bodyPr/>
          <a:lstStyle/>
          <a:p>
            <a:fld id="{3783DDDE-4B74-4BA4-AD64-0E207FAEBBFD}" type="datetime1">
              <a:rPr lang="pl-PL" smtClean="0"/>
              <a:pPr/>
              <a:t>2017-12-12</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pic>
        <p:nvPicPr>
          <p:cNvPr id="6" name="Obraz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400215" y="5614961"/>
            <a:ext cx="2420032" cy="1177641"/>
          </a:xfrm>
          <a:prstGeom prst="rect">
            <a:avLst/>
          </a:prstGeom>
        </p:spPr>
      </p:pic>
    </p:spTree>
    <p:extLst>
      <p:ext uri="{BB962C8B-B14F-4D97-AF65-F5344CB8AC3E}">
        <p14:creationId xmlns:p14="http://schemas.microsoft.com/office/powerpoint/2010/main" xmlns="" val="231667066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Nagłówek sekcji">
    <p:spTree>
      <p:nvGrpSpPr>
        <p:cNvPr id="1" name=""/>
        <p:cNvGrpSpPr/>
        <p:nvPr/>
      </p:nvGrpSpPr>
      <p:grpSpPr>
        <a:xfrm>
          <a:off x="0" y="0"/>
          <a:ext cx="0" cy="0"/>
          <a:chOff x="0" y="0"/>
          <a:chExt cx="0" cy="0"/>
        </a:xfrm>
      </p:grpSpPr>
      <p:sp>
        <p:nvSpPr>
          <p:cNvPr id="7" name="Łza 6"/>
          <p:cNvSpPr/>
          <p:nvPr/>
        </p:nvSpPr>
        <p:spPr>
          <a:xfrm>
            <a:off x="6732702" y="0"/>
            <a:ext cx="5454000" cy="5455020"/>
          </a:xfrm>
          <a:prstGeom prst="teardrop">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4" name="Symbol zastępczy daty 3"/>
          <p:cNvSpPr>
            <a:spLocks noGrp="1"/>
          </p:cNvSpPr>
          <p:nvPr>
            <p:ph type="dt" sz="half" idx="10"/>
          </p:nvPr>
        </p:nvSpPr>
        <p:spPr/>
        <p:txBody>
          <a:bodyPr/>
          <a:lstStyle/>
          <a:p>
            <a:fld id="{3783DDDE-4B74-4BA4-AD64-0E207FAEBBFD}" type="datetime1">
              <a:rPr lang="pl-PL" smtClean="0"/>
              <a:pPr/>
              <a:t>2017-12-12</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pic>
        <p:nvPicPr>
          <p:cNvPr id="6" name="Obraz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400215" y="5614961"/>
            <a:ext cx="2420032" cy="1177641"/>
          </a:xfrm>
          <a:prstGeom prst="rect">
            <a:avLst/>
          </a:prstGeom>
        </p:spPr>
      </p:pic>
    </p:spTree>
    <p:extLst>
      <p:ext uri="{BB962C8B-B14F-4D97-AF65-F5344CB8AC3E}">
        <p14:creationId xmlns:p14="http://schemas.microsoft.com/office/powerpoint/2010/main" xmlns="" val="296166063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Nagłówek sekcji">
    <p:spTree>
      <p:nvGrpSpPr>
        <p:cNvPr id="1" name=""/>
        <p:cNvGrpSpPr/>
        <p:nvPr/>
      </p:nvGrpSpPr>
      <p:grpSpPr>
        <a:xfrm>
          <a:off x="0" y="0"/>
          <a:ext cx="0" cy="0"/>
          <a:chOff x="0" y="0"/>
          <a:chExt cx="0" cy="0"/>
        </a:xfrm>
      </p:grpSpPr>
      <p:sp>
        <p:nvSpPr>
          <p:cNvPr id="7" name="Łza 6"/>
          <p:cNvSpPr/>
          <p:nvPr userDrawn="1"/>
        </p:nvSpPr>
        <p:spPr>
          <a:xfrm>
            <a:off x="6745351" y="0"/>
            <a:ext cx="5454000" cy="5455020"/>
          </a:xfrm>
          <a:prstGeom prst="teardrop">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4" name="Symbol zastępczy daty 3"/>
          <p:cNvSpPr>
            <a:spLocks noGrp="1"/>
          </p:cNvSpPr>
          <p:nvPr>
            <p:ph type="dt" sz="half" idx="10"/>
          </p:nvPr>
        </p:nvSpPr>
        <p:spPr/>
        <p:txBody>
          <a:bodyPr/>
          <a:lstStyle/>
          <a:p>
            <a:fld id="{3783DDDE-4B74-4BA4-AD64-0E207FAEBBFD}" type="datetime1">
              <a:rPr lang="pl-PL" smtClean="0"/>
              <a:pPr/>
              <a:t>2017-12-12</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sp>
        <p:nvSpPr>
          <p:cNvPr id="8" name="Łza 7"/>
          <p:cNvSpPr/>
          <p:nvPr userDrawn="1"/>
        </p:nvSpPr>
        <p:spPr>
          <a:xfrm rot="16200000">
            <a:off x="5696107" y="1980184"/>
            <a:ext cx="3114986" cy="3115569"/>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pic>
        <p:nvPicPr>
          <p:cNvPr id="9" name="Obraz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400215" y="5614961"/>
            <a:ext cx="2420032" cy="1177641"/>
          </a:xfrm>
          <a:prstGeom prst="rect">
            <a:avLst/>
          </a:prstGeom>
        </p:spPr>
      </p:pic>
    </p:spTree>
    <p:extLst>
      <p:ext uri="{BB962C8B-B14F-4D97-AF65-F5344CB8AC3E}">
        <p14:creationId xmlns:p14="http://schemas.microsoft.com/office/powerpoint/2010/main" xmlns="" val="32457006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C1BF7CB-6CC3-4C50-83EC-67E2ED911285}" type="datetime1">
              <a:rPr lang="pl-PL" smtClean="0"/>
              <a:pPr/>
              <a:t>2017-12-12</a:t>
            </a:fld>
            <a:endParaRPr lang="pl-PL" dirty="0"/>
          </a:p>
        </p:txBody>
      </p:sp>
      <p:sp>
        <p:nvSpPr>
          <p:cNvPr id="3" name="Symbol zastępczy stopki 2"/>
          <p:cNvSpPr>
            <a:spLocks noGrp="1"/>
          </p:cNvSpPr>
          <p:nvPr>
            <p:ph type="ftr" sz="quarter" idx="11"/>
          </p:nvPr>
        </p:nvSpPr>
        <p:spPr/>
        <p:txBody>
          <a:bodyPr/>
          <a:lstStyle/>
          <a:p>
            <a:r>
              <a:rPr lang="pl-PL" smtClean="0"/>
              <a:t>Związek Miast Polskich</a:t>
            </a:r>
            <a:endParaRPr lang="pl-PL" dirty="0"/>
          </a:p>
        </p:txBody>
      </p:sp>
      <p:sp>
        <p:nvSpPr>
          <p:cNvPr id="4" name="Symbol zastępczy numeru slajdu 3"/>
          <p:cNvSpPr>
            <a:spLocks noGrp="1"/>
          </p:cNvSpPr>
          <p:nvPr>
            <p:ph type="sldNum" sz="quarter" idx="12"/>
          </p:nvPr>
        </p:nvSpPr>
        <p:spPr/>
        <p:txBody>
          <a:bodyPr/>
          <a:lstStyle/>
          <a:p>
            <a:fld id="{9860EDB8-5305-433F-BE41-D7A86D811DB3}" type="slidenum">
              <a:rPr lang="pl-PL" smtClean="0"/>
              <a:pPr/>
              <a:t>‹#›</a:t>
            </a:fld>
            <a:endParaRPr lang="pl-PL" dirty="0"/>
          </a:p>
        </p:txBody>
      </p:sp>
    </p:spTree>
    <p:extLst>
      <p:ext uri="{BB962C8B-B14F-4D97-AF65-F5344CB8AC3E}">
        <p14:creationId xmlns:p14="http://schemas.microsoft.com/office/powerpoint/2010/main" xmlns="" val="40374320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ajd tytułowy">
    <p:spTree>
      <p:nvGrpSpPr>
        <p:cNvPr id="1" name=""/>
        <p:cNvGrpSpPr/>
        <p:nvPr/>
      </p:nvGrpSpPr>
      <p:grpSpPr>
        <a:xfrm>
          <a:off x="0" y="0"/>
          <a:ext cx="0" cy="0"/>
          <a:chOff x="0" y="0"/>
          <a:chExt cx="0" cy="0"/>
        </a:xfrm>
      </p:grpSpPr>
      <p:pic>
        <p:nvPicPr>
          <p:cNvPr id="7" name="Obraz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400215" y="5614961"/>
            <a:ext cx="2420032" cy="1177641"/>
          </a:xfrm>
          <a:prstGeom prst="rect">
            <a:avLst/>
          </a:prstGeom>
        </p:spPr>
      </p:pic>
      <p:sp>
        <p:nvSpPr>
          <p:cNvPr id="6" name="Podtytuł 2"/>
          <p:cNvSpPr txBox="1">
            <a:spLocks/>
          </p:cNvSpPr>
          <p:nvPr userDrawn="1"/>
        </p:nvSpPr>
        <p:spPr>
          <a:xfrm>
            <a:off x="838202" y="5110609"/>
            <a:ext cx="8503022" cy="11377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Font typeface="Arial" panose="020B0604020202020204" pitchFamily="34" charset="0"/>
              <a:buNone/>
            </a:pPr>
            <a:endParaRPr lang="pl-PL"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8" name="Prostokąt z zaokrąglonym rogiem 7"/>
          <p:cNvSpPr/>
          <p:nvPr userDrawn="1"/>
        </p:nvSpPr>
        <p:spPr>
          <a:xfrm flipV="1">
            <a:off x="0" y="0"/>
            <a:ext cx="12192000" cy="4866468"/>
          </a:xfrm>
          <a:prstGeom prst="round1Rect">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latin typeface="+mj-lt"/>
              <a:ea typeface="Roboto Light" panose="02000000000000000000" pitchFamily="2" charset="0"/>
            </a:endParaRPr>
          </a:p>
        </p:txBody>
      </p:sp>
    </p:spTree>
    <p:extLst>
      <p:ext uri="{BB962C8B-B14F-4D97-AF65-F5344CB8AC3E}">
        <p14:creationId xmlns:p14="http://schemas.microsoft.com/office/powerpoint/2010/main" xmlns="" val="1718549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pl-PL" smtClean="0"/>
              <a:t>Kliknij, aby edytować styl</a:t>
            </a:r>
            <a:endParaRPr lang="pl-PL" dirty="0"/>
          </a:p>
        </p:txBody>
      </p:sp>
      <p:sp>
        <p:nvSpPr>
          <p:cNvPr id="8" name="Prostokąt z zaokrąglonym rogiem 7"/>
          <p:cNvSpPr/>
          <p:nvPr userDrawn="1"/>
        </p:nvSpPr>
        <p:spPr>
          <a:xfrm flipV="1">
            <a:off x="0" y="0"/>
            <a:ext cx="12192000" cy="4866468"/>
          </a:xfrm>
          <a:prstGeom prst="round1Rect">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pic>
        <p:nvPicPr>
          <p:cNvPr id="6" name="Obraz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400215" y="5614961"/>
            <a:ext cx="2420032" cy="1177641"/>
          </a:xfrm>
          <a:prstGeom prst="rect">
            <a:avLst/>
          </a:prstGeom>
        </p:spPr>
      </p:pic>
    </p:spTree>
    <p:extLst>
      <p:ext uri="{BB962C8B-B14F-4D97-AF65-F5344CB8AC3E}">
        <p14:creationId xmlns:p14="http://schemas.microsoft.com/office/powerpoint/2010/main" xmlns="" val="29370331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pl-PL" smtClean="0"/>
              <a:t>Kliknij, aby edytować styl</a:t>
            </a:r>
            <a:endParaRPr lang="pl-PL" dirty="0"/>
          </a:p>
        </p:txBody>
      </p:sp>
      <p:sp>
        <p:nvSpPr>
          <p:cNvPr id="8" name="Prostokąt z zaokrąglonym rogiem 7"/>
          <p:cNvSpPr/>
          <p:nvPr userDrawn="1"/>
        </p:nvSpPr>
        <p:spPr>
          <a:xfrm flipV="1">
            <a:off x="0" y="0"/>
            <a:ext cx="12192000" cy="4866468"/>
          </a:xfrm>
          <a:prstGeom prst="round1Rect">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11" name="Łza 10"/>
          <p:cNvSpPr/>
          <p:nvPr userDrawn="1"/>
        </p:nvSpPr>
        <p:spPr>
          <a:xfrm rot="16200000">
            <a:off x="9503010" y="3538876"/>
            <a:ext cx="2048183" cy="2048566"/>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Tree>
    <p:extLst>
      <p:ext uri="{BB962C8B-B14F-4D97-AF65-F5344CB8AC3E}">
        <p14:creationId xmlns:p14="http://schemas.microsoft.com/office/powerpoint/2010/main" xmlns="" val="15852464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ytuł i zawartość">
    <p:spTree>
      <p:nvGrpSpPr>
        <p:cNvPr id="1" name=""/>
        <p:cNvGrpSpPr/>
        <p:nvPr/>
      </p:nvGrpSpPr>
      <p:grpSpPr>
        <a:xfrm>
          <a:off x="0" y="0"/>
          <a:ext cx="0" cy="0"/>
          <a:chOff x="0" y="0"/>
          <a:chExt cx="0" cy="0"/>
        </a:xfrm>
      </p:grpSpPr>
      <p:sp>
        <p:nvSpPr>
          <p:cNvPr id="9" name="Prostokąt z zaokrąglonym rogiem 8"/>
          <p:cNvSpPr/>
          <p:nvPr userDrawn="1"/>
        </p:nvSpPr>
        <p:spPr>
          <a:xfrm flipV="1">
            <a:off x="0" y="0"/>
            <a:ext cx="12192000" cy="1332854"/>
          </a:xfrm>
          <a:prstGeom prst="round1Rect">
            <a:avLst>
              <a:gd name="adj" fmla="val 39535"/>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3" name="Symbol zastępczy zawartości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rgbClr val="58595B"/>
                </a:solidFill>
                <a:latin typeface="Roboto Light" panose="02000000000000000000" pitchFamily="2" charset="0"/>
                <a:ea typeface="Roboto Light" panose="02000000000000000000" pitchFamily="2" charset="0"/>
              </a:defRPr>
            </a:lvl1pPr>
            <a:lvl2pPr>
              <a:lnSpc>
                <a:spcPct val="150000"/>
              </a:lnSpc>
              <a:spcAft>
                <a:spcPts val="1200"/>
              </a:spcAft>
              <a:defRPr sz="1400">
                <a:solidFill>
                  <a:srgbClr val="58595B"/>
                </a:solidFill>
                <a:latin typeface="Roboto Light" panose="02000000000000000000" pitchFamily="2" charset="0"/>
                <a:ea typeface="Roboto Light" panose="02000000000000000000" pitchFamily="2" charset="0"/>
              </a:defRPr>
            </a:lvl2pPr>
            <a:lvl3pPr>
              <a:lnSpc>
                <a:spcPct val="150000"/>
              </a:lnSpc>
              <a:spcAft>
                <a:spcPts val="1200"/>
              </a:spcAft>
              <a:defRPr sz="1200">
                <a:solidFill>
                  <a:srgbClr val="58595B"/>
                </a:solidFill>
                <a:latin typeface="Roboto Light" panose="02000000000000000000" pitchFamily="2" charset="0"/>
                <a:ea typeface="Roboto Light" panose="02000000000000000000" pitchFamily="2" charset="0"/>
              </a:defRPr>
            </a:lvl3pPr>
            <a:lvl4pPr>
              <a:lnSpc>
                <a:spcPct val="150000"/>
              </a:lnSpc>
              <a:spcAft>
                <a:spcPts val="1200"/>
              </a:spcAft>
              <a:defRPr sz="1100">
                <a:solidFill>
                  <a:srgbClr val="58595B"/>
                </a:solidFill>
                <a:latin typeface="Roboto Light" panose="02000000000000000000" pitchFamily="2" charset="0"/>
                <a:ea typeface="Roboto Light" panose="02000000000000000000" pitchFamily="2" charset="0"/>
              </a:defRPr>
            </a:lvl4pPr>
            <a:lvl5pPr>
              <a:lnSpc>
                <a:spcPct val="150000"/>
              </a:lnSpc>
              <a:spcAft>
                <a:spcPts val="1200"/>
              </a:spcAft>
              <a:defRPr sz="1100">
                <a:solidFill>
                  <a:srgbClr val="58595B"/>
                </a:solidFill>
                <a:latin typeface="Roboto Light" panose="02000000000000000000" pitchFamily="2" charset="0"/>
                <a:ea typeface="Roboto Light" panose="02000000000000000000" pitchFamily="2"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p:txBody>
          <a:bodyPr/>
          <a:lstStyle/>
          <a:p>
            <a:fld id="{B6EBFA13-2D7A-40C9-AD8D-4522F71432DA}" type="datetime1">
              <a:rPr lang="pl-PL" smtClean="0"/>
              <a:pPr/>
              <a:t>2017-12-12</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spTree>
    <p:extLst>
      <p:ext uri="{BB962C8B-B14F-4D97-AF65-F5344CB8AC3E}">
        <p14:creationId xmlns:p14="http://schemas.microsoft.com/office/powerpoint/2010/main" xmlns="" val="1248596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ytuł i zawartość">
    <p:spTree>
      <p:nvGrpSpPr>
        <p:cNvPr id="1" name=""/>
        <p:cNvGrpSpPr/>
        <p:nvPr/>
      </p:nvGrpSpPr>
      <p:grpSpPr>
        <a:xfrm>
          <a:off x="0" y="0"/>
          <a:ext cx="0" cy="0"/>
          <a:chOff x="0" y="0"/>
          <a:chExt cx="0" cy="0"/>
        </a:xfrm>
      </p:grpSpPr>
      <p:sp>
        <p:nvSpPr>
          <p:cNvPr id="9" name="Prostokąt z zaokrąglonym rogiem 8"/>
          <p:cNvSpPr/>
          <p:nvPr userDrawn="1"/>
        </p:nvSpPr>
        <p:spPr>
          <a:xfrm flipV="1">
            <a:off x="0" y="0"/>
            <a:ext cx="12192000" cy="1332854"/>
          </a:xfrm>
          <a:prstGeom prst="round1Rect">
            <a:avLst>
              <a:gd name="adj" fmla="val 39535"/>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3" name="Symbol zastępczy zawartości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rgbClr val="58595B"/>
                </a:solidFill>
                <a:latin typeface="Roboto Light" panose="02000000000000000000" pitchFamily="2" charset="0"/>
                <a:ea typeface="Roboto Light" panose="02000000000000000000" pitchFamily="2" charset="0"/>
              </a:defRPr>
            </a:lvl1pPr>
            <a:lvl2pPr>
              <a:lnSpc>
                <a:spcPct val="150000"/>
              </a:lnSpc>
              <a:spcAft>
                <a:spcPts val="1200"/>
              </a:spcAft>
              <a:defRPr sz="1400">
                <a:solidFill>
                  <a:srgbClr val="58595B"/>
                </a:solidFill>
                <a:latin typeface="Roboto Light" panose="02000000000000000000" pitchFamily="2" charset="0"/>
                <a:ea typeface="Roboto Light" panose="02000000000000000000" pitchFamily="2" charset="0"/>
              </a:defRPr>
            </a:lvl2pPr>
            <a:lvl3pPr>
              <a:lnSpc>
                <a:spcPct val="150000"/>
              </a:lnSpc>
              <a:spcAft>
                <a:spcPts val="1200"/>
              </a:spcAft>
              <a:defRPr sz="1200">
                <a:solidFill>
                  <a:srgbClr val="58595B"/>
                </a:solidFill>
                <a:latin typeface="Roboto Light" panose="02000000000000000000" pitchFamily="2" charset="0"/>
                <a:ea typeface="Roboto Light" panose="02000000000000000000" pitchFamily="2" charset="0"/>
              </a:defRPr>
            </a:lvl3pPr>
            <a:lvl4pPr>
              <a:lnSpc>
                <a:spcPct val="150000"/>
              </a:lnSpc>
              <a:spcAft>
                <a:spcPts val="1200"/>
              </a:spcAft>
              <a:defRPr sz="1100">
                <a:solidFill>
                  <a:srgbClr val="58595B"/>
                </a:solidFill>
                <a:latin typeface="Roboto Light" panose="02000000000000000000" pitchFamily="2" charset="0"/>
                <a:ea typeface="Roboto Light" panose="02000000000000000000" pitchFamily="2" charset="0"/>
              </a:defRPr>
            </a:lvl4pPr>
            <a:lvl5pPr>
              <a:lnSpc>
                <a:spcPct val="150000"/>
              </a:lnSpc>
              <a:spcAft>
                <a:spcPts val="1200"/>
              </a:spcAft>
              <a:defRPr sz="1100">
                <a:solidFill>
                  <a:srgbClr val="58595B"/>
                </a:solidFill>
                <a:latin typeface="Roboto Light" panose="02000000000000000000" pitchFamily="2" charset="0"/>
                <a:ea typeface="Roboto Light" panose="02000000000000000000" pitchFamily="2"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p:txBody>
          <a:bodyPr/>
          <a:lstStyle/>
          <a:p>
            <a:fld id="{B6EBFA13-2D7A-40C9-AD8D-4522F71432DA}" type="datetime1">
              <a:rPr lang="pl-PL" smtClean="0"/>
              <a:pPr/>
              <a:t>2017-12-12</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spTree>
    <p:extLst>
      <p:ext uri="{BB962C8B-B14F-4D97-AF65-F5344CB8AC3E}">
        <p14:creationId xmlns:p14="http://schemas.microsoft.com/office/powerpoint/2010/main" xmlns="" val="34077610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pl-PL" smtClean="0"/>
              <a:t>Kliknij, aby edytować styl</a:t>
            </a:r>
            <a:endParaRPr lang="pl-PL" dirty="0"/>
          </a:p>
        </p:txBody>
      </p:sp>
      <p:sp>
        <p:nvSpPr>
          <p:cNvPr id="3" name="Symbol zastępczy zawartości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latin typeface="Roboto Light" panose="02000000000000000000" pitchFamily="2" charset="0"/>
                <a:ea typeface="Roboto Light" panose="02000000000000000000" pitchFamily="2" charset="0"/>
              </a:defRPr>
            </a:lvl1pPr>
            <a:lvl2pPr>
              <a:lnSpc>
                <a:spcPct val="150000"/>
              </a:lnSpc>
              <a:spcAft>
                <a:spcPts val="1200"/>
              </a:spcAft>
              <a:defRPr sz="1400">
                <a:solidFill>
                  <a:schemeClr val="bg1">
                    <a:lumMod val="50000"/>
                  </a:schemeClr>
                </a:solidFill>
                <a:latin typeface="Roboto Light" panose="02000000000000000000" pitchFamily="2" charset="0"/>
                <a:ea typeface="Roboto Light" panose="02000000000000000000" pitchFamily="2" charset="0"/>
              </a:defRPr>
            </a:lvl2pPr>
            <a:lvl3pPr>
              <a:lnSpc>
                <a:spcPct val="150000"/>
              </a:lnSpc>
              <a:spcAft>
                <a:spcPts val="1200"/>
              </a:spcAft>
              <a:defRPr sz="1200">
                <a:solidFill>
                  <a:schemeClr val="bg1">
                    <a:lumMod val="50000"/>
                  </a:schemeClr>
                </a:solidFill>
                <a:latin typeface="Roboto Light" panose="02000000000000000000" pitchFamily="2" charset="0"/>
                <a:ea typeface="Roboto Light" panose="02000000000000000000" pitchFamily="2" charset="0"/>
              </a:defRPr>
            </a:lvl3pPr>
            <a:lvl4pPr>
              <a:lnSpc>
                <a:spcPct val="150000"/>
              </a:lnSpc>
              <a:spcAft>
                <a:spcPts val="1200"/>
              </a:spcAft>
              <a:defRPr sz="1100">
                <a:solidFill>
                  <a:schemeClr val="bg1">
                    <a:lumMod val="50000"/>
                  </a:schemeClr>
                </a:solidFill>
                <a:latin typeface="Roboto Light" panose="02000000000000000000" pitchFamily="2" charset="0"/>
                <a:ea typeface="Roboto Light" panose="02000000000000000000" pitchFamily="2" charset="0"/>
              </a:defRPr>
            </a:lvl4pPr>
            <a:lvl5pPr>
              <a:lnSpc>
                <a:spcPct val="150000"/>
              </a:lnSpc>
              <a:spcAft>
                <a:spcPts val="1200"/>
              </a:spcAft>
              <a:defRPr sz="1100">
                <a:solidFill>
                  <a:schemeClr val="bg1">
                    <a:lumMod val="50000"/>
                  </a:schemeClr>
                </a:solidFill>
                <a:latin typeface="Roboto Light" panose="02000000000000000000" pitchFamily="2" charset="0"/>
                <a:ea typeface="Roboto Light" panose="02000000000000000000" pitchFamily="2"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p:txBody>
          <a:bodyPr/>
          <a:lstStyle/>
          <a:p>
            <a:fld id="{B6EBFA13-2D7A-40C9-AD8D-4522F71432DA}" type="datetime1">
              <a:rPr lang="pl-PL" smtClean="0"/>
              <a:pPr/>
              <a:t>2017-12-12</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sp>
        <p:nvSpPr>
          <p:cNvPr id="9" name="Prostokąt z zaokrąglonym rogiem 8"/>
          <p:cNvSpPr/>
          <p:nvPr userDrawn="1"/>
        </p:nvSpPr>
        <p:spPr>
          <a:xfrm flipV="1">
            <a:off x="0" y="0"/>
            <a:ext cx="12192000" cy="1332854"/>
          </a:xfrm>
          <a:prstGeom prst="round1Rect">
            <a:avLst>
              <a:gd name="adj" fmla="val 39535"/>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10" name="Łza 9"/>
          <p:cNvSpPr/>
          <p:nvPr userDrawn="1"/>
        </p:nvSpPr>
        <p:spPr>
          <a:xfrm rot="16200000">
            <a:off x="10338233" y="573257"/>
            <a:ext cx="1407088" cy="1407351"/>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14" name="Tytuł 1"/>
          <p:cNvSpPr txBox="1">
            <a:spLocks/>
          </p:cNvSpPr>
          <p:nvPr userDrawn="1"/>
        </p:nvSpPr>
        <p:spPr>
          <a:xfrm>
            <a:off x="604434" y="0"/>
            <a:ext cx="10749367" cy="1208868"/>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a:solidFill>
                  <a:schemeClr val="bg1"/>
                </a:solidFill>
                <a:latin typeface="Roboto Light" panose="02000000000000000000" pitchFamily="2" charset="0"/>
                <a:ea typeface="Roboto Light" panose="02000000000000000000" pitchFamily="2" charset="0"/>
                <a:cs typeface="+mj-cs"/>
              </a:defRPr>
            </a:lvl1pPr>
          </a:lstStyle>
          <a:p>
            <a:endParaRPr lang="pl-PL" dirty="0"/>
          </a:p>
        </p:txBody>
      </p:sp>
    </p:spTree>
    <p:extLst>
      <p:ext uri="{BB962C8B-B14F-4D97-AF65-F5344CB8AC3E}">
        <p14:creationId xmlns:p14="http://schemas.microsoft.com/office/powerpoint/2010/main" xmlns="" val="21858365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pl-PL" smtClean="0"/>
              <a:t>Kliknij, aby edytować styl</a:t>
            </a:r>
            <a:endParaRPr lang="pl-PL" dirty="0"/>
          </a:p>
        </p:txBody>
      </p:sp>
      <p:sp>
        <p:nvSpPr>
          <p:cNvPr id="3" name="Symbol zastępczy zawartości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latin typeface="Roboto Light" panose="02000000000000000000" pitchFamily="2" charset="0"/>
                <a:ea typeface="Roboto Light" panose="02000000000000000000" pitchFamily="2" charset="0"/>
              </a:defRPr>
            </a:lvl1pPr>
            <a:lvl2pPr>
              <a:defRPr lang="en-US" sz="1400" smtClean="0">
                <a:solidFill>
                  <a:schemeClr val="bg1">
                    <a:lumMod val="50000"/>
                  </a:schemeClr>
                </a:solidFill>
                <a:latin typeface="Roboto Light" panose="02000000000000000000" pitchFamily="2" charset="0"/>
                <a:ea typeface="Roboto Light" panose="02000000000000000000" pitchFamily="2" charset="0"/>
              </a:defRPr>
            </a:lvl2pPr>
            <a:lvl3pPr>
              <a:defRPr lang="en-US" sz="1200" smtClean="0">
                <a:solidFill>
                  <a:schemeClr val="bg1">
                    <a:lumMod val="50000"/>
                  </a:schemeClr>
                </a:solidFill>
                <a:latin typeface="Roboto Light" panose="02000000000000000000" pitchFamily="2" charset="0"/>
                <a:ea typeface="Roboto Light" panose="02000000000000000000" pitchFamily="2" charset="0"/>
              </a:defRPr>
            </a:lvl3pPr>
            <a:lvl4pPr>
              <a:defRPr lang="en-US" sz="1100" smtClean="0">
                <a:solidFill>
                  <a:schemeClr val="bg1">
                    <a:lumMod val="50000"/>
                  </a:schemeClr>
                </a:solidFill>
                <a:latin typeface="Roboto Light" panose="02000000000000000000" pitchFamily="2" charset="0"/>
                <a:ea typeface="Roboto Light" panose="02000000000000000000" pitchFamily="2" charset="0"/>
              </a:defRPr>
            </a:lvl4pPr>
            <a:lvl5pPr>
              <a:defRPr lang="en-US" sz="1100">
                <a:solidFill>
                  <a:schemeClr val="bg1">
                    <a:lumMod val="50000"/>
                  </a:schemeClr>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
        <p:nvSpPr>
          <p:cNvPr id="4" name="Symbol zastępczy zawartości 3"/>
          <p:cNvSpPr>
            <a:spLocks noGrp="1"/>
          </p:cNvSpPr>
          <p:nvPr>
            <p:ph sz="half" idx="2"/>
          </p:nvPr>
        </p:nvSpPr>
        <p:spPr>
          <a:xfrm>
            <a:off x="6172200" y="1825625"/>
            <a:ext cx="5181600" cy="4339648"/>
          </a:xfrm>
        </p:spPr>
        <p:txBody>
          <a:bodyPr vert="horz" lIns="91440" tIns="45720" rIns="91440" bIns="45720" rtlCol="0">
            <a:normAutofit/>
          </a:bodyPr>
          <a:lstStyle>
            <a:lvl1pPr>
              <a:defRPr lang="en-US" sz="1600" smtClean="0">
                <a:solidFill>
                  <a:schemeClr val="bg1">
                    <a:lumMod val="50000"/>
                  </a:schemeClr>
                </a:solidFill>
                <a:latin typeface="Roboto Light" panose="02000000000000000000" pitchFamily="2" charset="0"/>
                <a:ea typeface="Roboto Light" panose="02000000000000000000" pitchFamily="2" charset="0"/>
              </a:defRPr>
            </a:lvl1pPr>
            <a:lvl2pPr>
              <a:defRPr lang="en-US" sz="1400" smtClean="0">
                <a:solidFill>
                  <a:schemeClr val="bg1">
                    <a:lumMod val="50000"/>
                  </a:schemeClr>
                </a:solidFill>
                <a:latin typeface="Roboto Light" panose="02000000000000000000" pitchFamily="2" charset="0"/>
                <a:ea typeface="Roboto Light" panose="02000000000000000000" pitchFamily="2" charset="0"/>
              </a:defRPr>
            </a:lvl2pPr>
            <a:lvl3pPr>
              <a:defRPr lang="en-US" sz="1200" smtClean="0">
                <a:solidFill>
                  <a:schemeClr val="bg1">
                    <a:lumMod val="50000"/>
                  </a:schemeClr>
                </a:solidFill>
                <a:latin typeface="Roboto Light" panose="02000000000000000000" pitchFamily="2" charset="0"/>
                <a:ea typeface="Roboto Light" panose="02000000000000000000" pitchFamily="2" charset="0"/>
              </a:defRPr>
            </a:lvl3pPr>
            <a:lvl4pPr>
              <a:defRPr lang="en-US" sz="1100" smtClean="0">
                <a:solidFill>
                  <a:schemeClr val="bg1">
                    <a:lumMod val="50000"/>
                  </a:schemeClr>
                </a:solidFill>
                <a:latin typeface="Roboto Light" panose="02000000000000000000" pitchFamily="2" charset="0"/>
                <a:ea typeface="Roboto Light" panose="02000000000000000000" pitchFamily="2" charset="0"/>
              </a:defRPr>
            </a:lvl4pPr>
            <a:lvl5pPr>
              <a:defRPr lang="en-US" sz="1100">
                <a:solidFill>
                  <a:schemeClr val="bg1">
                    <a:lumMod val="50000"/>
                  </a:schemeClr>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
        <p:nvSpPr>
          <p:cNvPr id="5" name="Symbol zastępczy daty 4"/>
          <p:cNvSpPr>
            <a:spLocks noGrp="1"/>
          </p:cNvSpPr>
          <p:nvPr>
            <p:ph type="dt" sz="half" idx="10"/>
          </p:nvPr>
        </p:nvSpPr>
        <p:spPr/>
        <p:txBody>
          <a:bodyPr/>
          <a:lstStyle/>
          <a:p>
            <a:fld id="{39F9A06E-61FC-4DF0-B4B2-F48309153FF5}" type="datetime1">
              <a:rPr lang="pl-PL" smtClean="0"/>
              <a:pPr/>
              <a:t>2017-12-12</a:t>
            </a:fld>
            <a:endParaRPr lang="pl-PL" dirty="0"/>
          </a:p>
        </p:txBody>
      </p:sp>
      <p:sp>
        <p:nvSpPr>
          <p:cNvPr id="6" name="Symbol zastępczy stopki 5"/>
          <p:cNvSpPr>
            <a:spLocks noGrp="1"/>
          </p:cNvSpPr>
          <p:nvPr>
            <p:ph type="ftr" sz="quarter" idx="11"/>
          </p:nvPr>
        </p:nvSpPr>
        <p:spPr/>
        <p:txBody>
          <a:bodyPr/>
          <a:lstStyle/>
          <a:p>
            <a:r>
              <a:rPr lang="pl-PL" smtClean="0"/>
              <a:t>Związek Miast Polskich</a:t>
            </a:r>
            <a:endParaRPr lang="pl-PL" dirty="0"/>
          </a:p>
        </p:txBody>
      </p:sp>
      <p:sp>
        <p:nvSpPr>
          <p:cNvPr id="11" name="Prostokąt z zaokrąglonym rogiem 10"/>
          <p:cNvSpPr/>
          <p:nvPr userDrawn="1"/>
        </p:nvSpPr>
        <p:spPr>
          <a:xfrm flipV="1">
            <a:off x="0" y="0"/>
            <a:ext cx="12192000" cy="1332854"/>
          </a:xfrm>
          <a:prstGeom prst="round1Rect">
            <a:avLst>
              <a:gd name="adj" fmla="val 39535"/>
            </a:avLst>
          </a:prstGeom>
          <a:solidFill>
            <a:srgbClr val="F68B1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dirty="0" smtClean="0">
              <a:ln>
                <a:noFill/>
              </a:ln>
              <a:solidFill>
                <a:prstClr val="white"/>
              </a:solidFill>
              <a:effectLst/>
              <a:uLnTx/>
              <a:uFillTx/>
              <a:latin typeface="Roboto Lt"/>
              <a:ea typeface="+mn-ea"/>
              <a:cs typeface="+mn-cs"/>
            </a:endParaRPr>
          </a:p>
        </p:txBody>
      </p:sp>
      <p:sp>
        <p:nvSpPr>
          <p:cNvPr id="9" name="Tytuł 1"/>
          <p:cNvSpPr txBox="1">
            <a:spLocks/>
          </p:cNvSpPr>
          <p:nvPr userDrawn="1"/>
        </p:nvSpPr>
        <p:spPr>
          <a:xfrm>
            <a:off x="723900" y="0"/>
            <a:ext cx="10744200" cy="122843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a:solidFill>
                  <a:schemeClr val="bg1"/>
                </a:solidFill>
                <a:latin typeface="Roboto Light" panose="02000000000000000000" pitchFamily="2" charset="0"/>
                <a:ea typeface="Roboto Light" panose="02000000000000000000" pitchFamily="2" charset="0"/>
                <a:cs typeface="+mj-cs"/>
              </a:defRPr>
            </a:lvl1pPr>
          </a:lstStyle>
          <a:p>
            <a:endParaRPr lang="pl-PL" dirty="0"/>
          </a:p>
        </p:txBody>
      </p:sp>
    </p:spTree>
    <p:extLst>
      <p:ext uri="{BB962C8B-B14F-4D97-AF65-F5344CB8AC3E}">
        <p14:creationId xmlns:p14="http://schemas.microsoft.com/office/powerpoint/2010/main" xmlns="" val="332822388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Dwa elementy zawartości">
    <p:spTree>
      <p:nvGrpSpPr>
        <p:cNvPr id="1" name=""/>
        <p:cNvGrpSpPr/>
        <p:nvPr/>
      </p:nvGrpSpPr>
      <p:grpSpPr>
        <a:xfrm>
          <a:off x="0" y="0"/>
          <a:ext cx="0" cy="0"/>
          <a:chOff x="0" y="0"/>
          <a:chExt cx="0" cy="0"/>
        </a:xfrm>
      </p:grpSpPr>
      <p:sp>
        <p:nvSpPr>
          <p:cNvPr id="10" name="Prostokąt z zaokrąglonym rogiem 9"/>
          <p:cNvSpPr/>
          <p:nvPr userDrawn="1"/>
        </p:nvSpPr>
        <p:spPr>
          <a:xfrm flipV="1">
            <a:off x="0" y="0"/>
            <a:ext cx="12192000" cy="1332854"/>
          </a:xfrm>
          <a:prstGeom prst="round1Rect">
            <a:avLst>
              <a:gd name="adj" fmla="val 39535"/>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3" name="Symbol zastępczy zawartości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rgbClr val="58595B"/>
                </a:solidFill>
                <a:latin typeface="Roboto Light" panose="02000000000000000000" pitchFamily="2" charset="0"/>
                <a:ea typeface="Roboto Light" panose="02000000000000000000" pitchFamily="2" charset="0"/>
              </a:defRPr>
            </a:lvl1pPr>
            <a:lvl2pPr>
              <a:defRPr lang="en-US" sz="1400" smtClean="0">
                <a:solidFill>
                  <a:srgbClr val="58595B"/>
                </a:solidFill>
                <a:latin typeface="Roboto Light" panose="02000000000000000000" pitchFamily="2" charset="0"/>
                <a:ea typeface="Roboto Light" panose="02000000000000000000" pitchFamily="2" charset="0"/>
              </a:defRPr>
            </a:lvl2pPr>
            <a:lvl3pPr>
              <a:defRPr lang="en-US" sz="1200" smtClean="0">
                <a:solidFill>
                  <a:srgbClr val="58595B"/>
                </a:solidFill>
                <a:latin typeface="Roboto Light" panose="02000000000000000000" pitchFamily="2" charset="0"/>
                <a:ea typeface="Roboto Light" panose="02000000000000000000" pitchFamily="2" charset="0"/>
              </a:defRPr>
            </a:lvl3pPr>
            <a:lvl4pPr>
              <a:defRPr lang="en-US" sz="1100" smtClean="0">
                <a:solidFill>
                  <a:srgbClr val="58595B"/>
                </a:solidFill>
                <a:latin typeface="Roboto Light" panose="02000000000000000000" pitchFamily="2" charset="0"/>
                <a:ea typeface="Roboto Light" panose="02000000000000000000" pitchFamily="2" charset="0"/>
              </a:defRPr>
            </a:lvl4pPr>
            <a:lvl5pPr>
              <a:defRPr lang="en-US" sz="1100">
                <a:solidFill>
                  <a:srgbClr val="58595B"/>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
        <p:nvSpPr>
          <p:cNvPr id="5" name="Symbol zastępczy daty 4"/>
          <p:cNvSpPr>
            <a:spLocks noGrp="1"/>
          </p:cNvSpPr>
          <p:nvPr>
            <p:ph type="dt" sz="half" idx="10"/>
          </p:nvPr>
        </p:nvSpPr>
        <p:spPr/>
        <p:txBody>
          <a:bodyPr/>
          <a:lstStyle/>
          <a:p>
            <a:fld id="{39F9A06E-61FC-4DF0-B4B2-F48309153FF5}" type="datetime1">
              <a:rPr lang="pl-PL" smtClean="0"/>
              <a:pPr/>
              <a:t>2017-12-12</a:t>
            </a:fld>
            <a:endParaRPr lang="pl-PL" dirty="0"/>
          </a:p>
        </p:txBody>
      </p:sp>
      <p:sp>
        <p:nvSpPr>
          <p:cNvPr id="6" name="Symbol zastępczy stopki 5"/>
          <p:cNvSpPr>
            <a:spLocks noGrp="1"/>
          </p:cNvSpPr>
          <p:nvPr>
            <p:ph type="ftr" sz="quarter" idx="11"/>
          </p:nvPr>
        </p:nvSpPr>
        <p:spPr/>
        <p:txBody>
          <a:bodyPr/>
          <a:lstStyle/>
          <a:p>
            <a:r>
              <a:rPr lang="pl-PL" smtClean="0"/>
              <a:t>Związek Miast Polskich</a:t>
            </a:r>
            <a:endParaRPr lang="pl-PL" dirty="0"/>
          </a:p>
        </p:txBody>
      </p:sp>
      <p:sp>
        <p:nvSpPr>
          <p:cNvPr id="8" name="Symbol zastępczy zawartości 3"/>
          <p:cNvSpPr>
            <a:spLocks noGrp="1"/>
          </p:cNvSpPr>
          <p:nvPr>
            <p:ph sz="half" idx="2"/>
          </p:nvPr>
        </p:nvSpPr>
        <p:spPr>
          <a:xfrm>
            <a:off x="6172200" y="1825625"/>
            <a:ext cx="5181600" cy="4353502"/>
          </a:xfrm>
        </p:spPr>
        <p:txBody>
          <a:bodyPr vert="horz" lIns="91440" tIns="45720" rIns="91440" bIns="45720" rtlCol="0">
            <a:normAutofit/>
          </a:bodyPr>
          <a:lstStyle>
            <a:lvl1pPr>
              <a:defRPr lang="en-US" sz="1600" smtClean="0">
                <a:solidFill>
                  <a:schemeClr val="bg1">
                    <a:lumMod val="50000"/>
                  </a:schemeClr>
                </a:solidFill>
                <a:latin typeface="Roboto Light" panose="02000000000000000000" pitchFamily="2" charset="0"/>
                <a:ea typeface="Roboto Light" panose="02000000000000000000" pitchFamily="2" charset="0"/>
              </a:defRPr>
            </a:lvl1pPr>
            <a:lvl2pPr>
              <a:defRPr lang="en-US" sz="1400" smtClean="0">
                <a:solidFill>
                  <a:schemeClr val="bg1">
                    <a:lumMod val="50000"/>
                  </a:schemeClr>
                </a:solidFill>
                <a:latin typeface="Roboto Light" panose="02000000000000000000" pitchFamily="2" charset="0"/>
                <a:ea typeface="Roboto Light" panose="02000000000000000000" pitchFamily="2" charset="0"/>
              </a:defRPr>
            </a:lvl2pPr>
            <a:lvl3pPr>
              <a:defRPr lang="en-US" sz="1200" smtClean="0">
                <a:solidFill>
                  <a:schemeClr val="bg1">
                    <a:lumMod val="50000"/>
                  </a:schemeClr>
                </a:solidFill>
                <a:latin typeface="Roboto Light" panose="02000000000000000000" pitchFamily="2" charset="0"/>
                <a:ea typeface="Roboto Light" panose="02000000000000000000" pitchFamily="2" charset="0"/>
              </a:defRPr>
            </a:lvl3pPr>
            <a:lvl4pPr>
              <a:defRPr lang="en-US" sz="1100" smtClean="0">
                <a:solidFill>
                  <a:schemeClr val="bg1">
                    <a:lumMod val="50000"/>
                  </a:schemeClr>
                </a:solidFill>
                <a:latin typeface="Roboto Light" panose="02000000000000000000" pitchFamily="2" charset="0"/>
                <a:ea typeface="Roboto Light" panose="02000000000000000000" pitchFamily="2" charset="0"/>
              </a:defRPr>
            </a:lvl4pPr>
            <a:lvl5pPr>
              <a:defRPr lang="en-US" sz="1100">
                <a:solidFill>
                  <a:schemeClr val="bg1">
                    <a:lumMod val="50000"/>
                  </a:schemeClr>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Tree>
    <p:extLst>
      <p:ext uri="{BB962C8B-B14F-4D97-AF65-F5344CB8AC3E}">
        <p14:creationId xmlns:p14="http://schemas.microsoft.com/office/powerpoint/2010/main" xmlns="" val="42930919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E038D-F4C6-4CBF-8ADB-4BFCC40F692D}" type="datetime1">
              <a:rPr lang="pl-PL" smtClean="0"/>
              <a:pPr/>
              <a:t>2017-12-12</a:t>
            </a:fld>
            <a:endParaRPr lang="pl-PL" dirty="0"/>
          </a:p>
        </p:txBody>
      </p:sp>
      <p:sp>
        <p:nvSpPr>
          <p:cNvPr id="5" name="Symbol zastępczy stopki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smtClean="0"/>
              <a:t>Związek Miast Polskich</a:t>
            </a:r>
            <a:endParaRPr lang="pl-PL" dirty="0"/>
          </a:p>
        </p:txBody>
      </p:sp>
      <p:sp>
        <p:nvSpPr>
          <p:cNvPr id="6" name="Symbol zastępczy numeru slajdu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pl-PL" smtClean="0"/>
              <a:pPr/>
              <a:t>‹#›</a:t>
            </a:fld>
            <a:endParaRPr lang="pl-PL" dirty="0"/>
          </a:p>
        </p:txBody>
      </p:sp>
    </p:spTree>
    <p:extLst>
      <p:ext uri="{BB962C8B-B14F-4D97-AF65-F5344CB8AC3E}">
        <p14:creationId xmlns:p14="http://schemas.microsoft.com/office/powerpoint/2010/main" xmlns="" val="946754946"/>
      </p:ext>
    </p:extLst>
  </p:cSld>
  <p:clrMap bg1="lt1" tx1="dk1" bg2="lt2" tx2="dk2" accent1="accent1" accent2="accent2" accent3="accent3" accent4="accent4" accent5="accent5" accent6="accent6" hlink="hlink" folHlink="folHlink"/>
  <p:sldLayoutIdLst>
    <p:sldLayoutId id="2147483683" r:id="rId1"/>
    <p:sldLayoutId id="2147483661" r:id="rId2"/>
    <p:sldLayoutId id="2147483672" r:id="rId3"/>
    <p:sldLayoutId id="2147483673" r:id="rId4"/>
    <p:sldLayoutId id="2147483682" r:id="rId5"/>
    <p:sldLayoutId id="2147483681" r:id="rId6"/>
    <p:sldLayoutId id="2147483662" r:id="rId7"/>
    <p:sldLayoutId id="2147483664" r:id="rId8"/>
    <p:sldLayoutId id="2147483677" r:id="rId9"/>
    <p:sldLayoutId id="2147483678" r:id="rId10"/>
    <p:sldLayoutId id="2147483679" r:id="rId11"/>
    <p:sldLayoutId id="2147483666" r:id="rId12"/>
    <p:sldLayoutId id="2147483680" r:id="rId13"/>
    <p:sldLayoutId id="2147483674" r:id="rId14"/>
    <p:sldLayoutId id="2147483675" r:id="rId15"/>
    <p:sldLayoutId id="2147483676" r:id="rId16"/>
    <p:sldLayoutId id="2147483667" r:id="rId17"/>
  </p:sldLayoutIdLs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rgbClr val="58595B"/>
          </a:solidFill>
          <a:latin typeface="+mj-lt"/>
          <a:ea typeface="Roboto Light" pitchFamily="2" charset="0"/>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mn-lt"/>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mn-lt"/>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mn-lt"/>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mn-lt"/>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mn-lt"/>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3"/>
          <p:cNvSpPr txBox="1">
            <a:spLocks/>
          </p:cNvSpPr>
          <p:nvPr/>
        </p:nvSpPr>
        <p:spPr>
          <a:xfrm>
            <a:off x="231007" y="2573875"/>
            <a:ext cx="6362298" cy="425436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rgbClr val="58595B"/>
                </a:solidFill>
                <a:latin typeface="Roboto Light" pitchFamily="2" charset="0"/>
                <a:ea typeface="Roboto Light" pitchFamily="2" charset="0"/>
                <a:cs typeface="+mj-cs"/>
              </a:defRPr>
            </a:lvl1pPr>
          </a:lstStyle>
          <a:p>
            <a:pPr algn="ctr"/>
            <a:r>
              <a:rPr lang="pl-PL" sz="4000" dirty="0">
                <a:solidFill>
                  <a:schemeClr val="tx1"/>
                </a:solidFill>
                <a:latin typeface="+mn-lt"/>
              </a:rPr>
              <a:t>Projekt ustawy o zmianie niektórych ustaw </a:t>
            </a:r>
            <a:r>
              <a:rPr lang="pl-PL" sz="4000" dirty="0" smtClean="0">
                <a:solidFill>
                  <a:schemeClr val="tx1"/>
                </a:solidFill>
                <a:latin typeface="+mn-lt"/>
              </a:rPr>
              <a:t>w </a:t>
            </a:r>
            <a:r>
              <a:rPr lang="pl-PL" sz="4000" dirty="0">
                <a:solidFill>
                  <a:schemeClr val="tx1"/>
                </a:solidFill>
                <a:latin typeface="+mn-lt"/>
              </a:rPr>
              <a:t>celu  </a:t>
            </a:r>
            <a:r>
              <a:rPr lang="pl-PL" sz="4000" strike="sngStrike" dirty="0">
                <a:solidFill>
                  <a:schemeClr val="tx1"/>
                </a:solidFill>
                <a:latin typeface="+mn-lt"/>
              </a:rPr>
              <a:t>zwiększenia</a:t>
            </a:r>
            <a:r>
              <a:rPr lang="pl-PL" sz="4000" dirty="0">
                <a:solidFill>
                  <a:schemeClr val="tx1"/>
                </a:solidFill>
                <a:latin typeface="+mn-lt"/>
              </a:rPr>
              <a:t> </a:t>
            </a:r>
            <a:r>
              <a:rPr lang="pl-PL" sz="4000" b="1" dirty="0">
                <a:solidFill>
                  <a:schemeClr val="tx1"/>
                </a:solidFill>
                <a:effectLst>
                  <a:outerShdw blurRad="38100" dist="38100" dir="2700000" algn="tl">
                    <a:srgbClr val="000000">
                      <a:alpha val="43137"/>
                    </a:srgbClr>
                  </a:outerShdw>
                </a:effectLst>
                <a:latin typeface="+mn-lt"/>
              </a:rPr>
              <a:t>zmniejszenia</a:t>
            </a:r>
            <a:r>
              <a:rPr lang="pl-PL" sz="4000" dirty="0">
                <a:solidFill>
                  <a:schemeClr val="tx1"/>
                </a:solidFill>
                <a:latin typeface="+mn-lt"/>
              </a:rPr>
              <a:t> </a:t>
            </a:r>
            <a:r>
              <a:rPr lang="pl-PL" sz="4000" dirty="0" smtClean="0">
                <a:solidFill>
                  <a:schemeClr val="tx1"/>
                </a:solidFill>
                <a:latin typeface="+mn-lt"/>
              </a:rPr>
              <a:t/>
            </a:r>
            <a:br>
              <a:rPr lang="pl-PL" sz="4000" dirty="0" smtClean="0">
                <a:solidFill>
                  <a:schemeClr val="tx1"/>
                </a:solidFill>
                <a:latin typeface="+mn-lt"/>
              </a:rPr>
            </a:br>
            <a:r>
              <a:rPr lang="pl-PL" sz="4000" dirty="0" smtClean="0">
                <a:solidFill>
                  <a:schemeClr val="tx1"/>
                </a:solidFill>
                <a:latin typeface="+mn-lt"/>
              </a:rPr>
              <a:t>udziału </a:t>
            </a:r>
            <a:r>
              <a:rPr lang="pl-PL" sz="4000" dirty="0">
                <a:solidFill>
                  <a:schemeClr val="tx1"/>
                </a:solidFill>
                <a:latin typeface="+mn-lt"/>
              </a:rPr>
              <a:t>obywateli w procesie wybierania, funkcjonowania  </a:t>
            </a:r>
            <a:br>
              <a:rPr lang="pl-PL" sz="4000" dirty="0">
                <a:solidFill>
                  <a:schemeClr val="tx1"/>
                </a:solidFill>
                <a:latin typeface="+mn-lt"/>
              </a:rPr>
            </a:br>
            <a:r>
              <a:rPr lang="pl-PL" sz="4000" dirty="0">
                <a:solidFill>
                  <a:schemeClr val="tx1"/>
                </a:solidFill>
                <a:latin typeface="+mn-lt"/>
              </a:rPr>
              <a:t>i kontrolowania niektórych organów </a:t>
            </a:r>
            <a:r>
              <a:rPr lang="pl-PL" sz="4000" dirty="0" smtClean="0">
                <a:solidFill>
                  <a:schemeClr val="tx1"/>
                </a:solidFill>
                <a:latin typeface="+mn-lt"/>
              </a:rPr>
              <a:t>publicznych</a:t>
            </a:r>
          </a:p>
          <a:p>
            <a:pPr algn="ctr"/>
            <a:endParaRPr lang="pl-PL" sz="2000" dirty="0" smtClean="0">
              <a:solidFill>
                <a:schemeClr val="tx1"/>
              </a:solidFill>
              <a:latin typeface="+mn-lt"/>
            </a:endParaRPr>
          </a:p>
          <a:p>
            <a:pPr algn="ctr"/>
            <a:r>
              <a:rPr lang="pl-PL" sz="2000" dirty="0" smtClean="0">
                <a:solidFill>
                  <a:schemeClr val="tx1"/>
                </a:solidFill>
                <a:latin typeface="+mn-lt"/>
              </a:rPr>
              <a:t>Wysłuchanie publiczne, Warszawa, 9 grudnia 2017r.</a:t>
            </a:r>
          </a:p>
          <a:p>
            <a:pPr algn="ctr"/>
            <a:r>
              <a:rPr lang="pl-PL" sz="2000" dirty="0" smtClean="0">
                <a:solidFill>
                  <a:schemeClr val="tx1"/>
                </a:solidFill>
                <a:latin typeface="+mn-lt"/>
              </a:rPr>
              <a:t>Marek Wójcik, mw@zmp.poznan.pl</a:t>
            </a:r>
          </a:p>
          <a:p>
            <a:pPr algn="ctr"/>
            <a:endParaRPr lang="pl-PL" sz="3200" dirty="0" smtClean="0">
              <a:solidFill>
                <a:schemeClr val="tx1"/>
              </a:solidFill>
            </a:endParaRPr>
          </a:p>
          <a:p>
            <a:endParaRPr lang="pl-PL" sz="3200" b="1" dirty="0">
              <a:solidFill>
                <a:schemeClr val="tx1"/>
              </a:solidFill>
              <a:latin typeface="+mj-lt"/>
            </a:endParaRPr>
          </a:p>
          <a:p>
            <a:endParaRPr lang="pl-PL" sz="3200" b="1" dirty="0" smtClean="0">
              <a:solidFill>
                <a:schemeClr val="tx1"/>
              </a:solidFill>
              <a:latin typeface="+mj-lt"/>
            </a:endParaRPr>
          </a:p>
          <a:p>
            <a:endParaRPr lang="pl-PL" sz="3200" b="1" dirty="0">
              <a:solidFill>
                <a:schemeClr val="tx1"/>
              </a:solidFill>
              <a:latin typeface="+mj-lt"/>
            </a:endParaRPr>
          </a:p>
          <a:p>
            <a:endParaRPr lang="pl-PL" sz="3200" b="1" dirty="0">
              <a:latin typeface="+mj-lt"/>
            </a:endParaRPr>
          </a:p>
        </p:txBody>
      </p:sp>
      <p:sp>
        <p:nvSpPr>
          <p:cNvPr id="7" name="Symbol zastępczy tekstu 4"/>
          <p:cNvSpPr txBox="1">
            <a:spLocks/>
          </p:cNvSpPr>
          <p:nvPr/>
        </p:nvSpPr>
        <p:spPr>
          <a:xfrm>
            <a:off x="6976419" y="1084511"/>
            <a:ext cx="4946073" cy="29787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pl-PL" sz="3600" b="1" dirty="0">
                <a:solidFill>
                  <a:schemeClr val="bg1"/>
                </a:solidFill>
                <a:latin typeface="+mn-lt"/>
              </a:rPr>
              <a:t>Wolę narody, </a:t>
            </a:r>
            <a:r>
              <a:rPr lang="pl-PL" sz="3600" b="1" dirty="0" smtClean="0">
                <a:solidFill>
                  <a:schemeClr val="bg1"/>
                </a:solidFill>
                <a:latin typeface="+mn-lt"/>
              </a:rPr>
              <a:t/>
            </a:r>
            <a:br>
              <a:rPr lang="pl-PL" sz="3600" b="1" dirty="0" smtClean="0">
                <a:solidFill>
                  <a:schemeClr val="bg1"/>
                </a:solidFill>
                <a:latin typeface="+mn-lt"/>
              </a:rPr>
            </a:br>
            <a:r>
              <a:rPr lang="pl-PL" sz="3600" b="1" dirty="0" smtClean="0">
                <a:solidFill>
                  <a:schemeClr val="bg1"/>
                </a:solidFill>
                <a:latin typeface="+mn-lt"/>
              </a:rPr>
              <a:t>które </a:t>
            </a:r>
            <a:r>
              <a:rPr lang="pl-PL" sz="3600" b="1" dirty="0">
                <a:solidFill>
                  <a:schemeClr val="bg1"/>
                </a:solidFill>
                <a:latin typeface="+mn-lt"/>
              </a:rPr>
              <a:t>są sumą „ja”, </a:t>
            </a:r>
            <a:r>
              <a:rPr lang="pl-PL" sz="3600" b="1" dirty="0" smtClean="0">
                <a:solidFill>
                  <a:schemeClr val="bg1"/>
                </a:solidFill>
                <a:latin typeface="+mn-lt"/>
              </a:rPr>
              <a:t/>
            </a:r>
            <a:br>
              <a:rPr lang="pl-PL" sz="3600" b="1" dirty="0" smtClean="0">
                <a:solidFill>
                  <a:schemeClr val="bg1"/>
                </a:solidFill>
                <a:latin typeface="+mn-lt"/>
              </a:rPr>
            </a:br>
            <a:r>
              <a:rPr lang="pl-PL" sz="3600" b="1" dirty="0" smtClean="0">
                <a:solidFill>
                  <a:schemeClr val="bg1"/>
                </a:solidFill>
                <a:latin typeface="+mn-lt"/>
              </a:rPr>
              <a:t>niż </a:t>
            </a:r>
            <a:r>
              <a:rPr lang="pl-PL" sz="3600" b="1" dirty="0">
                <a:solidFill>
                  <a:schemeClr val="bg1"/>
                </a:solidFill>
                <a:latin typeface="+mn-lt"/>
              </a:rPr>
              <a:t>członków narodów, którzy są cząstką „my”.</a:t>
            </a:r>
          </a:p>
          <a:p>
            <a:pPr marL="0" indent="0" algn="ctr">
              <a:buNone/>
            </a:pPr>
            <a:r>
              <a:rPr lang="pl-PL" sz="3600" b="1" dirty="0">
                <a:solidFill>
                  <a:schemeClr val="bg1"/>
                </a:solidFill>
                <a:latin typeface="+mn-lt"/>
              </a:rPr>
              <a:t>Stanisław Jerzy </a:t>
            </a:r>
            <a:r>
              <a:rPr lang="pl-PL" sz="3600" b="1" dirty="0" smtClean="0">
                <a:solidFill>
                  <a:schemeClr val="bg1"/>
                </a:solidFill>
                <a:latin typeface="+mn-lt"/>
              </a:rPr>
              <a:t>Lec</a:t>
            </a:r>
            <a:endParaRPr lang="pl-PL" sz="3600" b="1" dirty="0">
              <a:solidFill>
                <a:schemeClr val="bg1"/>
              </a:solidFill>
              <a:latin typeface="+mn-lt"/>
            </a:endParaRPr>
          </a:p>
        </p:txBody>
      </p:sp>
    </p:spTree>
    <p:extLst>
      <p:ext uri="{BB962C8B-B14F-4D97-AF65-F5344CB8AC3E}">
        <p14:creationId xmlns:p14="http://schemas.microsoft.com/office/powerpoint/2010/main" xmlns="" val="494517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911424" y="620688"/>
          <a:ext cx="1083669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Łącznik prosty 5"/>
          <p:cNvCxnSpPr/>
          <p:nvPr/>
        </p:nvCxnSpPr>
        <p:spPr>
          <a:xfrm flipV="1">
            <a:off x="4439816" y="1768415"/>
            <a:ext cx="22560" cy="1444561"/>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Łącznik prosty 7"/>
          <p:cNvCxnSpPr/>
          <p:nvPr/>
        </p:nvCxnSpPr>
        <p:spPr>
          <a:xfrm flipH="1" flipV="1">
            <a:off x="2708694" y="1768415"/>
            <a:ext cx="2930" cy="3100745"/>
          </a:xfrm>
          <a:prstGeom prst="line">
            <a:avLst/>
          </a:prstGeom>
        </p:spPr>
        <p:style>
          <a:lnRef idx="1">
            <a:schemeClr val="accent1"/>
          </a:lnRef>
          <a:fillRef idx="0">
            <a:schemeClr val="accent1"/>
          </a:fillRef>
          <a:effectRef idx="0">
            <a:schemeClr val="accent1"/>
          </a:effectRef>
          <a:fontRef idx="minor">
            <a:schemeClr val="tx1"/>
          </a:fontRef>
        </p:style>
      </p:cxnSp>
      <p:sp>
        <p:nvSpPr>
          <p:cNvPr id="9" name="pole tekstowe 8"/>
          <p:cNvSpPr txBox="1"/>
          <p:nvPr/>
        </p:nvSpPr>
        <p:spPr>
          <a:xfrm>
            <a:off x="2708692" y="1507875"/>
            <a:ext cx="1753682" cy="1815882"/>
          </a:xfrm>
          <a:prstGeom prst="rect">
            <a:avLst/>
          </a:prstGeom>
          <a:noFill/>
        </p:spPr>
        <p:txBody>
          <a:bodyPr wrap="square" rtlCol="0">
            <a:spAutoFit/>
          </a:bodyPr>
          <a:lstStyle/>
          <a:p>
            <a:pPr algn="ctr"/>
            <a:r>
              <a:rPr lang="pl-PL" sz="1600" dirty="0" smtClean="0"/>
              <a:t>Społeczeństwo  autorytarne, </a:t>
            </a:r>
            <a:br>
              <a:rPr lang="pl-PL" sz="1600" dirty="0" smtClean="0"/>
            </a:br>
            <a:r>
              <a:rPr lang="pl-PL" sz="1600" dirty="0" smtClean="0"/>
              <a:t>w </a:t>
            </a:r>
            <a:r>
              <a:rPr lang="pl-PL" sz="1600" dirty="0"/>
              <a:t>którym </a:t>
            </a:r>
            <a:r>
              <a:rPr lang="pl-PL" sz="1600" dirty="0" smtClean="0"/>
              <a:t>wszelkie </a:t>
            </a:r>
            <a:br>
              <a:rPr lang="pl-PL" sz="1600" dirty="0" smtClean="0"/>
            </a:br>
            <a:r>
              <a:rPr lang="pl-PL" sz="1600" dirty="0" smtClean="0"/>
              <a:t>dziedziny </a:t>
            </a:r>
            <a:r>
              <a:rPr lang="pl-PL" sz="1600" dirty="0"/>
              <a:t>życia podporządkowane były </a:t>
            </a:r>
            <a:r>
              <a:rPr lang="pl-PL" sz="1600" dirty="0" smtClean="0"/>
              <a:t>państwu </a:t>
            </a:r>
            <a:endParaRPr lang="pl-PL" sz="1600" dirty="0"/>
          </a:p>
          <a:p>
            <a:pPr algn="ctr"/>
            <a:endParaRPr lang="pl-PL" sz="1600" dirty="0"/>
          </a:p>
        </p:txBody>
      </p:sp>
      <p:cxnSp>
        <p:nvCxnSpPr>
          <p:cNvPr id="11" name="Łącznik prosty 10"/>
          <p:cNvCxnSpPr/>
          <p:nvPr/>
        </p:nvCxnSpPr>
        <p:spPr>
          <a:xfrm flipV="1">
            <a:off x="6891494" y="1735296"/>
            <a:ext cx="1" cy="508957"/>
          </a:xfrm>
          <a:prstGeom prst="line">
            <a:avLst/>
          </a:prstGeom>
        </p:spPr>
        <p:style>
          <a:lnRef idx="1">
            <a:schemeClr val="accent1"/>
          </a:lnRef>
          <a:fillRef idx="0">
            <a:schemeClr val="accent1"/>
          </a:fillRef>
          <a:effectRef idx="0">
            <a:schemeClr val="accent1"/>
          </a:effectRef>
          <a:fontRef idx="minor">
            <a:schemeClr val="tx1"/>
          </a:fontRef>
        </p:style>
      </p:cxnSp>
      <p:sp>
        <p:nvSpPr>
          <p:cNvPr id="13" name="pole tekstowe 12"/>
          <p:cNvSpPr txBox="1"/>
          <p:nvPr/>
        </p:nvSpPr>
        <p:spPr>
          <a:xfrm>
            <a:off x="4405726" y="1507875"/>
            <a:ext cx="2373168" cy="830997"/>
          </a:xfrm>
          <a:prstGeom prst="rect">
            <a:avLst/>
          </a:prstGeom>
          <a:noFill/>
        </p:spPr>
        <p:txBody>
          <a:bodyPr wrap="square" rtlCol="0">
            <a:spAutoFit/>
          </a:bodyPr>
          <a:lstStyle/>
          <a:p>
            <a:pPr algn="ctr"/>
            <a:r>
              <a:rPr lang="pl-PL" sz="1600" dirty="0" smtClean="0"/>
              <a:t>Rozpoczął się proces „oddawania” Państwa obywatelom</a:t>
            </a:r>
            <a:endParaRPr lang="pl-PL" sz="1600" dirty="0"/>
          </a:p>
        </p:txBody>
      </p:sp>
      <p:sp>
        <p:nvSpPr>
          <p:cNvPr id="2" name="Tytuł 1"/>
          <p:cNvSpPr>
            <a:spLocks noGrp="1"/>
          </p:cNvSpPr>
          <p:nvPr>
            <p:ph type="title" idx="4294967295"/>
          </p:nvPr>
        </p:nvSpPr>
        <p:spPr>
          <a:xfrm>
            <a:off x="275667" y="-28289"/>
            <a:ext cx="11739563" cy="1223963"/>
          </a:xfrm>
        </p:spPr>
        <p:txBody>
          <a:bodyPr>
            <a:noAutofit/>
          </a:bodyPr>
          <a:lstStyle/>
          <a:p>
            <a:pPr algn="ctr"/>
            <a:r>
              <a:rPr lang="pl-PL" sz="3600" b="1" dirty="0">
                <a:solidFill>
                  <a:srgbClr val="C00000"/>
                </a:solidFill>
              </a:rPr>
              <a:t>Aktywni, świadomi obywatele, aktywne wspólnoty </a:t>
            </a:r>
            <a:r>
              <a:rPr lang="pl-PL" sz="3600" b="1" dirty="0" smtClean="0">
                <a:solidFill>
                  <a:srgbClr val="C00000"/>
                </a:solidFill>
              </a:rPr>
              <a:t>lokalne</a:t>
            </a:r>
            <a:endParaRPr lang="pl-PL" sz="3600" b="1" dirty="0">
              <a:solidFill>
                <a:srgbClr val="C00000"/>
              </a:solidFill>
            </a:endParaRPr>
          </a:p>
        </p:txBody>
      </p:sp>
      <p:sp>
        <p:nvSpPr>
          <p:cNvPr id="20" name="Objaśnienie prostokątne zaokrąglone 19"/>
          <p:cNvSpPr/>
          <p:nvPr/>
        </p:nvSpPr>
        <p:spPr>
          <a:xfrm>
            <a:off x="4399527" y="5042991"/>
            <a:ext cx="2645933" cy="961679"/>
          </a:xfrm>
          <a:prstGeom prst="wedgeRoundRectCallout">
            <a:avLst>
              <a:gd name="adj1" fmla="val 19160"/>
              <a:gd name="adj2" fmla="val 35195"/>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pl-PL" dirty="0" smtClean="0"/>
              <a:t>Ruch Solidarności</a:t>
            </a:r>
          </a:p>
          <a:p>
            <a:pPr algn="ctr"/>
            <a:r>
              <a:rPr lang="pl-PL" dirty="0" smtClean="0"/>
              <a:t>Zmiana Konstytucji RP</a:t>
            </a:r>
            <a:endParaRPr lang="pl-PL" dirty="0"/>
          </a:p>
        </p:txBody>
      </p:sp>
      <p:sp>
        <p:nvSpPr>
          <p:cNvPr id="25" name="pole tekstowe 24"/>
          <p:cNvSpPr txBox="1"/>
          <p:nvPr/>
        </p:nvSpPr>
        <p:spPr>
          <a:xfrm>
            <a:off x="3456875" y="4679621"/>
            <a:ext cx="800219" cy="461665"/>
          </a:xfrm>
          <a:prstGeom prst="rect">
            <a:avLst/>
          </a:prstGeom>
          <a:noFill/>
        </p:spPr>
        <p:txBody>
          <a:bodyPr wrap="none" rtlCol="0">
            <a:spAutoFit/>
          </a:bodyPr>
          <a:lstStyle/>
          <a:p>
            <a:r>
              <a:rPr lang="pl-PL" sz="2400" b="1" dirty="0" smtClean="0"/>
              <a:t>1945</a:t>
            </a:r>
            <a:endParaRPr lang="pl-PL" sz="2400" b="1" dirty="0"/>
          </a:p>
        </p:txBody>
      </p:sp>
      <p:sp>
        <p:nvSpPr>
          <p:cNvPr id="26" name="pole tekstowe 25"/>
          <p:cNvSpPr txBox="1"/>
          <p:nvPr/>
        </p:nvSpPr>
        <p:spPr>
          <a:xfrm>
            <a:off x="4473330" y="4018145"/>
            <a:ext cx="800219" cy="461665"/>
          </a:xfrm>
          <a:prstGeom prst="rect">
            <a:avLst/>
          </a:prstGeom>
          <a:noFill/>
        </p:spPr>
        <p:txBody>
          <a:bodyPr wrap="none" rtlCol="0">
            <a:spAutoFit/>
          </a:bodyPr>
          <a:lstStyle/>
          <a:p>
            <a:r>
              <a:rPr lang="pl-PL" sz="2400" b="1" dirty="0" smtClean="0"/>
              <a:t>1989</a:t>
            </a:r>
            <a:endParaRPr lang="pl-PL" sz="2400" b="1" dirty="0"/>
          </a:p>
        </p:txBody>
      </p:sp>
      <p:sp>
        <p:nvSpPr>
          <p:cNvPr id="27" name="pole tekstowe 26"/>
          <p:cNvSpPr txBox="1"/>
          <p:nvPr/>
        </p:nvSpPr>
        <p:spPr>
          <a:xfrm>
            <a:off x="5669526" y="3296223"/>
            <a:ext cx="800219" cy="461665"/>
          </a:xfrm>
          <a:prstGeom prst="rect">
            <a:avLst/>
          </a:prstGeom>
          <a:noFill/>
        </p:spPr>
        <p:txBody>
          <a:bodyPr wrap="none" rtlCol="0">
            <a:spAutoFit/>
          </a:bodyPr>
          <a:lstStyle/>
          <a:p>
            <a:r>
              <a:rPr lang="pl-PL" sz="2400" b="1" dirty="0" smtClean="0"/>
              <a:t>1997</a:t>
            </a:r>
            <a:endParaRPr lang="pl-PL" sz="2400" b="1" dirty="0"/>
          </a:p>
        </p:txBody>
      </p:sp>
      <p:sp>
        <p:nvSpPr>
          <p:cNvPr id="28" name="pole tekstowe 27"/>
          <p:cNvSpPr txBox="1"/>
          <p:nvPr/>
        </p:nvSpPr>
        <p:spPr>
          <a:xfrm>
            <a:off x="6787346" y="2888057"/>
            <a:ext cx="800219" cy="461665"/>
          </a:xfrm>
          <a:prstGeom prst="rect">
            <a:avLst/>
          </a:prstGeom>
          <a:noFill/>
        </p:spPr>
        <p:txBody>
          <a:bodyPr wrap="none" rtlCol="0">
            <a:spAutoFit/>
          </a:bodyPr>
          <a:lstStyle/>
          <a:p>
            <a:r>
              <a:rPr lang="pl-PL" sz="2400" b="1" dirty="0" smtClean="0"/>
              <a:t>2017</a:t>
            </a:r>
            <a:endParaRPr lang="pl-PL" sz="2400" b="1" dirty="0"/>
          </a:p>
        </p:txBody>
      </p:sp>
      <p:sp>
        <p:nvSpPr>
          <p:cNvPr id="29" name="pole tekstowe 28"/>
          <p:cNvSpPr txBox="1"/>
          <p:nvPr/>
        </p:nvSpPr>
        <p:spPr>
          <a:xfrm>
            <a:off x="9266936" y="5439462"/>
            <a:ext cx="184731" cy="369332"/>
          </a:xfrm>
          <a:prstGeom prst="rect">
            <a:avLst/>
          </a:prstGeom>
          <a:noFill/>
        </p:spPr>
        <p:txBody>
          <a:bodyPr wrap="none" rtlCol="0">
            <a:spAutoFit/>
          </a:bodyPr>
          <a:lstStyle/>
          <a:p>
            <a:pPr lvl="0"/>
            <a:endParaRPr lang="pl-PL" dirty="0"/>
          </a:p>
        </p:txBody>
      </p:sp>
      <p:sp>
        <p:nvSpPr>
          <p:cNvPr id="30" name="Schemat blokowy: proces alternatywny 29"/>
          <p:cNvSpPr/>
          <p:nvPr/>
        </p:nvSpPr>
        <p:spPr>
          <a:xfrm>
            <a:off x="5820872" y="3924812"/>
            <a:ext cx="2539798" cy="9134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l-PL" dirty="0" smtClean="0"/>
              <a:t>Wzmacnianie udziału obywateli w życiu publicznym</a:t>
            </a:r>
            <a:endParaRPr lang="pl-PL" dirty="0"/>
          </a:p>
        </p:txBody>
      </p:sp>
      <p:sp>
        <p:nvSpPr>
          <p:cNvPr id="18" name="Schemat blokowy: proces alternatywny 17"/>
          <p:cNvSpPr/>
          <p:nvPr/>
        </p:nvSpPr>
        <p:spPr>
          <a:xfrm>
            <a:off x="8794715" y="2377851"/>
            <a:ext cx="3094209" cy="3734464"/>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solidFill>
                  <a:schemeClr val="tx1"/>
                </a:solidFill>
              </a:rPr>
              <a:t>Społeczeństwo obywatelskie </a:t>
            </a:r>
            <a:r>
              <a:rPr lang="pl-PL" sz="1600" dirty="0" smtClean="0">
                <a:solidFill>
                  <a:schemeClr val="tx1"/>
                </a:solidFill>
              </a:rPr>
              <a:t/>
            </a:r>
            <a:br>
              <a:rPr lang="pl-PL" sz="1600" dirty="0" smtClean="0">
                <a:solidFill>
                  <a:schemeClr val="tx1"/>
                </a:solidFill>
              </a:rPr>
            </a:br>
            <a:r>
              <a:rPr lang="pl-PL" sz="1600" dirty="0" smtClean="0">
                <a:solidFill>
                  <a:schemeClr val="tx1"/>
                </a:solidFill>
              </a:rPr>
              <a:t>jest </a:t>
            </a:r>
            <a:r>
              <a:rPr lang="pl-PL" sz="1600" dirty="0">
                <a:solidFill>
                  <a:schemeClr val="tx1"/>
                </a:solidFill>
              </a:rPr>
              <a:t>organizacją złożoną </a:t>
            </a:r>
            <a:br>
              <a:rPr lang="pl-PL" sz="1600" dirty="0">
                <a:solidFill>
                  <a:schemeClr val="tx1"/>
                </a:solidFill>
              </a:rPr>
            </a:br>
            <a:r>
              <a:rPr lang="pl-PL" sz="1600" dirty="0">
                <a:solidFill>
                  <a:schemeClr val="tx1"/>
                </a:solidFill>
              </a:rPr>
              <a:t>z jednostek świadomych swoich praw i celów oraz zdolnych </a:t>
            </a:r>
            <a:r>
              <a:rPr lang="pl-PL" sz="1600" dirty="0" smtClean="0">
                <a:solidFill>
                  <a:schemeClr val="tx1"/>
                </a:solidFill>
              </a:rPr>
              <a:t/>
            </a:r>
            <a:br>
              <a:rPr lang="pl-PL" sz="1600" dirty="0" smtClean="0">
                <a:solidFill>
                  <a:schemeClr val="tx1"/>
                </a:solidFill>
              </a:rPr>
            </a:br>
            <a:r>
              <a:rPr lang="pl-PL" sz="1600" dirty="0" smtClean="0">
                <a:solidFill>
                  <a:schemeClr val="tx1"/>
                </a:solidFill>
              </a:rPr>
              <a:t>do </a:t>
            </a:r>
            <a:r>
              <a:rPr lang="pl-PL" sz="1600" dirty="0">
                <a:solidFill>
                  <a:schemeClr val="tx1"/>
                </a:solidFill>
              </a:rPr>
              <a:t>ich realizacji. </a:t>
            </a:r>
          </a:p>
          <a:p>
            <a:pPr algn="ctr"/>
            <a:r>
              <a:rPr lang="pl-PL" sz="1600" dirty="0">
                <a:solidFill>
                  <a:schemeClr val="tx1"/>
                </a:solidFill>
              </a:rPr>
              <a:t>Obywatele sprawują najwyższą władzę w państwie. </a:t>
            </a:r>
          </a:p>
          <a:p>
            <a:pPr algn="ctr"/>
            <a:r>
              <a:rPr lang="pl-PL" sz="1600" dirty="0">
                <a:solidFill>
                  <a:schemeClr val="tx1"/>
                </a:solidFill>
              </a:rPr>
              <a:t>Obywatele mają zagwarantowana swobodę udziału w różnych dziedzinach życia społecznego.</a:t>
            </a:r>
          </a:p>
          <a:p>
            <a:pPr algn="ctr"/>
            <a:r>
              <a:rPr lang="pl-PL" sz="1600" dirty="0">
                <a:solidFill>
                  <a:schemeClr val="tx1"/>
                </a:solidFill>
              </a:rPr>
              <a:t>Podczas tworzenia prawa uwzględnia się interes </a:t>
            </a:r>
            <a:r>
              <a:rPr lang="pl-PL" sz="1600" dirty="0" smtClean="0">
                <a:solidFill>
                  <a:schemeClr val="tx1"/>
                </a:solidFill>
              </a:rPr>
              <a:t>obywateli</a:t>
            </a:r>
            <a:endParaRPr lang="pl-PL" sz="1600" dirty="0"/>
          </a:p>
        </p:txBody>
      </p:sp>
    </p:spTree>
    <p:extLst>
      <p:ext uri="{BB962C8B-B14F-4D97-AF65-F5344CB8AC3E}">
        <p14:creationId xmlns:p14="http://schemas.microsoft.com/office/powerpoint/2010/main" xmlns="" val="297526184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p:cNvGraphicFramePr>
            <a:graphicFrameLocks noGrp="1"/>
          </p:cNvGraphicFramePr>
          <p:nvPr>
            <p:ph idx="1"/>
            <p:extLst>
              <p:ext uri="{D42A27DB-BD31-4B8C-83A1-F6EECF244321}">
                <p14:modId xmlns:p14="http://schemas.microsoft.com/office/powerpoint/2010/main" xmlns="" val="1513533418"/>
              </p:ext>
            </p:extLst>
          </p:nvPr>
        </p:nvGraphicFramePr>
        <p:xfrm>
          <a:off x="828675" y="1530350"/>
          <a:ext cx="10644188" cy="5258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ytuł 4"/>
          <p:cNvSpPr txBox="1">
            <a:spLocks/>
          </p:cNvSpPr>
          <p:nvPr/>
        </p:nvSpPr>
        <p:spPr>
          <a:xfrm>
            <a:off x="604434" y="0"/>
            <a:ext cx="10749367" cy="1108364"/>
          </a:xfrm>
          <a:prstGeom prst="rect">
            <a:avLst/>
          </a:prstGeom>
        </p:spPr>
        <p:txBody>
          <a:bodyPr/>
          <a:lstStyle>
            <a:lvl1pPr algn="l" defTabSz="914400" rtl="0" eaLnBrk="1" latinLnBrk="0" hangingPunct="1">
              <a:spcBef>
                <a:spcPct val="0"/>
              </a:spcBef>
              <a:buNone/>
              <a:defRPr sz="4400" kern="1200">
                <a:solidFill>
                  <a:srgbClr val="58595B"/>
                </a:solidFill>
                <a:latin typeface="Roboto Light" pitchFamily="2" charset="0"/>
                <a:ea typeface="Roboto Light" pitchFamily="2" charset="0"/>
                <a:cs typeface="+mj-cs"/>
              </a:defRPr>
            </a:lvl1pPr>
          </a:lstStyle>
          <a:p>
            <a:endParaRPr lang="pl-PL" sz="3600" dirty="0" smtClean="0"/>
          </a:p>
          <a:p>
            <a:r>
              <a:rPr lang="pl-PL" b="1" dirty="0" smtClean="0">
                <a:solidFill>
                  <a:schemeClr val="bg1"/>
                </a:solidFill>
                <a:latin typeface="+mj-lt"/>
              </a:rPr>
              <a:t>ZMP negatywnie opiniuje</a:t>
            </a:r>
            <a:endParaRPr lang="pl-PL" b="1" dirty="0">
              <a:solidFill>
                <a:schemeClr val="bg1"/>
              </a:solidFill>
              <a:latin typeface="+mj-lt"/>
            </a:endParaRPr>
          </a:p>
        </p:txBody>
      </p:sp>
      <p:sp>
        <p:nvSpPr>
          <p:cNvPr id="3" name="pole tekstowe 2"/>
          <p:cNvSpPr txBox="1"/>
          <p:nvPr/>
        </p:nvSpPr>
        <p:spPr>
          <a:xfrm>
            <a:off x="1055308" y="3000626"/>
            <a:ext cx="10190921" cy="1231106"/>
          </a:xfrm>
          <a:prstGeom prst="rect">
            <a:avLst/>
          </a:prstGeom>
          <a:noFill/>
        </p:spPr>
        <p:txBody>
          <a:bodyPr wrap="square" rtlCol="0">
            <a:spAutoFit/>
          </a:bodyPr>
          <a:lstStyle/>
          <a:p>
            <a:r>
              <a:rPr lang="pl-PL" sz="2000" dirty="0"/>
              <a:t>O</a:t>
            </a:r>
            <a:r>
              <a:rPr lang="pl-PL" sz="2000" dirty="0" smtClean="0"/>
              <a:t>graniczenie </a:t>
            </a:r>
            <a:r>
              <a:rPr lang="pl-PL" sz="2000" dirty="0"/>
              <a:t>możliwości dostosowania granic okręgów </a:t>
            </a:r>
            <a:r>
              <a:rPr lang="pl-PL" sz="2000" dirty="0" smtClean="0"/>
              <a:t>wyborczych do dynamicznych</a:t>
            </a:r>
            <a:br>
              <a:rPr lang="pl-PL" sz="2000" dirty="0" smtClean="0"/>
            </a:br>
            <a:r>
              <a:rPr lang="pl-PL" sz="2000" dirty="0" smtClean="0"/>
              <a:t>zmian </a:t>
            </a:r>
            <a:r>
              <a:rPr lang="pl-PL" sz="2000" dirty="0"/>
              <a:t>w zasiedlaniu wciąż nowych terenów, zwłaszcza w </a:t>
            </a:r>
            <a:r>
              <a:rPr lang="pl-PL" sz="2000" dirty="0" smtClean="0"/>
              <a:t>aglomeracjach</a:t>
            </a:r>
            <a:endParaRPr lang="pl-PL" sz="2000" dirty="0"/>
          </a:p>
          <a:p>
            <a:endParaRPr lang="pl-PL" sz="1600" dirty="0"/>
          </a:p>
          <a:p>
            <a:endParaRPr lang="pl-PL" dirty="0"/>
          </a:p>
        </p:txBody>
      </p:sp>
      <p:pic>
        <p:nvPicPr>
          <p:cNvPr id="5" name="Picture 4" descr="Znalezione obrazy dla zapytania znak drogowy"/>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0299031" y="554182"/>
            <a:ext cx="1470276" cy="14702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18090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p:cNvGraphicFramePr>
            <a:graphicFrameLocks noGrp="1"/>
          </p:cNvGraphicFramePr>
          <p:nvPr>
            <p:ph idx="1"/>
            <p:extLst>
              <p:ext uri="{D42A27DB-BD31-4B8C-83A1-F6EECF244321}">
                <p14:modId xmlns:p14="http://schemas.microsoft.com/office/powerpoint/2010/main" xmlns="" val="305688651"/>
              </p:ext>
            </p:extLst>
          </p:nvPr>
        </p:nvGraphicFramePr>
        <p:xfrm>
          <a:off x="828675" y="1530350"/>
          <a:ext cx="10644188" cy="5258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ytuł 4"/>
          <p:cNvSpPr txBox="1">
            <a:spLocks/>
          </p:cNvSpPr>
          <p:nvPr/>
        </p:nvSpPr>
        <p:spPr>
          <a:xfrm>
            <a:off x="604434" y="0"/>
            <a:ext cx="10749367" cy="1108364"/>
          </a:xfrm>
          <a:prstGeom prst="rect">
            <a:avLst/>
          </a:prstGeom>
        </p:spPr>
        <p:txBody>
          <a:bodyPr/>
          <a:lstStyle>
            <a:lvl1pPr algn="l" defTabSz="914400" rtl="0" eaLnBrk="1" latinLnBrk="0" hangingPunct="1">
              <a:spcBef>
                <a:spcPct val="0"/>
              </a:spcBef>
              <a:buNone/>
              <a:defRPr sz="4400" kern="1200">
                <a:solidFill>
                  <a:srgbClr val="58595B"/>
                </a:solidFill>
                <a:latin typeface="Roboto Light" pitchFamily="2" charset="0"/>
                <a:ea typeface="Roboto Light" pitchFamily="2" charset="0"/>
                <a:cs typeface="+mj-cs"/>
              </a:defRPr>
            </a:lvl1pPr>
          </a:lstStyle>
          <a:p>
            <a:endParaRPr lang="pl-PL" sz="3600" dirty="0" smtClean="0"/>
          </a:p>
          <a:p>
            <a:r>
              <a:rPr lang="pl-PL" b="1" dirty="0" smtClean="0">
                <a:solidFill>
                  <a:schemeClr val="bg1"/>
                </a:solidFill>
                <a:latin typeface="+mj-lt"/>
              </a:rPr>
              <a:t>ZMP negatywnie opiniuje</a:t>
            </a:r>
            <a:endParaRPr lang="pl-PL" b="1" dirty="0">
              <a:solidFill>
                <a:schemeClr val="bg1"/>
              </a:solidFill>
              <a:latin typeface="+mj-lt"/>
            </a:endParaRPr>
          </a:p>
        </p:txBody>
      </p:sp>
      <p:pic>
        <p:nvPicPr>
          <p:cNvPr id="5" name="Picture 4" descr="Znalezione obrazy dla zapytania znak drogowy"/>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0299031" y="554182"/>
            <a:ext cx="1470276" cy="14702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45051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idx="4294967295"/>
          </p:nvPr>
        </p:nvSpPr>
        <p:spPr>
          <a:xfrm>
            <a:off x="548640" y="2411797"/>
            <a:ext cx="4331368" cy="2187575"/>
          </a:xfrm>
        </p:spPr>
        <p:txBody>
          <a:bodyPr>
            <a:normAutofit fontScale="90000"/>
          </a:bodyPr>
          <a:lstStyle/>
          <a:p>
            <a:pPr algn="ctr"/>
            <a:r>
              <a:rPr lang="pl-PL" sz="4400" b="1" dirty="0" smtClean="0"/>
              <a:t>Dziękuję</a:t>
            </a:r>
            <a:br>
              <a:rPr lang="pl-PL" sz="4400" b="1" dirty="0" smtClean="0"/>
            </a:br>
            <a:r>
              <a:rPr lang="pl-PL" b="1" dirty="0" smtClean="0"/>
              <a:t>za uwagę</a:t>
            </a:r>
            <a:br>
              <a:rPr lang="pl-PL" b="1" dirty="0" smtClean="0"/>
            </a:br>
            <a:r>
              <a:rPr lang="pl-PL" b="1" dirty="0" smtClean="0"/>
              <a:t>Marek Wójcik</a:t>
            </a:r>
            <a:br>
              <a:rPr lang="pl-PL" b="1" dirty="0" smtClean="0"/>
            </a:br>
            <a:r>
              <a:rPr lang="pl-PL" b="1" dirty="0" smtClean="0"/>
              <a:t>mw@zmp.poznan.pl</a:t>
            </a:r>
            <a:endParaRPr lang="pl-PL" sz="4400" b="1" dirty="0"/>
          </a:p>
        </p:txBody>
      </p:sp>
    </p:spTree>
    <p:extLst>
      <p:ext uri="{BB962C8B-B14F-4D97-AF65-F5344CB8AC3E}">
        <p14:creationId xmlns:p14="http://schemas.microsoft.com/office/powerpoint/2010/main" xmlns="" val="2256473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ZM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ZMP-Calibri">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elcome to PowerPoint_TP102923943" id="{01FC8EAD-4A0B-4F26-87F4-4BA89417ECDB}" vid="{16E11136-12C7-4FC0-81A3-8AEFAFB807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DBC0A1-66E1-4B9D-88C2-9B3A32A214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180</Words>
  <Application>Microsoft Office PowerPoint</Application>
  <PresentationFormat>Niestandardowy</PresentationFormat>
  <Paragraphs>35</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ZMP</vt:lpstr>
      <vt:lpstr>Slajd 1</vt:lpstr>
      <vt:lpstr>Aktywni, świadomi obywatele, aktywne wspólnoty lokalne</vt:lpstr>
      <vt:lpstr>Slajd 3</vt:lpstr>
      <vt:lpstr>Slajd 4</vt:lpstr>
      <vt:lpstr>Dziękuję za uwagę Marek Wójcik mw@zmp.poznan.pl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2017-01-02T12:00:26Z</dcterms:created>
  <dcterms:modified xsi:type="dcterms:W3CDTF">2017-12-12T09:22:51Z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