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79" r:id="rId3"/>
    <p:sldId id="305" r:id="rId4"/>
    <p:sldId id="307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91" r:id="rId14"/>
    <p:sldId id="300" r:id="rId15"/>
    <p:sldId id="301" r:id="rId16"/>
    <p:sldId id="302" r:id="rId17"/>
    <p:sldId id="304" r:id="rId18"/>
    <p:sldId id="308" r:id="rId19"/>
  </p:sldIdLst>
  <p:sldSz cx="9144000" cy="6858000" type="screen4x3"/>
  <p:notesSz cx="6805613" cy="99441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D47"/>
    <a:srgbClr val="58595B"/>
    <a:srgbClr val="0089B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377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10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DAE494-48A1-4FB8-B687-C0C778E5778D}" type="datetimeFigureOut">
              <a:rPr lang="pl-PL"/>
              <a:pPr>
                <a:defRPr/>
              </a:pPr>
              <a:t>2017-07-19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D9B004-6D80-4E6E-93DD-385E129792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787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A6312D-C91A-4C4C-A5D9-2565339DAA0D}" type="datetimeFigureOut">
              <a:rPr lang="pl-PL"/>
              <a:pPr>
                <a:defRPr/>
              </a:pPr>
              <a:t>2017-07-19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819F97-D5E4-44CF-96A1-104A1FA6E5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081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Jest to przykładowy slajd do wzorca: Slajd Tytułowy_02</a:t>
            </a:r>
          </a:p>
          <a:p>
            <a:endParaRPr lang="pl-PL" altLang="pl-PL" smtClean="0"/>
          </a:p>
          <a:p>
            <a:r>
              <a:rPr lang="pl-PL" altLang="pl-PL" b="1" smtClean="0"/>
              <a:t>Jak przygotować zdjęcie:</a:t>
            </a:r>
            <a:endParaRPr lang="pl-PL" altLang="pl-PL" smtClean="0"/>
          </a:p>
          <a:p>
            <a:pPr>
              <a:buFont typeface="Calibri" pitchFamily="34" charset="0"/>
              <a:buAutoNum type="arabicPeriod"/>
            </a:pPr>
            <a:r>
              <a:rPr lang="pl-PL" altLang="pl-PL" smtClean="0"/>
              <a:t>Wkleić wybrane zdjęcie</a:t>
            </a:r>
          </a:p>
          <a:p>
            <a:pPr>
              <a:buFont typeface="Calibri" pitchFamily="34" charset="0"/>
              <a:buAutoNum type="arabicPeriod"/>
            </a:pPr>
            <a:r>
              <a:rPr lang="pl-PL" altLang="pl-PL" smtClean="0"/>
              <a:t>Zmniejszyć lub zwiększyć według uznania</a:t>
            </a:r>
          </a:p>
          <a:p>
            <a:pPr>
              <a:buFont typeface="Calibri" pitchFamily="34" charset="0"/>
              <a:buAutoNum type="arabicPeriod"/>
            </a:pPr>
            <a:r>
              <a:rPr lang="pl-PL" altLang="pl-PL" smtClean="0"/>
              <a:t>W zakładce „Formatowanie” wybrać opcję „Zaokrąglony prostokąt, z odbiciem”</a:t>
            </a:r>
          </a:p>
          <a:p>
            <a:pPr>
              <a:buFont typeface="Calibri" pitchFamily="34" charset="0"/>
              <a:buAutoNum type="arabicPeriod"/>
            </a:pPr>
            <a:r>
              <a:rPr lang="pl-PL" altLang="pl-PL" smtClean="0"/>
              <a:t>W „Efekty obrazów” wybrać opcję „Bez odbicia”</a:t>
            </a:r>
          </a:p>
          <a:p>
            <a:pPr>
              <a:buFont typeface="Calibri" pitchFamily="34" charset="0"/>
              <a:buAutoNum type="arabicPeriod"/>
            </a:pPr>
            <a:r>
              <a:rPr lang="pl-PL" altLang="pl-PL" smtClean="0"/>
              <a:t>W „Obramowanie obrazu” wybrać obramowanie białe, o grubości 2,25pkt</a:t>
            </a: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EA5F254-9779-424E-A04C-8E6158AE3E4A}" type="slidenum">
              <a:rPr lang="pl-PL" altLang="pl-PL" smtClean="0"/>
              <a:pPr eaLnBrk="1" hangingPunct="1"/>
              <a:t>1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Jest to przykładowy slajd do wzorca: Tytuł rozdziału_2</a:t>
            </a:r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042B3D-1932-446E-9941-EB4FD69DCC59}" type="slidenum">
              <a:rPr lang="pl-PL" altLang="pl-PL" smtClean="0"/>
              <a:pPr eaLnBrk="1" hangingPunct="1"/>
              <a:t>2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Jest to przykładowy slajd do wzorca: Tytuł rozdziału_2</a:t>
            </a:r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042B3D-1932-446E-9941-EB4FD69DCC59}" type="slidenum">
              <a:rPr lang="pl-PL" altLang="pl-PL" smtClean="0"/>
              <a:pPr eaLnBrk="1" hangingPunct="1"/>
              <a:t>13</a:t>
            </a:fld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jd Tytułowy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clear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5"/>
          <a:stretch>
            <a:fillRect/>
          </a:stretch>
        </p:blipFill>
        <p:spPr bwMode="auto">
          <a:xfrm>
            <a:off x="2387600" y="1125538"/>
            <a:ext cx="36322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6"/>
          <p:cNvSpPr>
            <a:spLocks/>
          </p:cNvSpPr>
          <p:nvPr userDrawn="1"/>
        </p:nvSpPr>
        <p:spPr bwMode="auto">
          <a:xfrm>
            <a:off x="3284538" y="2503488"/>
            <a:ext cx="1882775" cy="1495425"/>
          </a:xfrm>
          <a:custGeom>
            <a:avLst/>
            <a:gdLst>
              <a:gd name="T0" fmla="*/ 0 w 1186"/>
              <a:gd name="T1" fmla="*/ 2147483647 h 942"/>
              <a:gd name="T2" fmla="*/ 2147483647 w 1186"/>
              <a:gd name="T3" fmla="*/ 2147483647 h 942"/>
              <a:gd name="T4" fmla="*/ 2147483647 w 1186"/>
              <a:gd name="T5" fmla="*/ 2147483647 h 942"/>
              <a:gd name="T6" fmla="*/ 2147483647 w 1186"/>
              <a:gd name="T7" fmla="*/ 2147483647 h 9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86" h="942">
                <a:moveTo>
                  <a:pt x="0" y="249"/>
                </a:moveTo>
                <a:cubicBezTo>
                  <a:pt x="20" y="266"/>
                  <a:pt x="52" y="306"/>
                  <a:pt x="123" y="347"/>
                </a:cubicBezTo>
                <a:cubicBezTo>
                  <a:pt x="421" y="189"/>
                  <a:pt x="403" y="0"/>
                  <a:pt x="589" y="207"/>
                </a:cubicBezTo>
                <a:cubicBezTo>
                  <a:pt x="775" y="414"/>
                  <a:pt x="1062" y="789"/>
                  <a:pt x="1186" y="942"/>
                </a:cubicBezTo>
              </a:path>
            </a:pathLst>
          </a:custGeom>
          <a:noFill/>
          <a:ln w="38100" cmpd="sng">
            <a:solidFill>
              <a:srgbClr val="89AD4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3348038" y="3117850"/>
            <a:ext cx="2486025" cy="1390650"/>
          </a:xfrm>
          <a:custGeom>
            <a:avLst/>
            <a:gdLst>
              <a:gd name="T0" fmla="*/ 0 w 1566"/>
              <a:gd name="T1" fmla="*/ 2147483647 h 876"/>
              <a:gd name="T2" fmla="*/ 2147483647 w 1566"/>
              <a:gd name="T3" fmla="*/ 2147483647 h 876"/>
              <a:gd name="T4" fmla="*/ 2147483647 w 1566"/>
              <a:gd name="T5" fmla="*/ 2147483647 h 876"/>
              <a:gd name="T6" fmla="*/ 2147483647 w 1566"/>
              <a:gd name="T7" fmla="*/ 0 h 8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6" h="876">
                <a:moveTo>
                  <a:pt x="0" y="876"/>
                </a:moveTo>
                <a:cubicBezTo>
                  <a:pt x="200" y="840"/>
                  <a:pt x="1029" y="771"/>
                  <a:pt x="1204" y="665"/>
                </a:cubicBezTo>
                <a:cubicBezTo>
                  <a:pt x="1379" y="559"/>
                  <a:pt x="984" y="327"/>
                  <a:pt x="1050" y="240"/>
                </a:cubicBezTo>
                <a:cubicBezTo>
                  <a:pt x="1116" y="153"/>
                  <a:pt x="1459" y="50"/>
                  <a:pt x="1566" y="0"/>
                </a:cubicBezTo>
              </a:path>
            </a:pathLst>
          </a:custGeom>
          <a:noFill/>
          <a:ln w="38100" cmpd="sng">
            <a:solidFill>
              <a:srgbClr val="0089B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7" name="Picture 8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1852613"/>
            <a:ext cx="9144000" cy="3816350"/>
          </a:xfrm>
          <a:prstGeom prst="rect">
            <a:avLst/>
          </a:prstGeom>
          <a:solidFill>
            <a:srgbClr val="0089B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pic>
        <p:nvPicPr>
          <p:cNvPr id="9" name="Picture 22" descr="elGraf_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453063"/>
            <a:ext cx="1439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8" y="4660775"/>
            <a:ext cx="5636839" cy="936104"/>
          </a:xfrm>
        </p:spPr>
        <p:txBody>
          <a:bodyPr anchor="t"/>
          <a:lstStyle>
            <a:lvl1pPr algn="r">
              <a:defRPr sz="2800" b="0" cap="all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801170" y="5747073"/>
            <a:ext cx="3659262" cy="68411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89AD47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1970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2800" y="228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C -0.06198 -0.06157 -0.29548 -0.29213 -0.37326 -0.3692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00" y="-184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 userDrawn="1"/>
        </p:nvSpPr>
        <p:spPr>
          <a:xfrm>
            <a:off x="-684213" y="2349500"/>
            <a:ext cx="2376488" cy="2735263"/>
          </a:xfrm>
          <a:prstGeom prst="roundRect">
            <a:avLst>
              <a:gd name="adj" fmla="val 11795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pic>
        <p:nvPicPr>
          <p:cNvPr id="5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zaokrąglony 6"/>
          <p:cNvSpPr/>
          <p:nvPr userDrawn="1"/>
        </p:nvSpPr>
        <p:spPr>
          <a:xfrm>
            <a:off x="611188" y="1484313"/>
            <a:ext cx="7993062" cy="4608512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89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Symbol zastępczy tabeli 8"/>
          <p:cNvSpPr>
            <a:spLocks noGrp="1"/>
          </p:cNvSpPr>
          <p:nvPr>
            <p:ph type="tbl" sz="quarter" idx="13"/>
          </p:nvPr>
        </p:nvSpPr>
        <p:spPr>
          <a:xfrm>
            <a:off x="755390" y="1664692"/>
            <a:ext cx="7705042" cy="4248696"/>
          </a:xfrm>
          <a:noFill/>
          <a:ln cap="rnd">
            <a:noFill/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7FA96179-EF60-4607-8E3D-1DD3BADB84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66760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 userDrawn="1"/>
        </p:nvSpPr>
        <p:spPr>
          <a:xfrm>
            <a:off x="-684213" y="2349500"/>
            <a:ext cx="2376488" cy="2735263"/>
          </a:xfrm>
          <a:prstGeom prst="roundRect">
            <a:avLst>
              <a:gd name="adj" fmla="val 11795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pic>
        <p:nvPicPr>
          <p:cNvPr id="5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zaokrąglony 6"/>
          <p:cNvSpPr/>
          <p:nvPr userDrawn="1"/>
        </p:nvSpPr>
        <p:spPr>
          <a:xfrm>
            <a:off x="611188" y="1484313"/>
            <a:ext cx="7993062" cy="4608512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008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Symbol zastępczy tabeli 8"/>
          <p:cNvSpPr>
            <a:spLocks noGrp="1"/>
          </p:cNvSpPr>
          <p:nvPr>
            <p:ph type="tbl" sz="quarter" idx="13"/>
          </p:nvPr>
        </p:nvSpPr>
        <p:spPr>
          <a:xfrm>
            <a:off x="755390" y="1664692"/>
            <a:ext cx="7705042" cy="4248696"/>
          </a:xfrm>
          <a:noFill/>
          <a:ln cap="rnd">
            <a:noFill/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150378F7-3416-4A63-AE60-3AF3A97EBF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07531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 userDrawn="1"/>
        </p:nvSpPr>
        <p:spPr>
          <a:xfrm>
            <a:off x="-684213" y="2278063"/>
            <a:ext cx="2376488" cy="2735262"/>
          </a:xfrm>
          <a:prstGeom prst="roundRect">
            <a:avLst>
              <a:gd name="adj" fmla="val 11795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pic>
        <p:nvPicPr>
          <p:cNvPr id="6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zaokrąglony 7"/>
          <p:cNvSpPr/>
          <p:nvPr userDrawn="1"/>
        </p:nvSpPr>
        <p:spPr>
          <a:xfrm>
            <a:off x="611188" y="1412875"/>
            <a:ext cx="7993062" cy="4608513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89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9" name="Prostokąt zaokrąglony 8"/>
          <p:cNvSpPr/>
          <p:nvPr userDrawn="1"/>
        </p:nvSpPr>
        <p:spPr>
          <a:xfrm>
            <a:off x="4067175" y="4725988"/>
            <a:ext cx="5329238" cy="1511300"/>
          </a:xfrm>
          <a:prstGeom prst="roundRect">
            <a:avLst>
              <a:gd name="adj" fmla="val 12986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4" name="Symbol zastępczy wykresu 13"/>
          <p:cNvSpPr>
            <a:spLocks noGrp="1"/>
          </p:cNvSpPr>
          <p:nvPr>
            <p:ph type="chart" sz="quarter" idx="18"/>
          </p:nvPr>
        </p:nvSpPr>
        <p:spPr>
          <a:xfrm>
            <a:off x="971550" y="1557339"/>
            <a:ext cx="7416874" cy="338383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2" name="Symbol zastępczy zawartości 3"/>
          <p:cNvSpPr>
            <a:spLocks noGrp="1"/>
          </p:cNvSpPr>
          <p:nvPr>
            <p:ph sz="half" idx="17"/>
          </p:nvPr>
        </p:nvSpPr>
        <p:spPr>
          <a:xfrm>
            <a:off x="4283968" y="4869631"/>
            <a:ext cx="4680520" cy="126913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A6E4BB76-C7A8-4F33-A325-70B9E38591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08143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_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 userDrawn="1"/>
        </p:nvSpPr>
        <p:spPr>
          <a:xfrm>
            <a:off x="-684213" y="2278063"/>
            <a:ext cx="2376488" cy="2735262"/>
          </a:xfrm>
          <a:prstGeom prst="roundRect">
            <a:avLst>
              <a:gd name="adj" fmla="val 11795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6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zaokrąglony 7"/>
          <p:cNvSpPr/>
          <p:nvPr userDrawn="1"/>
        </p:nvSpPr>
        <p:spPr>
          <a:xfrm>
            <a:off x="611188" y="1412875"/>
            <a:ext cx="7993062" cy="4608513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008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9" name="Prostokąt zaokrąglony 8"/>
          <p:cNvSpPr/>
          <p:nvPr userDrawn="1"/>
        </p:nvSpPr>
        <p:spPr>
          <a:xfrm>
            <a:off x="4067175" y="4725988"/>
            <a:ext cx="5329238" cy="1511300"/>
          </a:xfrm>
          <a:prstGeom prst="roundRect">
            <a:avLst>
              <a:gd name="adj" fmla="val 12986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4" name="Symbol zastępczy wykresu 13"/>
          <p:cNvSpPr>
            <a:spLocks noGrp="1"/>
          </p:cNvSpPr>
          <p:nvPr>
            <p:ph type="chart" sz="quarter" idx="18"/>
          </p:nvPr>
        </p:nvSpPr>
        <p:spPr>
          <a:xfrm>
            <a:off x="971550" y="1557339"/>
            <a:ext cx="7416874" cy="338383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2" name="Symbol zastępczy zawartości 3"/>
          <p:cNvSpPr>
            <a:spLocks noGrp="1"/>
          </p:cNvSpPr>
          <p:nvPr>
            <p:ph sz="half" idx="17"/>
          </p:nvPr>
        </p:nvSpPr>
        <p:spPr>
          <a:xfrm>
            <a:off x="4283968" y="4869631"/>
            <a:ext cx="4680520" cy="126913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2751B70F-C36C-4D30-A791-7161EB8006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84647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8"/>
          <p:cNvSpPr>
            <a:spLocks noChangeArrowheads="1"/>
          </p:cNvSpPr>
          <p:nvPr userDrawn="1"/>
        </p:nvSpPr>
        <p:spPr bwMode="auto">
          <a:xfrm>
            <a:off x="-252413" y="1516063"/>
            <a:ext cx="2376488" cy="4694237"/>
          </a:xfrm>
          <a:prstGeom prst="roundRect">
            <a:avLst>
              <a:gd name="adj" fmla="val 8579"/>
            </a:avLst>
          </a:prstGeom>
          <a:solidFill>
            <a:srgbClr val="89AD4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pic>
        <p:nvPicPr>
          <p:cNvPr id="8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zaokrąglony 9"/>
          <p:cNvSpPr/>
          <p:nvPr userDrawn="1"/>
        </p:nvSpPr>
        <p:spPr>
          <a:xfrm>
            <a:off x="395288" y="1773238"/>
            <a:ext cx="5329237" cy="4176712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>
            <a:solidFill>
              <a:srgbClr val="008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868290" y="2608312"/>
            <a:ext cx="2958334" cy="820688"/>
          </a:xfrm>
        </p:spPr>
        <p:txBody>
          <a:bodyPr/>
          <a:lstStyle>
            <a:lvl1pPr marL="0" indent="0">
              <a:buNone/>
              <a:defRPr sz="2200">
                <a:latin typeface="Myriad Pro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14"/>
          </p:nvPr>
        </p:nvSpPr>
        <p:spPr>
          <a:xfrm>
            <a:off x="5868144" y="3645024"/>
            <a:ext cx="2952328" cy="2304256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wykresu 5"/>
          <p:cNvSpPr>
            <a:spLocks noGrp="1"/>
          </p:cNvSpPr>
          <p:nvPr>
            <p:ph type="chart" sz="quarter" idx="18"/>
          </p:nvPr>
        </p:nvSpPr>
        <p:spPr>
          <a:xfrm>
            <a:off x="571624" y="1844824"/>
            <a:ext cx="5080496" cy="4031328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9FF9667C-D690-4177-A7A7-36DC363FC30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199348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_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8"/>
          <p:cNvSpPr>
            <a:spLocks noChangeArrowheads="1"/>
          </p:cNvSpPr>
          <p:nvPr userDrawn="1"/>
        </p:nvSpPr>
        <p:spPr bwMode="auto">
          <a:xfrm>
            <a:off x="-252413" y="1516063"/>
            <a:ext cx="2376488" cy="4694237"/>
          </a:xfrm>
          <a:prstGeom prst="roundRect">
            <a:avLst>
              <a:gd name="adj" fmla="val 8579"/>
            </a:avLst>
          </a:prstGeom>
          <a:solidFill>
            <a:srgbClr val="0089B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pic>
        <p:nvPicPr>
          <p:cNvPr id="8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zaokrąglony 9"/>
          <p:cNvSpPr/>
          <p:nvPr userDrawn="1"/>
        </p:nvSpPr>
        <p:spPr>
          <a:xfrm>
            <a:off x="395288" y="1773238"/>
            <a:ext cx="5329237" cy="4176712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>
            <a:solidFill>
              <a:srgbClr val="89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868290" y="2608312"/>
            <a:ext cx="2958334" cy="820688"/>
          </a:xfrm>
        </p:spPr>
        <p:txBody>
          <a:bodyPr/>
          <a:lstStyle>
            <a:lvl1pPr marL="0" indent="0">
              <a:buNone/>
              <a:defRPr sz="2200">
                <a:latin typeface="Myriad Pro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14"/>
          </p:nvPr>
        </p:nvSpPr>
        <p:spPr>
          <a:xfrm>
            <a:off x="5868144" y="3645024"/>
            <a:ext cx="2952328" cy="2304256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wykresu 5"/>
          <p:cNvSpPr>
            <a:spLocks noGrp="1"/>
          </p:cNvSpPr>
          <p:nvPr>
            <p:ph type="chart" sz="quarter" idx="18"/>
          </p:nvPr>
        </p:nvSpPr>
        <p:spPr>
          <a:xfrm>
            <a:off x="571624" y="1844824"/>
            <a:ext cx="5080496" cy="4031328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61E60889-0ED9-43B4-AACC-0F3893309B9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050136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 userDrawn="1"/>
        </p:nvSpPr>
        <p:spPr>
          <a:xfrm>
            <a:off x="-684213" y="2349500"/>
            <a:ext cx="2376488" cy="2735263"/>
          </a:xfrm>
          <a:prstGeom prst="roundRect">
            <a:avLst>
              <a:gd name="adj" fmla="val 11795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zaokrąglony 6"/>
          <p:cNvSpPr/>
          <p:nvPr userDrawn="1"/>
        </p:nvSpPr>
        <p:spPr>
          <a:xfrm>
            <a:off x="611188" y="1484313"/>
            <a:ext cx="7993062" cy="4608512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89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2" name="Symbol zastępczy wykresu 11"/>
          <p:cNvSpPr>
            <a:spLocks noGrp="1"/>
          </p:cNvSpPr>
          <p:nvPr>
            <p:ph type="chart" sz="quarter" idx="17"/>
          </p:nvPr>
        </p:nvSpPr>
        <p:spPr>
          <a:xfrm>
            <a:off x="827584" y="1628675"/>
            <a:ext cx="7489825" cy="4392613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8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9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42B60D11-CF75-49DC-89EC-B0AC363643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061836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_0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 userDrawn="1"/>
        </p:nvSpPr>
        <p:spPr>
          <a:xfrm>
            <a:off x="-684213" y="2349500"/>
            <a:ext cx="2376488" cy="2735263"/>
          </a:xfrm>
          <a:prstGeom prst="roundRect">
            <a:avLst>
              <a:gd name="adj" fmla="val 11795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pic>
        <p:nvPicPr>
          <p:cNvPr id="5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zaokrąglony 6"/>
          <p:cNvSpPr/>
          <p:nvPr userDrawn="1"/>
        </p:nvSpPr>
        <p:spPr>
          <a:xfrm>
            <a:off x="611188" y="1484313"/>
            <a:ext cx="7993062" cy="4608512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008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2" name="Symbol zastępczy wykresu 11"/>
          <p:cNvSpPr>
            <a:spLocks noGrp="1"/>
          </p:cNvSpPr>
          <p:nvPr>
            <p:ph type="chart" sz="quarter" idx="17"/>
          </p:nvPr>
        </p:nvSpPr>
        <p:spPr>
          <a:xfrm>
            <a:off x="827584" y="1628675"/>
            <a:ext cx="7489825" cy="4392613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8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9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2006A88C-4FA8-4EFF-A60F-18708B5C42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33141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 userDrawn="1"/>
        </p:nvSpPr>
        <p:spPr>
          <a:xfrm>
            <a:off x="-541338" y="1773238"/>
            <a:ext cx="2376488" cy="4032250"/>
          </a:xfrm>
          <a:prstGeom prst="roundRect">
            <a:avLst>
              <a:gd name="adj" fmla="val 11795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pic>
        <p:nvPicPr>
          <p:cNvPr id="5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zaokrąglony 6"/>
          <p:cNvSpPr/>
          <p:nvPr userDrawn="1"/>
        </p:nvSpPr>
        <p:spPr>
          <a:xfrm>
            <a:off x="1187450" y="1484313"/>
            <a:ext cx="7056438" cy="4608512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008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2" name="Symbol zastępczy obiektu multimediów 11"/>
          <p:cNvSpPr>
            <a:spLocks noGrp="1"/>
          </p:cNvSpPr>
          <p:nvPr>
            <p:ph type="media" sz="quarter" idx="14"/>
          </p:nvPr>
        </p:nvSpPr>
        <p:spPr>
          <a:xfrm>
            <a:off x="1527746" y="1557338"/>
            <a:ext cx="6429375" cy="446405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1B7026FA-C799-4524-97C9-875930E175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867650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_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 userDrawn="1"/>
        </p:nvSpPr>
        <p:spPr>
          <a:xfrm>
            <a:off x="-541338" y="1773238"/>
            <a:ext cx="2376488" cy="4032250"/>
          </a:xfrm>
          <a:prstGeom prst="roundRect">
            <a:avLst>
              <a:gd name="adj" fmla="val 11795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pic>
        <p:nvPicPr>
          <p:cNvPr id="5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zaokrąglony 6"/>
          <p:cNvSpPr/>
          <p:nvPr userDrawn="1"/>
        </p:nvSpPr>
        <p:spPr>
          <a:xfrm>
            <a:off x="1187450" y="1484313"/>
            <a:ext cx="7056438" cy="4608512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89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2" name="Symbol zastępczy obiektu multimediów 11"/>
          <p:cNvSpPr>
            <a:spLocks noGrp="1"/>
          </p:cNvSpPr>
          <p:nvPr>
            <p:ph type="media" sz="quarter" idx="14"/>
          </p:nvPr>
        </p:nvSpPr>
        <p:spPr>
          <a:xfrm>
            <a:off x="1527746" y="1557338"/>
            <a:ext cx="6429375" cy="446405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DB09EF53-3E75-4AEB-BE1D-021C297B66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923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jd Tytułowy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clear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5"/>
          <a:stretch>
            <a:fillRect/>
          </a:stretch>
        </p:blipFill>
        <p:spPr bwMode="auto">
          <a:xfrm>
            <a:off x="2387600" y="1125538"/>
            <a:ext cx="36322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6"/>
          <p:cNvSpPr>
            <a:spLocks/>
          </p:cNvSpPr>
          <p:nvPr userDrawn="1"/>
        </p:nvSpPr>
        <p:spPr bwMode="auto">
          <a:xfrm>
            <a:off x="3284538" y="2503488"/>
            <a:ext cx="1882775" cy="1495425"/>
          </a:xfrm>
          <a:custGeom>
            <a:avLst/>
            <a:gdLst>
              <a:gd name="T0" fmla="*/ 0 w 1186"/>
              <a:gd name="T1" fmla="*/ 2147483647 h 942"/>
              <a:gd name="T2" fmla="*/ 2147483647 w 1186"/>
              <a:gd name="T3" fmla="*/ 2147483647 h 942"/>
              <a:gd name="T4" fmla="*/ 2147483647 w 1186"/>
              <a:gd name="T5" fmla="*/ 2147483647 h 942"/>
              <a:gd name="T6" fmla="*/ 2147483647 w 1186"/>
              <a:gd name="T7" fmla="*/ 2147483647 h 9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86" h="942">
                <a:moveTo>
                  <a:pt x="0" y="249"/>
                </a:moveTo>
                <a:cubicBezTo>
                  <a:pt x="20" y="266"/>
                  <a:pt x="52" y="306"/>
                  <a:pt x="123" y="347"/>
                </a:cubicBezTo>
                <a:cubicBezTo>
                  <a:pt x="421" y="189"/>
                  <a:pt x="403" y="0"/>
                  <a:pt x="589" y="207"/>
                </a:cubicBezTo>
                <a:cubicBezTo>
                  <a:pt x="775" y="414"/>
                  <a:pt x="1062" y="789"/>
                  <a:pt x="1186" y="942"/>
                </a:cubicBezTo>
              </a:path>
            </a:pathLst>
          </a:custGeom>
          <a:noFill/>
          <a:ln w="38100" cmpd="sng">
            <a:solidFill>
              <a:srgbClr val="89AD4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3348038" y="3117850"/>
            <a:ext cx="2486025" cy="1390650"/>
          </a:xfrm>
          <a:custGeom>
            <a:avLst/>
            <a:gdLst>
              <a:gd name="T0" fmla="*/ 0 w 1566"/>
              <a:gd name="T1" fmla="*/ 2147483647 h 876"/>
              <a:gd name="T2" fmla="*/ 2147483647 w 1566"/>
              <a:gd name="T3" fmla="*/ 2147483647 h 876"/>
              <a:gd name="T4" fmla="*/ 2147483647 w 1566"/>
              <a:gd name="T5" fmla="*/ 2147483647 h 876"/>
              <a:gd name="T6" fmla="*/ 2147483647 w 1566"/>
              <a:gd name="T7" fmla="*/ 0 h 8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6" h="876">
                <a:moveTo>
                  <a:pt x="0" y="876"/>
                </a:moveTo>
                <a:cubicBezTo>
                  <a:pt x="200" y="840"/>
                  <a:pt x="1029" y="771"/>
                  <a:pt x="1204" y="665"/>
                </a:cubicBezTo>
                <a:cubicBezTo>
                  <a:pt x="1379" y="559"/>
                  <a:pt x="984" y="327"/>
                  <a:pt x="1050" y="240"/>
                </a:cubicBezTo>
                <a:cubicBezTo>
                  <a:pt x="1116" y="153"/>
                  <a:pt x="1459" y="50"/>
                  <a:pt x="1566" y="0"/>
                </a:cubicBezTo>
              </a:path>
            </a:pathLst>
          </a:custGeom>
          <a:noFill/>
          <a:ln w="38100" cmpd="sng">
            <a:solidFill>
              <a:srgbClr val="0089B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7" name="Picture 8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1852613"/>
            <a:ext cx="9144000" cy="3816350"/>
          </a:xfrm>
          <a:prstGeom prst="rect">
            <a:avLst/>
          </a:prstGeom>
          <a:solidFill>
            <a:srgbClr val="89AD4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pic>
        <p:nvPicPr>
          <p:cNvPr id="9" name="Picture 22" descr="elGraf_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453063"/>
            <a:ext cx="1439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8" y="4660775"/>
            <a:ext cx="5636839" cy="936104"/>
          </a:xfrm>
        </p:spPr>
        <p:txBody>
          <a:bodyPr anchor="t"/>
          <a:lstStyle>
            <a:lvl1pPr algn="r">
              <a:defRPr sz="2800" b="0" cap="all" baseline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801170" y="5747073"/>
            <a:ext cx="3659262" cy="68411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89BA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21732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2800" y="228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C -0.06198 -0.06157 -0.29548 -0.29213 -0.37326 -0.3692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00" y="-184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 userDrawn="1"/>
        </p:nvSpPr>
        <p:spPr>
          <a:xfrm>
            <a:off x="-541338" y="1773238"/>
            <a:ext cx="2376488" cy="2879725"/>
          </a:xfrm>
          <a:prstGeom prst="roundRect">
            <a:avLst>
              <a:gd name="adj" fmla="val 11795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6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zaokrąglony 7"/>
          <p:cNvSpPr/>
          <p:nvPr userDrawn="1"/>
        </p:nvSpPr>
        <p:spPr>
          <a:xfrm>
            <a:off x="1187450" y="1484313"/>
            <a:ext cx="6192838" cy="3816350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008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9" name="Prostokąt zaokrąglony 8"/>
          <p:cNvSpPr/>
          <p:nvPr userDrawn="1"/>
        </p:nvSpPr>
        <p:spPr>
          <a:xfrm>
            <a:off x="3924300" y="4941888"/>
            <a:ext cx="5472113" cy="1366837"/>
          </a:xfrm>
          <a:prstGeom prst="roundRect">
            <a:avLst>
              <a:gd name="adj" fmla="val 11759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2" name="Symbol zastępczy obiektu multimediów 11"/>
          <p:cNvSpPr>
            <a:spLocks noGrp="1"/>
          </p:cNvSpPr>
          <p:nvPr>
            <p:ph type="media" sz="quarter" idx="14"/>
          </p:nvPr>
        </p:nvSpPr>
        <p:spPr>
          <a:xfrm>
            <a:off x="1527747" y="1557338"/>
            <a:ext cx="5492525" cy="3383831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3" name="Symbol zastępczy zawartości 3"/>
          <p:cNvSpPr>
            <a:spLocks noGrp="1"/>
          </p:cNvSpPr>
          <p:nvPr>
            <p:ph sz="half" idx="18"/>
          </p:nvPr>
        </p:nvSpPr>
        <p:spPr>
          <a:xfrm>
            <a:off x="4067944" y="5013176"/>
            <a:ext cx="4896544" cy="119712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2F969809-631B-4F49-9D5D-43A969480C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99310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_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 userDrawn="1"/>
        </p:nvSpPr>
        <p:spPr>
          <a:xfrm>
            <a:off x="-541338" y="1773238"/>
            <a:ext cx="2376488" cy="2879725"/>
          </a:xfrm>
          <a:prstGeom prst="roundRect">
            <a:avLst>
              <a:gd name="adj" fmla="val 11795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pic>
        <p:nvPicPr>
          <p:cNvPr id="6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zaokrąglony 7"/>
          <p:cNvSpPr/>
          <p:nvPr userDrawn="1"/>
        </p:nvSpPr>
        <p:spPr>
          <a:xfrm>
            <a:off x="1187450" y="1484313"/>
            <a:ext cx="6192838" cy="3816350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89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9" name="Prostokąt zaokrąglony 8"/>
          <p:cNvSpPr/>
          <p:nvPr userDrawn="1"/>
        </p:nvSpPr>
        <p:spPr>
          <a:xfrm>
            <a:off x="3924300" y="4941888"/>
            <a:ext cx="5472113" cy="1366837"/>
          </a:xfrm>
          <a:prstGeom prst="roundRect">
            <a:avLst>
              <a:gd name="adj" fmla="val 11759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2" name="Symbol zastępczy obiektu multimediów 11"/>
          <p:cNvSpPr>
            <a:spLocks noGrp="1"/>
          </p:cNvSpPr>
          <p:nvPr>
            <p:ph type="media" sz="quarter" idx="14"/>
          </p:nvPr>
        </p:nvSpPr>
        <p:spPr>
          <a:xfrm>
            <a:off x="1527747" y="1557338"/>
            <a:ext cx="5492525" cy="3383831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3" name="Symbol zastępczy zawartości 3"/>
          <p:cNvSpPr>
            <a:spLocks noGrp="1"/>
          </p:cNvSpPr>
          <p:nvPr>
            <p:ph sz="half" idx="18"/>
          </p:nvPr>
        </p:nvSpPr>
        <p:spPr>
          <a:xfrm>
            <a:off x="4067944" y="5013176"/>
            <a:ext cx="4896544" cy="119712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B0712ED5-7A31-4FED-AD8A-6469A304EC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78741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rozdział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 userDrawn="1"/>
        </p:nvSpPr>
        <p:spPr>
          <a:xfrm>
            <a:off x="2339975" y="1700213"/>
            <a:ext cx="7272338" cy="3816350"/>
          </a:xfrm>
          <a:prstGeom prst="roundRect">
            <a:avLst>
              <a:gd name="adj" fmla="val 9583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4" name="Picture 8" descr="logo_clear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1840" y="3250977"/>
            <a:ext cx="5636839" cy="754087"/>
          </a:xfrm>
        </p:spPr>
        <p:txBody>
          <a:bodyPr/>
          <a:lstStyle>
            <a:lvl1pPr algn="ctr">
              <a:defRPr sz="2800" b="0" cap="all" baseline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482673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rozdział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 userDrawn="1"/>
        </p:nvSpPr>
        <p:spPr>
          <a:xfrm>
            <a:off x="2339975" y="1700213"/>
            <a:ext cx="7272338" cy="3816350"/>
          </a:xfrm>
          <a:prstGeom prst="roundRect">
            <a:avLst>
              <a:gd name="adj" fmla="val 9583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4" name="Picture 8" descr="logo_clear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9832" y="3250977"/>
            <a:ext cx="5636839" cy="754087"/>
          </a:xfrm>
        </p:spPr>
        <p:txBody>
          <a:bodyPr/>
          <a:lstStyle>
            <a:lvl1pPr algn="ctr">
              <a:defRPr sz="2800" b="0" cap="all" baseline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077118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149F7AA6-BEB9-407C-990E-CB62C13E40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81533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AA585C20-66D5-4D7F-8C5C-895578C1A1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02618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kończenie Działu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clear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1700213"/>
            <a:ext cx="9144000" cy="3816350"/>
          </a:xfrm>
          <a:prstGeom prst="rect">
            <a:avLst/>
          </a:prstGeom>
          <a:solidFill>
            <a:srgbClr val="89AD4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pic>
        <p:nvPicPr>
          <p:cNvPr id="6" name="Obraz 6" descr="LogoEmas_CMYK_dobry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85750"/>
            <a:ext cx="6143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3603228"/>
            <a:ext cx="5636839" cy="754087"/>
          </a:xfrm>
        </p:spPr>
        <p:txBody>
          <a:bodyPr anchor="t"/>
          <a:lstStyle>
            <a:lvl1pPr algn="ctr">
              <a:defRPr sz="2800" b="0" cap="all" baseline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779912" y="5595268"/>
            <a:ext cx="3659262" cy="68411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89BA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8103318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kończenie Działu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clear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1700213"/>
            <a:ext cx="9144000" cy="3816350"/>
          </a:xfrm>
          <a:prstGeom prst="rect">
            <a:avLst/>
          </a:prstGeom>
          <a:solidFill>
            <a:srgbClr val="0089B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pic>
        <p:nvPicPr>
          <p:cNvPr id="6" name="Obraz 6" descr="LogoEmas_CMYK_dobry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85750"/>
            <a:ext cx="6143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3603228"/>
            <a:ext cx="5636839" cy="754087"/>
          </a:xfrm>
        </p:spPr>
        <p:txBody>
          <a:bodyPr anchor="t"/>
          <a:lstStyle>
            <a:lvl1pPr algn="ctr">
              <a:defRPr sz="2800" b="0" cap="all" baseline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779912" y="5595268"/>
            <a:ext cx="3659262" cy="68411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89AD47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8352499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_Ad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 userDrawn="1"/>
        </p:nvSpPr>
        <p:spPr>
          <a:xfrm>
            <a:off x="3132138" y="1628775"/>
            <a:ext cx="6408737" cy="3240088"/>
          </a:xfrm>
          <a:prstGeom prst="roundRect">
            <a:avLst>
              <a:gd name="adj" fmla="val 7083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7" name="Prostokąt zaokrąglony 6"/>
          <p:cNvSpPr/>
          <p:nvPr userDrawn="1"/>
        </p:nvSpPr>
        <p:spPr>
          <a:xfrm>
            <a:off x="-323850" y="2276475"/>
            <a:ext cx="4608513" cy="3106738"/>
          </a:xfrm>
          <a:prstGeom prst="roundRect">
            <a:avLst>
              <a:gd name="adj" fmla="val 8797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8" name="Prostokąt zaokrąglony 7"/>
          <p:cNvSpPr/>
          <p:nvPr userDrawn="1"/>
        </p:nvSpPr>
        <p:spPr>
          <a:xfrm>
            <a:off x="-396875" y="1628775"/>
            <a:ext cx="792163" cy="4321175"/>
          </a:xfrm>
          <a:prstGeom prst="roundRect">
            <a:avLst>
              <a:gd name="adj" fmla="val 23694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+mj-lt"/>
            </a:endParaRPr>
          </a:p>
        </p:txBody>
      </p:sp>
      <p:pic>
        <p:nvPicPr>
          <p:cNvPr id="9" name="Picture 2" descr="E:\ministerstwoSrodowiska\logo_Invert_cle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413000"/>
            <a:ext cx="31257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6" descr="LogoEmas_CMYK_dobry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85750"/>
            <a:ext cx="6143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9992" y="2780928"/>
            <a:ext cx="4248472" cy="1080120"/>
          </a:xfrm>
        </p:spPr>
        <p:txBody>
          <a:bodyPr anchor="t"/>
          <a:lstStyle>
            <a:lvl1pPr algn="r">
              <a:defRPr sz="2800" b="0" cap="all" baseline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32040" y="4941168"/>
            <a:ext cx="3659262" cy="1188169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89AD47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idx="10"/>
          </p:nvPr>
        </p:nvSpPr>
        <p:spPr>
          <a:xfrm>
            <a:off x="395288" y="3789040"/>
            <a:ext cx="3528640" cy="1008112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1"/>
          </p:nvPr>
        </p:nvSpPr>
        <p:spPr>
          <a:xfrm>
            <a:off x="395536" y="4879139"/>
            <a:ext cx="3499307" cy="422069"/>
          </a:xfrm>
        </p:spPr>
        <p:txBody>
          <a:bodyPr anchor="ctr"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8463194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 użytku wewnętrzne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8"/>
          <p:cNvSpPr>
            <a:spLocks noChangeArrowheads="1"/>
          </p:cNvSpPr>
          <p:nvPr userDrawn="1"/>
        </p:nvSpPr>
        <p:spPr bwMode="auto">
          <a:xfrm>
            <a:off x="-252413" y="1516063"/>
            <a:ext cx="608013" cy="4694237"/>
          </a:xfrm>
          <a:prstGeom prst="roundRect">
            <a:avLst>
              <a:gd name="adj" fmla="val 33426"/>
            </a:avLst>
          </a:prstGeom>
          <a:solidFill>
            <a:srgbClr val="89AD4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8024" y="1672208"/>
            <a:ext cx="4038600" cy="820688"/>
          </a:xfrm>
        </p:spPr>
        <p:txBody>
          <a:bodyPr/>
          <a:lstStyle>
            <a:lvl1pPr marL="0" indent="0">
              <a:buNone/>
              <a:defRPr sz="1600">
                <a:latin typeface="Myriad Pro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2" name="Symbol zastępczy zawartości 3"/>
          <p:cNvSpPr>
            <a:spLocks noGrp="1"/>
          </p:cNvSpPr>
          <p:nvPr>
            <p:ph sz="half" idx="14"/>
          </p:nvPr>
        </p:nvSpPr>
        <p:spPr>
          <a:xfrm>
            <a:off x="4781872" y="2636912"/>
            <a:ext cx="4038600" cy="3312368"/>
          </a:xfrm>
        </p:spPr>
        <p:txBody>
          <a:bodyPr/>
          <a:lstStyle>
            <a:lvl1pPr marL="0" indent="0">
              <a:buNone/>
              <a:defRPr sz="1200">
                <a:solidFill>
                  <a:srgbClr val="58595B"/>
                </a:solidFill>
                <a:latin typeface="Myriad Pro" pitchFamily="34" charset="0"/>
              </a:defRPr>
            </a:lvl1pPr>
            <a:lvl2pPr marL="742950" indent="-285750">
              <a:buFontTx/>
              <a:buBlip>
                <a:blip r:embed="rId4"/>
              </a:buBlip>
              <a:defRPr sz="1200">
                <a:solidFill>
                  <a:srgbClr val="58595B"/>
                </a:solidFill>
                <a:latin typeface="Myriad Pro" pitchFamily="34" charset="0"/>
              </a:defRPr>
            </a:lvl2pPr>
            <a:lvl3pPr>
              <a:defRPr sz="1100">
                <a:solidFill>
                  <a:srgbClr val="58595B"/>
                </a:solidFill>
                <a:latin typeface="Myriad Pro" pitchFamily="34" charset="0"/>
              </a:defRPr>
            </a:lvl3pPr>
            <a:lvl4pPr>
              <a:defRPr sz="1100">
                <a:solidFill>
                  <a:srgbClr val="58595B"/>
                </a:solidFill>
                <a:latin typeface="Myriad Pro" pitchFamily="34" charset="0"/>
              </a:defRPr>
            </a:lvl4pPr>
            <a:lvl5pPr>
              <a:defRPr sz="1100">
                <a:solidFill>
                  <a:srgbClr val="58595B"/>
                </a:solidFill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  <a:p>
            <a:pPr lvl="0"/>
            <a:endParaRPr lang="pl-PL" dirty="0" smtClean="0"/>
          </a:p>
          <a:p>
            <a:pPr lvl="0"/>
            <a:endParaRPr lang="pl-PL" dirty="0" smtClean="0"/>
          </a:p>
        </p:txBody>
      </p:sp>
      <p:sp>
        <p:nvSpPr>
          <p:cNvPr id="16" name="Symbol zastępczy obrazu 15"/>
          <p:cNvSpPr>
            <a:spLocks noGrp="1"/>
          </p:cNvSpPr>
          <p:nvPr>
            <p:ph type="pic" sz="quarter" idx="16"/>
          </p:nvPr>
        </p:nvSpPr>
        <p:spPr>
          <a:xfrm>
            <a:off x="323528" y="3933056"/>
            <a:ext cx="4105275" cy="2016125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8" name="Symbol zastępczy wykresu 17"/>
          <p:cNvSpPr>
            <a:spLocks noGrp="1"/>
          </p:cNvSpPr>
          <p:nvPr>
            <p:ph type="chart" sz="quarter" idx="17"/>
          </p:nvPr>
        </p:nvSpPr>
        <p:spPr>
          <a:xfrm>
            <a:off x="323528" y="1700808"/>
            <a:ext cx="4105275" cy="2087562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8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9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AFD8C2F7-3821-4BC8-B026-6097FD0DC6D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461041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 userDrawn="1"/>
        </p:nvSpPr>
        <p:spPr>
          <a:xfrm>
            <a:off x="1979613" y="2708275"/>
            <a:ext cx="7632700" cy="792163"/>
          </a:xfrm>
          <a:prstGeom prst="roundRect">
            <a:avLst/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7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3728" y="3729161"/>
            <a:ext cx="6120159" cy="2148111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3"/>
          </p:nvPr>
        </p:nvSpPr>
        <p:spPr>
          <a:xfrm>
            <a:off x="2195736" y="2780928"/>
            <a:ext cx="6048152" cy="68411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2607049" y="1196752"/>
            <a:ext cx="5636839" cy="936104"/>
          </a:xfrm>
        </p:spPr>
        <p:txBody>
          <a:bodyPr/>
          <a:lstStyle>
            <a:lvl1pPr algn="r">
              <a:defRPr sz="2800" b="0" cap="all" baseline="0">
                <a:solidFill>
                  <a:srgbClr val="89AD47"/>
                </a:solidFill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B4364963-B6F5-48C1-AB00-6FD24EB75A3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15819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użytku wewnętrzneg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8"/>
          <p:cNvSpPr>
            <a:spLocks noChangeArrowheads="1"/>
          </p:cNvSpPr>
          <p:nvPr userDrawn="1"/>
        </p:nvSpPr>
        <p:spPr bwMode="auto">
          <a:xfrm>
            <a:off x="-252413" y="1516063"/>
            <a:ext cx="608013" cy="4694237"/>
          </a:xfrm>
          <a:prstGeom prst="roundRect">
            <a:avLst>
              <a:gd name="adj" fmla="val 33426"/>
            </a:avLst>
          </a:prstGeom>
          <a:solidFill>
            <a:srgbClr val="0089B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8024" y="1672208"/>
            <a:ext cx="4038600" cy="820688"/>
          </a:xfrm>
        </p:spPr>
        <p:txBody>
          <a:bodyPr/>
          <a:lstStyle>
            <a:lvl1pPr marL="0" indent="0">
              <a:buNone/>
              <a:defRPr sz="1600">
                <a:latin typeface="Myriad Pro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2" name="Symbol zastępczy zawartości 3"/>
          <p:cNvSpPr>
            <a:spLocks noGrp="1"/>
          </p:cNvSpPr>
          <p:nvPr>
            <p:ph sz="half" idx="14"/>
          </p:nvPr>
        </p:nvSpPr>
        <p:spPr>
          <a:xfrm>
            <a:off x="4781872" y="2636912"/>
            <a:ext cx="4038600" cy="3312368"/>
          </a:xfrm>
        </p:spPr>
        <p:txBody>
          <a:bodyPr/>
          <a:lstStyle>
            <a:lvl1pPr marL="0" indent="0">
              <a:buNone/>
              <a:defRPr sz="1200">
                <a:solidFill>
                  <a:srgbClr val="58595B"/>
                </a:solidFill>
                <a:latin typeface="Myriad Pro" pitchFamily="34" charset="0"/>
              </a:defRPr>
            </a:lvl1pPr>
            <a:lvl2pPr marL="742950" indent="-285750">
              <a:buFontTx/>
              <a:buBlip>
                <a:blip r:embed="rId4"/>
              </a:buBlip>
              <a:defRPr sz="1200">
                <a:solidFill>
                  <a:srgbClr val="58595B"/>
                </a:solidFill>
                <a:latin typeface="Myriad Pro" pitchFamily="34" charset="0"/>
              </a:defRPr>
            </a:lvl2pPr>
            <a:lvl3pPr>
              <a:defRPr sz="1100">
                <a:solidFill>
                  <a:srgbClr val="58595B"/>
                </a:solidFill>
                <a:latin typeface="Myriad Pro" pitchFamily="34" charset="0"/>
              </a:defRPr>
            </a:lvl3pPr>
            <a:lvl4pPr>
              <a:defRPr sz="1100">
                <a:solidFill>
                  <a:srgbClr val="58595B"/>
                </a:solidFill>
                <a:latin typeface="Myriad Pro" pitchFamily="34" charset="0"/>
              </a:defRPr>
            </a:lvl4pPr>
            <a:lvl5pPr>
              <a:defRPr sz="1100">
                <a:solidFill>
                  <a:srgbClr val="58595B"/>
                </a:solidFill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  <a:p>
            <a:pPr lvl="0"/>
            <a:endParaRPr lang="pl-PL" dirty="0" smtClean="0"/>
          </a:p>
          <a:p>
            <a:pPr lvl="0"/>
            <a:endParaRPr lang="pl-PL" dirty="0" smtClean="0"/>
          </a:p>
        </p:txBody>
      </p:sp>
      <p:sp>
        <p:nvSpPr>
          <p:cNvPr id="16" name="Symbol zastępczy obrazu 15"/>
          <p:cNvSpPr>
            <a:spLocks noGrp="1"/>
          </p:cNvSpPr>
          <p:nvPr>
            <p:ph type="pic" sz="quarter" idx="16"/>
          </p:nvPr>
        </p:nvSpPr>
        <p:spPr>
          <a:xfrm>
            <a:off x="323528" y="3933056"/>
            <a:ext cx="4105275" cy="2016125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8" name="Symbol zastępczy wykresu 17"/>
          <p:cNvSpPr>
            <a:spLocks noGrp="1"/>
          </p:cNvSpPr>
          <p:nvPr>
            <p:ph type="chart" sz="quarter" idx="17"/>
          </p:nvPr>
        </p:nvSpPr>
        <p:spPr>
          <a:xfrm>
            <a:off x="323528" y="1700808"/>
            <a:ext cx="4105275" cy="2087562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8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9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E884A53E-DEB1-411C-BD6D-E1A88AF4FC7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93346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E553FD19-485A-4E9A-B4BD-7373C8DEA5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08490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ykre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 userDrawn="1"/>
        </p:nvSpPr>
        <p:spPr>
          <a:xfrm>
            <a:off x="-684213" y="2278063"/>
            <a:ext cx="2376488" cy="2735262"/>
          </a:xfrm>
          <a:prstGeom prst="roundRect">
            <a:avLst>
              <a:gd name="adj" fmla="val 11795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pic>
        <p:nvPicPr>
          <p:cNvPr id="6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zaokrąglony 7"/>
          <p:cNvSpPr/>
          <p:nvPr userDrawn="1"/>
        </p:nvSpPr>
        <p:spPr>
          <a:xfrm>
            <a:off x="611188" y="1412875"/>
            <a:ext cx="7993062" cy="4608513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89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9" name="Prostokąt zaokrąglony 8"/>
          <p:cNvSpPr/>
          <p:nvPr userDrawn="1"/>
        </p:nvSpPr>
        <p:spPr>
          <a:xfrm>
            <a:off x="4067175" y="4725988"/>
            <a:ext cx="5329238" cy="1511300"/>
          </a:xfrm>
          <a:prstGeom prst="roundRect">
            <a:avLst>
              <a:gd name="adj" fmla="val 12986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4" name="Symbol zastępczy wykresu 13"/>
          <p:cNvSpPr>
            <a:spLocks noGrp="1"/>
          </p:cNvSpPr>
          <p:nvPr>
            <p:ph type="chart" sz="quarter" idx="18"/>
          </p:nvPr>
        </p:nvSpPr>
        <p:spPr>
          <a:xfrm>
            <a:off x="971550" y="1557339"/>
            <a:ext cx="7416874" cy="338383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2" name="Symbol zastępczy zawartości 3"/>
          <p:cNvSpPr>
            <a:spLocks noGrp="1"/>
          </p:cNvSpPr>
          <p:nvPr>
            <p:ph sz="half" idx="17"/>
          </p:nvPr>
        </p:nvSpPr>
        <p:spPr>
          <a:xfrm>
            <a:off x="4283968" y="4869631"/>
            <a:ext cx="4680520" cy="126913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BDCCC751-CE58-461F-9AEB-E0C4A26F1A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37262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ykres_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 userDrawn="1"/>
        </p:nvSpPr>
        <p:spPr>
          <a:xfrm>
            <a:off x="-684213" y="2278063"/>
            <a:ext cx="2376488" cy="2735262"/>
          </a:xfrm>
          <a:prstGeom prst="roundRect">
            <a:avLst>
              <a:gd name="adj" fmla="val 11795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6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zaokrąglony 7"/>
          <p:cNvSpPr/>
          <p:nvPr userDrawn="1"/>
        </p:nvSpPr>
        <p:spPr>
          <a:xfrm>
            <a:off x="611188" y="1412875"/>
            <a:ext cx="7993062" cy="4608513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008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9" name="Prostokąt zaokrąglony 8"/>
          <p:cNvSpPr/>
          <p:nvPr userDrawn="1"/>
        </p:nvSpPr>
        <p:spPr>
          <a:xfrm>
            <a:off x="4067175" y="4725988"/>
            <a:ext cx="5329238" cy="1511300"/>
          </a:xfrm>
          <a:prstGeom prst="roundRect">
            <a:avLst>
              <a:gd name="adj" fmla="val 12986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4" name="Symbol zastępczy wykresu 13"/>
          <p:cNvSpPr>
            <a:spLocks noGrp="1"/>
          </p:cNvSpPr>
          <p:nvPr>
            <p:ph type="chart" sz="quarter" idx="18"/>
          </p:nvPr>
        </p:nvSpPr>
        <p:spPr>
          <a:xfrm>
            <a:off x="971550" y="1557339"/>
            <a:ext cx="7416874" cy="338383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2" name="Symbol zastępczy zawartości 3"/>
          <p:cNvSpPr>
            <a:spLocks noGrp="1"/>
          </p:cNvSpPr>
          <p:nvPr>
            <p:ph sz="half" idx="17"/>
          </p:nvPr>
        </p:nvSpPr>
        <p:spPr>
          <a:xfrm>
            <a:off x="4283968" y="4869631"/>
            <a:ext cx="4680520" cy="126913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F8215850-6C41-4EC7-9E5B-FBAA3C3520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10324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ykre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 userDrawn="1"/>
        </p:nvSpPr>
        <p:spPr>
          <a:xfrm>
            <a:off x="-684213" y="2278063"/>
            <a:ext cx="2376488" cy="2735262"/>
          </a:xfrm>
          <a:prstGeom prst="roundRect">
            <a:avLst>
              <a:gd name="adj" fmla="val 11795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pic>
        <p:nvPicPr>
          <p:cNvPr id="6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zaokrąglony 7"/>
          <p:cNvSpPr/>
          <p:nvPr userDrawn="1"/>
        </p:nvSpPr>
        <p:spPr>
          <a:xfrm>
            <a:off x="611188" y="1412875"/>
            <a:ext cx="7993062" cy="4608513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89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9" name="Prostokąt zaokrąglony 8"/>
          <p:cNvSpPr/>
          <p:nvPr userDrawn="1"/>
        </p:nvSpPr>
        <p:spPr>
          <a:xfrm>
            <a:off x="4067175" y="4725988"/>
            <a:ext cx="5329238" cy="1511300"/>
          </a:xfrm>
          <a:prstGeom prst="roundRect">
            <a:avLst>
              <a:gd name="adj" fmla="val 12986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4" name="Symbol zastępczy wykresu 13"/>
          <p:cNvSpPr>
            <a:spLocks noGrp="1"/>
          </p:cNvSpPr>
          <p:nvPr>
            <p:ph type="chart" sz="quarter" idx="18"/>
          </p:nvPr>
        </p:nvSpPr>
        <p:spPr>
          <a:xfrm>
            <a:off x="971550" y="1557339"/>
            <a:ext cx="7416874" cy="338383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2" name="Symbol zastępczy zawartości 3"/>
          <p:cNvSpPr>
            <a:spLocks noGrp="1"/>
          </p:cNvSpPr>
          <p:nvPr>
            <p:ph sz="half" idx="17"/>
          </p:nvPr>
        </p:nvSpPr>
        <p:spPr>
          <a:xfrm>
            <a:off x="4283968" y="4869631"/>
            <a:ext cx="4680520" cy="126913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36C734C4-A422-4D78-A42D-AA967EDC82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39667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ykres_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 userDrawn="1"/>
        </p:nvSpPr>
        <p:spPr>
          <a:xfrm>
            <a:off x="-684213" y="2278063"/>
            <a:ext cx="2376488" cy="2735262"/>
          </a:xfrm>
          <a:prstGeom prst="roundRect">
            <a:avLst>
              <a:gd name="adj" fmla="val 11795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6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zaokrąglony 7"/>
          <p:cNvSpPr/>
          <p:nvPr userDrawn="1"/>
        </p:nvSpPr>
        <p:spPr>
          <a:xfrm>
            <a:off x="611188" y="1412875"/>
            <a:ext cx="7993062" cy="4608513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008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9" name="Prostokąt zaokrąglony 8"/>
          <p:cNvSpPr/>
          <p:nvPr userDrawn="1"/>
        </p:nvSpPr>
        <p:spPr>
          <a:xfrm>
            <a:off x="4067175" y="4725988"/>
            <a:ext cx="5329238" cy="1511300"/>
          </a:xfrm>
          <a:prstGeom prst="roundRect">
            <a:avLst>
              <a:gd name="adj" fmla="val 12986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4" name="Symbol zastępczy wykresu 13"/>
          <p:cNvSpPr>
            <a:spLocks noGrp="1"/>
          </p:cNvSpPr>
          <p:nvPr>
            <p:ph type="chart" sz="quarter" idx="18"/>
          </p:nvPr>
        </p:nvSpPr>
        <p:spPr>
          <a:xfrm>
            <a:off x="971550" y="1557339"/>
            <a:ext cx="7416874" cy="338383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2" name="Symbol zastępczy zawartości 3"/>
          <p:cNvSpPr>
            <a:spLocks noGrp="1"/>
          </p:cNvSpPr>
          <p:nvPr>
            <p:ph sz="half" idx="17"/>
          </p:nvPr>
        </p:nvSpPr>
        <p:spPr>
          <a:xfrm>
            <a:off x="4283968" y="4869631"/>
            <a:ext cx="4680520" cy="126913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6651CB95-CB00-4E34-856C-1A4ABB0726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18255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ykre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 userDrawn="1"/>
        </p:nvSpPr>
        <p:spPr>
          <a:xfrm>
            <a:off x="-684213" y="2278063"/>
            <a:ext cx="2376488" cy="2735262"/>
          </a:xfrm>
          <a:prstGeom prst="roundRect">
            <a:avLst>
              <a:gd name="adj" fmla="val 11795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pic>
        <p:nvPicPr>
          <p:cNvPr id="6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zaokrąglony 7"/>
          <p:cNvSpPr/>
          <p:nvPr userDrawn="1"/>
        </p:nvSpPr>
        <p:spPr>
          <a:xfrm>
            <a:off x="611188" y="1412875"/>
            <a:ext cx="7993062" cy="4608513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89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9" name="Prostokąt zaokrąglony 8"/>
          <p:cNvSpPr/>
          <p:nvPr userDrawn="1"/>
        </p:nvSpPr>
        <p:spPr>
          <a:xfrm>
            <a:off x="4067175" y="4725988"/>
            <a:ext cx="5329238" cy="1511300"/>
          </a:xfrm>
          <a:prstGeom prst="roundRect">
            <a:avLst>
              <a:gd name="adj" fmla="val 12986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4" name="Symbol zastępczy wykresu 13"/>
          <p:cNvSpPr>
            <a:spLocks noGrp="1"/>
          </p:cNvSpPr>
          <p:nvPr>
            <p:ph type="chart" sz="quarter" idx="18"/>
          </p:nvPr>
        </p:nvSpPr>
        <p:spPr>
          <a:xfrm>
            <a:off x="971550" y="1557339"/>
            <a:ext cx="7416874" cy="338383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2" name="Symbol zastępczy zawartości 3"/>
          <p:cNvSpPr>
            <a:spLocks noGrp="1"/>
          </p:cNvSpPr>
          <p:nvPr>
            <p:ph sz="half" idx="17"/>
          </p:nvPr>
        </p:nvSpPr>
        <p:spPr>
          <a:xfrm>
            <a:off x="4283968" y="4869631"/>
            <a:ext cx="4680520" cy="126913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2B298B28-B3A2-4279-ABFA-95FDABE648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65819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ykres_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 userDrawn="1"/>
        </p:nvSpPr>
        <p:spPr>
          <a:xfrm>
            <a:off x="-684213" y="2278063"/>
            <a:ext cx="2376488" cy="2735262"/>
          </a:xfrm>
          <a:prstGeom prst="roundRect">
            <a:avLst>
              <a:gd name="adj" fmla="val 11795"/>
            </a:avLst>
          </a:prstGeom>
          <a:solidFill>
            <a:srgbClr val="89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6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zaokrąglony 7"/>
          <p:cNvSpPr/>
          <p:nvPr userDrawn="1"/>
        </p:nvSpPr>
        <p:spPr>
          <a:xfrm>
            <a:off x="611188" y="1412875"/>
            <a:ext cx="7993062" cy="4608513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008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Myriad Pro" pitchFamily="34" charset="0"/>
            </a:endParaRPr>
          </a:p>
        </p:txBody>
      </p:sp>
      <p:sp>
        <p:nvSpPr>
          <p:cNvPr id="9" name="Prostokąt zaokrąglony 8"/>
          <p:cNvSpPr/>
          <p:nvPr userDrawn="1"/>
        </p:nvSpPr>
        <p:spPr>
          <a:xfrm>
            <a:off x="4067175" y="4725988"/>
            <a:ext cx="5329238" cy="1511300"/>
          </a:xfrm>
          <a:prstGeom prst="roundRect">
            <a:avLst>
              <a:gd name="adj" fmla="val 12986"/>
            </a:avLst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4" name="Symbol zastępczy wykresu 13"/>
          <p:cNvSpPr>
            <a:spLocks noGrp="1"/>
          </p:cNvSpPr>
          <p:nvPr>
            <p:ph type="chart" sz="quarter" idx="18"/>
          </p:nvPr>
        </p:nvSpPr>
        <p:spPr>
          <a:xfrm>
            <a:off x="971550" y="1557339"/>
            <a:ext cx="7416874" cy="338383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2" name="Symbol zastępczy zawartości 3"/>
          <p:cNvSpPr>
            <a:spLocks noGrp="1"/>
          </p:cNvSpPr>
          <p:nvPr>
            <p:ph sz="half" idx="17"/>
          </p:nvPr>
        </p:nvSpPr>
        <p:spPr>
          <a:xfrm>
            <a:off x="4283968" y="4869631"/>
            <a:ext cx="4680520" cy="126913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7DBE9123-49BF-49D0-B64B-77AF758283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0633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 userDrawn="1"/>
        </p:nvSpPr>
        <p:spPr>
          <a:xfrm>
            <a:off x="1979613" y="2708275"/>
            <a:ext cx="7632700" cy="792163"/>
          </a:xfrm>
          <a:prstGeom prst="roundRect">
            <a:avLst/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7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3728" y="3729161"/>
            <a:ext cx="6120159" cy="2148111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3"/>
          </p:nvPr>
        </p:nvSpPr>
        <p:spPr>
          <a:xfrm>
            <a:off x="2195736" y="2780928"/>
            <a:ext cx="6048152" cy="68411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2607049" y="1196752"/>
            <a:ext cx="5636839" cy="936104"/>
          </a:xfrm>
        </p:spPr>
        <p:txBody>
          <a:bodyPr/>
          <a:lstStyle>
            <a:lvl1pPr algn="r">
              <a:defRPr sz="2800" b="0" cap="all" baseline="0">
                <a:solidFill>
                  <a:srgbClr val="89AD47"/>
                </a:solidFill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CF26D7F1-0D93-4CF2-9B5A-181F0A48726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870916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8"/>
          <p:cNvSpPr>
            <a:spLocks noChangeArrowheads="1"/>
          </p:cNvSpPr>
          <p:nvPr userDrawn="1"/>
        </p:nvSpPr>
        <p:spPr bwMode="auto">
          <a:xfrm>
            <a:off x="-252413" y="1516063"/>
            <a:ext cx="608013" cy="4694237"/>
          </a:xfrm>
          <a:prstGeom prst="roundRect">
            <a:avLst>
              <a:gd name="adj" fmla="val 33426"/>
            </a:avLst>
          </a:prstGeom>
          <a:solidFill>
            <a:srgbClr val="89AD4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77207D48-B408-4BFA-8FD0-FFAFD4180B5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22218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8"/>
          <p:cNvSpPr>
            <a:spLocks noChangeArrowheads="1"/>
          </p:cNvSpPr>
          <p:nvPr userDrawn="1"/>
        </p:nvSpPr>
        <p:spPr bwMode="auto">
          <a:xfrm>
            <a:off x="8820150" y="1516063"/>
            <a:ext cx="608013" cy="4694237"/>
          </a:xfrm>
          <a:prstGeom prst="roundRect">
            <a:avLst>
              <a:gd name="adj" fmla="val 33426"/>
            </a:avLst>
          </a:prstGeom>
          <a:solidFill>
            <a:srgbClr val="0089B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 userDrawn="1"/>
        </p:nvSpPr>
        <p:spPr bwMode="auto">
          <a:xfrm>
            <a:off x="-252413" y="1587500"/>
            <a:ext cx="536576" cy="473075"/>
          </a:xfrm>
          <a:prstGeom prst="roundRect">
            <a:avLst>
              <a:gd name="adj" fmla="val 33426"/>
            </a:avLst>
          </a:prstGeom>
          <a:solidFill>
            <a:srgbClr val="89AD4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F32137A2-01B2-49E2-AAE4-9D45018290F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566617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punktowanie Numerycz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8"/>
          <p:cNvSpPr>
            <a:spLocks noChangeArrowheads="1"/>
          </p:cNvSpPr>
          <p:nvPr userDrawn="1"/>
        </p:nvSpPr>
        <p:spPr bwMode="auto">
          <a:xfrm>
            <a:off x="-252413" y="1516063"/>
            <a:ext cx="608013" cy="4694237"/>
          </a:xfrm>
          <a:prstGeom prst="roundRect">
            <a:avLst>
              <a:gd name="adj" fmla="val 33426"/>
            </a:avLst>
          </a:prstGeom>
          <a:solidFill>
            <a:srgbClr val="89AD4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sp>
        <p:nvSpPr>
          <p:cNvPr id="8" name="AutoShape 18"/>
          <p:cNvSpPr>
            <a:spLocks noChangeArrowheads="1"/>
          </p:cNvSpPr>
          <p:nvPr userDrawn="1"/>
        </p:nvSpPr>
        <p:spPr bwMode="auto">
          <a:xfrm>
            <a:off x="8893175" y="1587500"/>
            <a:ext cx="534988" cy="473075"/>
          </a:xfrm>
          <a:prstGeom prst="roundRect">
            <a:avLst>
              <a:gd name="adj" fmla="val 33426"/>
            </a:avLst>
          </a:prstGeom>
          <a:solidFill>
            <a:srgbClr val="0089B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420888"/>
            <a:ext cx="8147248" cy="324035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9BA"/>
              </a:buClr>
              <a:buSzTx/>
              <a:buFont typeface="+mj-lt"/>
              <a:buNone/>
              <a:tabLst/>
              <a:defRPr sz="2000" baseline="0">
                <a:solidFill>
                  <a:srgbClr val="58595B"/>
                </a:solidFill>
                <a:latin typeface="Myriad Pro" pitchFamily="34" charset="0"/>
              </a:defRPr>
            </a:lvl1pPr>
            <a:lvl2pPr marL="9144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9BA"/>
              </a:buClr>
              <a:buSzTx/>
              <a:buFont typeface="+mj-lt"/>
              <a:buAutoNum type="romanUcPeriod"/>
              <a:tabLst/>
              <a:defRPr baseline="0">
                <a:solidFill>
                  <a:srgbClr val="58595B"/>
                </a:solidFill>
                <a:latin typeface="Myriad Pro" pitchFamily="34" charset="0"/>
              </a:defRPr>
            </a:lvl2pPr>
            <a:lvl3pPr marL="13716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9BA"/>
              </a:buClr>
              <a:buSzTx/>
              <a:buFont typeface="+mj-lt"/>
              <a:buAutoNum type="arabicPeriod"/>
              <a:tabLst/>
              <a:defRPr baseline="0">
                <a:solidFill>
                  <a:srgbClr val="58595B"/>
                </a:solidFill>
              </a:defRPr>
            </a:lvl3pPr>
            <a:lvl4pPr marL="1273175" indent="0">
              <a:buFont typeface="+mj-lt"/>
              <a:buAutoNum type="alphaLcParenR"/>
              <a:defRPr>
                <a:solidFill>
                  <a:srgbClr val="58595B"/>
                </a:solidFill>
              </a:defRPr>
            </a:lvl4pPr>
            <a:lvl5pPr marL="2171700" indent="-342900">
              <a:buFont typeface="+mj-lt"/>
              <a:buAutoNum type="romanUcPeriod"/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Wypunktowanie numeryczne</a:t>
            </a:r>
          </a:p>
          <a:p>
            <a:pPr lvl="1"/>
            <a:r>
              <a:rPr lang="pl-PL" dirty="0" smtClean="0"/>
              <a:t>Wypunktowanie numeryczne</a:t>
            </a:r>
          </a:p>
          <a:p>
            <a:pPr lvl="2"/>
            <a:r>
              <a:rPr lang="pl-PL" dirty="0" smtClean="0"/>
              <a:t>Wypunktowanie numeryczne 2</a:t>
            </a:r>
          </a:p>
          <a:p>
            <a:pPr lvl="2"/>
            <a:r>
              <a:rPr lang="pl-PL" dirty="0" smtClean="0"/>
              <a:t>Wypunktowanie numeryczne 2</a:t>
            </a:r>
          </a:p>
          <a:p>
            <a:pPr lvl="3"/>
            <a:r>
              <a:rPr lang="pl-PL" dirty="0" smtClean="0"/>
              <a:t>Wypunktowanie numeryczne 3</a:t>
            </a:r>
          </a:p>
          <a:p>
            <a:pPr lvl="3"/>
            <a:r>
              <a:rPr lang="pl-PL" dirty="0" smtClean="0"/>
              <a:t>Wypunktowanie numeryczne 3</a:t>
            </a:r>
          </a:p>
          <a:p>
            <a:pPr lvl="2"/>
            <a:endParaRPr lang="pl-PL" dirty="0" smtClean="0"/>
          </a:p>
          <a:p>
            <a:pPr lvl="2"/>
            <a:endParaRPr lang="pl-PL" dirty="0" smtClean="0"/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6574" y="1628800"/>
            <a:ext cx="5763617" cy="648072"/>
          </a:xfrm>
        </p:spPr>
        <p:txBody>
          <a:bodyPr/>
          <a:lstStyle>
            <a:lvl1pPr marL="0" indent="0">
              <a:buNone/>
              <a:defRPr sz="2200">
                <a:latin typeface="Myriad Pro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1D4D0507-DD1B-4504-A335-C87DDEC7AD2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517440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Teks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8"/>
          <p:cNvSpPr>
            <a:spLocks noChangeArrowheads="1"/>
          </p:cNvSpPr>
          <p:nvPr userDrawn="1"/>
        </p:nvSpPr>
        <p:spPr bwMode="auto">
          <a:xfrm>
            <a:off x="-252413" y="1516063"/>
            <a:ext cx="2376488" cy="4694237"/>
          </a:xfrm>
          <a:prstGeom prst="roundRect">
            <a:avLst>
              <a:gd name="adj" fmla="val 8579"/>
            </a:avLst>
          </a:prstGeom>
          <a:solidFill>
            <a:srgbClr val="0089B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pic>
        <p:nvPicPr>
          <p:cNvPr id="8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4038600" cy="820688"/>
          </a:xfrm>
        </p:spPr>
        <p:txBody>
          <a:bodyPr/>
          <a:lstStyle>
            <a:lvl1pPr marL="0" indent="0">
              <a:buNone/>
              <a:defRPr sz="2200">
                <a:latin typeface="Myriad Pro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zawartości 3"/>
          <p:cNvSpPr>
            <a:spLocks noGrp="1"/>
          </p:cNvSpPr>
          <p:nvPr>
            <p:ph sz="half" idx="13"/>
          </p:nvPr>
        </p:nvSpPr>
        <p:spPr>
          <a:xfrm>
            <a:off x="4788024" y="2276872"/>
            <a:ext cx="4035756" cy="86409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14"/>
          </p:nvPr>
        </p:nvSpPr>
        <p:spPr>
          <a:xfrm>
            <a:off x="4781872" y="3645024"/>
            <a:ext cx="4038600" cy="2304256"/>
          </a:xfrm>
        </p:spPr>
        <p:txBody>
          <a:bodyPr/>
          <a:lstStyle>
            <a:lvl1pPr>
              <a:defRPr sz="1800">
                <a:solidFill>
                  <a:srgbClr val="58595B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8"/>
          </p:nvPr>
        </p:nvSpPr>
        <p:spPr>
          <a:xfrm>
            <a:off x="323726" y="1629246"/>
            <a:ext cx="4032250" cy="446405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024E9E41-812B-450B-B2C6-CE0D35D4D63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476719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teks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8"/>
          <p:cNvSpPr>
            <a:spLocks noChangeArrowheads="1"/>
          </p:cNvSpPr>
          <p:nvPr userDrawn="1"/>
        </p:nvSpPr>
        <p:spPr bwMode="auto">
          <a:xfrm>
            <a:off x="-252413" y="1516063"/>
            <a:ext cx="2376488" cy="4694237"/>
          </a:xfrm>
          <a:prstGeom prst="roundRect">
            <a:avLst>
              <a:gd name="adj" fmla="val 8579"/>
            </a:avLst>
          </a:prstGeom>
          <a:solidFill>
            <a:srgbClr val="89AD4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Myriad Pro" pitchFamily="34" charset="0"/>
            </a:endParaRPr>
          </a:p>
        </p:txBody>
      </p:sp>
      <p:pic>
        <p:nvPicPr>
          <p:cNvPr id="7" name="Picture 13" descr="bullet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logo_clear"/>
          <p:cNvPicPr>
            <a:picLocks noChangeAspect="1" noChangeArrowheads="1"/>
          </p:cNvPicPr>
          <p:nvPr userDrawn="1"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0350"/>
            <a:ext cx="2200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8024" y="2608312"/>
            <a:ext cx="4038600" cy="820688"/>
          </a:xfrm>
        </p:spPr>
        <p:txBody>
          <a:bodyPr/>
          <a:lstStyle>
            <a:lvl1pPr marL="0" indent="0">
              <a:buNone/>
              <a:defRPr sz="2200">
                <a:latin typeface="Myriad Pro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14"/>
          </p:nvPr>
        </p:nvSpPr>
        <p:spPr>
          <a:xfrm>
            <a:off x="4781872" y="3645024"/>
            <a:ext cx="4038600" cy="2304256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sz="quarter" idx="18"/>
          </p:nvPr>
        </p:nvSpPr>
        <p:spPr>
          <a:xfrm>
            <a:off x="251520" y="1556792"/>
            <a:ext cx="4000500" cy="4581525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>
                <a:latin typeface="Myriad Pro" pitchFamily="34" charset="0"/>
              </a:defRPr>
            </a:lvl1pPr>
          </a:lstStyle>
          <a:p>
            <a:pPr>
              <a:defRPr/>
            </a:pPr>
            <a:fld id="{48D12B02-801B-413B-A87C-F9CF9E507CC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30965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476250"/>
            <a:ext cx="557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Przykładowy tytuł slajdu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62713"/>
            <a:ext cx="404812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>
                <a:solidFill>
                  <a:srgbClr val="89AD47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pl-PL"/>
              <a:t>2</a:t>
            </a:r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  <p:sldLayoutId id="2147485014" r:id="rId12"/>
    <p:sldLayoutId id="2147485015" r:id="rId13"/>
    <p:sldLayoutId id="2147485016" r:id="rId14"/>
    <p:sldLayoutId id="2147485017" r:id="rId15"/>
    <p:sldLayoutId id="2147485018" r:id="rId16"/>
    <p:sldLayoutId id="2147485019" r:id="rId17"/>
    <p:sldLayoutId id="2147485020" r:id="rId18"/>
    <p:sldLayoutId id="2147485021" r:id="rId19"/>
    <p:sldLayoutId id="2147485022" r:id="rId20"/>
    <p:sldLayoutId id="2147485023" r:id="rId21"/>
    <p:sldLayoutId id="2147485024" r:id="rId22"/>
    <p:sldLayoutId id="2147485025" r:id="rId23"/>
    <p:sldLayoutId id="2147485026" r:id="rId24"/>
    <p:sldLayoutId id="2147485027" r:id="rId25"/>
    <p:sldLayoutId id="2147485028" r:id="rId26"/>
    <p:sldLayoutId id="2147485029" r:id="rId27"/>
    <p:sldLayoutId id="2147485030" r:id="rId28"/>
    <p:sldLayoutId id="2147485031" r:id="rId29"/>
    <p:sldLayoutId id="2147485032" r:id="rId30"/>
    <p:sldLayoutId id="2147485033" r:id="rId31"/>
    <p:sldLayoutId id="2147485034" r:id="rId32"/>
    <p:sldLayoutId id="2147485035" r:id="rId33"/>
    <p:sldLayoutId id="2147485036" r:id="rId34"/>
    <p:sldLayoutId id="2147485037" r:id="rId35"/>
    <p:sldLayoutId id="2147485038" r:id="rId36"/>
    <p:sldLayoutId id="2147485039" r:id="rId3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Myriad Pro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Myriad Pro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Myriad Pro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Myriad Pro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Myriad Pro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Blip>
          <a:blip r:embed="rId39"/>
        </a:buBlip>
        <a:defRPr sz="2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803275" indent="-346075" algn="l" rtl="0" eaLnBrk="0" fontAlgn="base" hangingPunct="0">
        <a:spcBef>
          <a:spcPct val="20000"/>
        </a:spcBef>
        <a:spcAft>
          <a:spcPct val="0"/>
        </a:spcAft>
        <a:buBlip>
          <a:blip r:embed="rId39"/>
        </a:buBlip>
        <a:defRPr sz="2000">
          <a:solidFill>
            <a:schemeClr val="tx1"/>
          </a:solidFill>
          <a:latin typeface="Myriad Pro" pitchFamily="34" charset="0"/>
        </a:defRPr>
      </a:lvl2pPr>
      <a:lvl3pPr marL="1255713" indent="-341313" algn="l" rtl="0" eaLnBrk="0" fontAlgn="base" hangingPunct="0">
        <a:spcBef>
          <a:spcPct val="20000"/>
        </a:spcBef>
        <a:spcAft>
          <a:spcPct val="0"/>
        </a:spcAft>
        <a:buBlip>
          <a:blip r:embed="rId39"/>
        </a:buBlip>
        <a:defRPr sz="2000">
          <a:solidFill>
            <a:schemeClr val="tx1"/>
          </a:solidFill>
          <a:latin typeface="Myriad Pro" pitchFamily="34" charset="0"/>
        </a:defRPr>
      </a:lvl3pPr>
      <a:lvl4pPr marL="1701800" indent="-314325" algn="l" rtl="0" eaLnBrk="0" fontAlgn="base" hangingPunct="0">
        <a:spcBef>
          <a:spcPct val="20000"/>
        </a:spcBef>
        <a:spcAft>
          <a:spcPct val="0"/>
        </a:spcAft>
        <a:buBlip>
          <a:blip r:embed="rId39"/>
        </a:buBlip>
        <a:defRPr>
          <a:solidFill>
            <a:schemeClr val="tx1"/>
          </a:solidFill>
          <a:latin typeface="Myriad Pro" pitchFamily="34" charset="0"/>
        </a:defRPr>
      </a:lvl4pPr>
      <a:lvl5pPr marL="2154238" indent="-325438" algn="l" rtl="0" eaLnBrk="0" fontAlgn="base" hangingPunct="0">
        <a:spcBef>
          <a:spcPct val="20000"/>
        </a:spcBef>
        <a:spcAft>
          <a:spcPct val="0"/>
        </a:spcAft>
        <a:buBlip>
          <a:blip r:embed="rId39"/>
        </a:buBlip>
        <a:defRPr>
          <a:solidFill>
            <a:schemeClr val="tx1"/>
          </a:solidFill>
          <a:latin typeface="Myriad Pro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embed/_3u5mCbIma4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71550" y="4000504"/>
            <a:ext cx="7508875" cy="1597021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chemeClr val="bg1"/>
                </a:solidFill>
              </a:rPr>
              <a:t>Działania Edukacyjne w zakresie Wspólnego systemu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Segregacji odpadów</a:t>
            </a:r>
            <a:endParaRPr lang="pl-PL" dirty="0" smtClean="0"/>
          </a:p>
        </p:txBody>
      </p:sp>
      <p:sp>
        <p:nvSpPr>
          <p:cNvPr id="23555" name="Symbol zastępczy tekstu 4"/>
          <p:cNvSpPr>
            <a:spLocks noGrp="1"/>
          </p:cNvSpPr>
          <p:nvPr>
            <p:ph type="body" idx="1"/>
          </p:nvPr>
        </p:nvSpPr>
        <p:spPr>
          <a:xfrm>
            <a:off x="3995936" y="5673725"/>
            <a:ext cx="4451152" cy="1066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Paulina </a:t>
            </a:r>
            <a:r>
              <a:rPr lang="pl-PL" altLang="pl-PL" dirty="0" err="1" smtClean="0"/>
              <a:t>Latoszek</a:t>
            </a:r>
            <a:endParaRPr lang="pl-PL" altLang="pl-PL" dirty="0" smtClean="0"/>
          </a:p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Departament Edukacji i Komunikacji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Warszawa, dn. 19-07-2017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1352" y="928670"/>
            <a:ext cx="3071834" cy="3071834"/>
          </a:xfrm>
          <a:prstGeom prst="roundRect">
            <a:avLst>
              <a:gd name="adj" fmla="val 12224"/>
            </a:avLst>
          </a:prstGeom>
          <a:ln w="28575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5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Newsletter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Informacja o materiałach </a:t>
            </a:r>
            <a:br>
              <a:rPr lang="pl-PL" dirty="0" smtClean="0"/>
            </a:br>
            <a:r>
              <a:rPr lang="pl-PL" dirty="0" smtClean="0"/>
              <a:t>do pobrania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pl-PL" dirty="0" smtClean="0"/>
              <a:t>Wysłana na adresy e-mail wszystkich gmin w Polsce i urzędów wojewódzkich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024E9E41-812B-450B-B2C6-CE0D35D4D632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069559" cy="3499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72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Wydarzenia edukacyjne – </a:t>
            </a:r>
            <a:br>
              <a:rPr lang="pl-PL" dirty="0" smtClean="0"/>
            </a:br>
            <a:r>
              <a:rPr lang="pl-PL" dirty="0" smtClean="0"/>
              <a:t>Dzień Ziemi, Dzień Dziecka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140449" y="6306152"/>
            <a:ext cx="404812" cy="279400"/>
          </a:xfrm>
        </p:spPr>
        <p:txBody>
          <a:bodyPr/>
          <a:lstStyle/>
          <a:p>
            <a:pPr>
              <a:defRPr/>
            </a:pPr>
            <a:fld id="{77207D48-B408-4BFA-8FD0-FFAFD4180B52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pic>
        <p:nvPicPr>
          <p:cNvPr id="188419" name="Picture 3" descr="R:\03 Zespół promocji\23 Nasze śmieci zmiany\20170603_1036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56"/>
          <a:stretch/>
        </p:blipFill>
        <p:spPr bwMode="auto">
          <a:xfrm>
            <a:off x="802965" y="2657019"/>
            <a:ext cx="2760923" cy="370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18" name="Picture 2" descr="R:\03 Zespół promocji\15 Dzień Ziemi i Dzień Dziecka\Dzień dziecka KPRM\Dzień dziecka - Zdjęcia\IMG_20170603_094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5602"/>
            <a:ext cx="26642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0" name="Picture 4" descr="R:\01 Wydział Edukacji\prezentacja na KWRiST\lekcja z 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499" y="1241230"/>
            <a:ext cx="4878845" cy="2729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1" name="Picture 5" descr="R:\01 Wydział Edukacji\prezentacja na KWRiST\DDZ_minister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3857020" cy="2892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23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 dla dzieci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7D48-B408-4BFA-8FD0-FFAFD4180B52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pic>
        <p:nvPicPr>
          <p:cNvPr id="189442" name="Picture 2" descr="R:\03 Zespół promocji\08 Konkurs rysunkowy dla dzieci\02 Promocja\konkurs plakat 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700016" cy="52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3" name="Picture 3" descr="R:\03 Zespół promocji\08 Konkurs rysunkowy dla dzieci\04 Komisja\02 Laureaci\Dzieci\I miejsce\KP-E-106 popr 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1780754" cy="25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4" name="Picture 4" descr="R:\03 Zespół promocji\08 Konkurs rysunkowy dla dzieci\04 Komisja\02 Laureaci\Dzieci\Wyróżnienie\KP-E-81 popr 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2" y="1340768"/>
            <a:ext cx="1800200" cy="26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5" name="Picture 5" descr="R:\03 Zespół promocji\08 Konkurs rysunkowy dla dzieci\04 Komisja\02 Laureaci\Młodzież\I miejsce\KP-88 popr 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10552"/>
            <a:ext cx="1780754" cy="25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6" name="Picture 6" descr="R:\03 Zespół promocji\08 Konkurs rysunkowy dla dzieci\04 Komisja\02 Laureaci\Młodzież\Wyróżnienie\KP-E-4 popr 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2" y="3910553"/>
            <a:ext cx="1800200" cy="25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77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111500" y="3176588"/>
            <a:ext cx="5637213" cy="973137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Działania podejmowane</a:t>
            </a:r>
            <a:br>
              <a:rPr lang="pl-PL" dirty="0" smtClean="0"/>
            </a:br>
            <a:r>
              <a:rPr lang="pl-PL" dirty="0" smtClean="0"/>
              <a:t>PO 1 lipca 2017</a:t>
            </a:r>
            <a:endParaRPr lang="pl-PL" dirty="0"/>
          </a:p>
        </p:txBody>
      </p:sp>
      <p:pic>
        <p:nvPicPr>
          <p:cNvPr id="3" name="Symbol zastępczy zawartości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952" y="3291752"/>
            <a:ext cx="2700298" cy="180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17736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2017 – Rok Rzeki Wisły – dbam </a:t>
            </a:r>
            <a:br>
              <a:rPr lang="pl-PL" dirty="0" smtClean="0"/>
            </a:br>
            <a:r>
              <a:rPr lang="pl-PL" dirty="0" smtClean="0"/>
              <a:t>o czystość środowiska wodnego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7D48-B408-4BFA-8FD0-FFAFD4180B52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pic>
        <p:nvPicPr>
          <p:cNvPr id="191490" name="Picture 2" descr="R:\01 Wydział Edukacji\prezentacja na KWRiST\RRW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03" y="1700808"/>
            <a:ext cx="5794375" cy="386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1" name="Picture 3" descr="R:\01 Wydział Edukacji\prezentacja na KWRiST\RZGW_Rok_Rzeki_Wisly_plakat_A2_akce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744069" cy="387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7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Pakiety edukacyjne nt. WSSO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7D48-B408-4BFA-8FD0-FFAFD4180B52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4715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Obchody Roku Rzeki Wisły 2017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pl-PL" dirty="0"/>
              <a:t>d</a:t>
            </a:r>
            <a:r>
              <a:rPr lang="pl-PL" dirty="0" smtClean="0"/>
              <a:t>ystrybucja 10 tys. pakietów edukacyjnych na szlakach </a:t>
            </a:r>
            <a:r>
              <a:rPr lang="pl-PL" dirty="0"/>
              <a:t>ż</a:t>
            </a:r>
            <a:r>
              <a:rPr lang="pl-PL" dirty="0" smtClean="0"/>
              <a:t>eglownych Wisły 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/>
              <a:t>s</a:t>
            </a:r>
            <a:r>
              <a:rPr lang="pl-PL" dirty="0" smtClean="0"/>
              <a:t>toiska edukacyjne MŚ </a:t>
            </a:r>
            <a:br>
              <a:rPr lang="pl-PL" dirty="0" smtClean="0"/>
            </a:br>
            <a:r>
              <a:rPr lang="pl-PL" dirty="0" smtClean="0"/>
              <a:t>podczas </a:t>
            </a:r>
            <a:r>
              <a:rPr lang="pl-PL" dirty="0" smtClean="0"/>
              <a:t>pikników </a:t>
            </a:r>
            <a:r>
              <a:rPr lang="pl-PL" dirty="0" smtClean="0"/>
              <a:t>rodzinnych (Wisła, Warszawa, Poznań)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7D48-B408-4BFA-8FD0-FFAFD4180B52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63638"/>
            <a:ext cx="3237325" cy="479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892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informacyjna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Spoty telewizyjne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Działania w telewizji (w tym lokowanie idei)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Audycje radiowe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Artykuły sponsorowane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Działania w prasie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Udział w targach </a:t>
            </a:r>
            <a:r>
              <a:rPr lang="pl-PL" dirty="0"/>
              <a:t>POL-ECO-SYSTEM </a:t>
            </a:r>
            <a:r>
              <a:rPr lang="pl-PL" dirty="0" smtClean="0"/>
              <a:t>2017 w Poznaniu (16-17.10)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Działania wspierające (konkursy, eventy)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Działania planowane/w trakcie realizacji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D0507-DD1B-4504-A335-C87DDEC7AD20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9457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 smtClean="0"/>
              <a:t>Departament Edukacji i Komunikacji </a:t>
            </a:r>
          </a:p>
          <a:p>
            <a:r>
              <a:rPr lang="pl-PL" sz="1400" dirty="0" smtClean="0"/>
              <a:t>MINISTERSTWO ŚRODOWISKA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15501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111500" y="3176588"/>
            <a:ext cx="5637213" cy="973137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Działania podejmowane</a:t>
            </a:r>
            <a:br>
              <a:rPr lang="pl-PL" dirty="0" smtClean="0"/>
            </a:br>
            <a:r>
              <a:rPr lang="pl-PL" dirty="0" smtClean="0"/>
              <a:t>przed 1 lipca 2017</a:t>
            </a:r>
            <a:endParaRPr lang="pl-PL" dirty="0"/>
          </a:p>
        </p:txBody>
      </p:sp>
      <p:pic>
        <p:nvPicPr>
          <p:cNvPr id="3" name="Symbol zastępczy zawartości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63" y="3291752"/>
            <a:ext cx="2359876" cy="180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4" descr="https://www.mos.gov.pl/fileadmin/_processed_/csm_1_07da4006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23095"/>
            <a:ext cx="4211960" cy="260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Konferencje prasowe zapowiadające wejście systemu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7D48-B408-4BFA-8FD0-FFAFD4180B52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pic>
        <p:nvPicPr>
          <p:cNvPr id="190471" name="Picture 7" descr="https://www.mos.gov.pl/fileadmin/_processed_/csm_25.01.2017_Konferencja_prasowa_2_4d33483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960439" cy="2628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:\01 Wydział Edukacji\prezentacja na KWRiST\Wieluń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32" y="3501008"/>
            <a:ext cx="3758165" cy="264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17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 1 lipca 2017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400" b="1" dirty="0" smtClean="0"/>
              <a:t> 80 artykułów </a:t>
            </a:r>
            <a:r>
              <a:rPr lang="pl-PL" dirty="0" smtClean="0"/>
              <a:t>w mediach mówiących </a:t>
            </a:r>
            <a:br>
              <a:rPr lang="pl-PL" dirty="0" smtClean="0"/>
            </a:br>
            <a:r>
              <a:rPr lang="pl-PL" dirty="0" smtClean="0"/>
              <a:t>o nowym sposobie segregacji odpadów</a:t>
            </a:r>
          </a:p>
          <a:p>
            <a:r>
              <a:rPr lang="pl-PL" sz="3200" b="1" dirty="0" smtClean="0"/>
              <a:t>10 komunikatów prasowych </a:t>
            </a:r>
            <a:r>
              <a:rPr lang="pl-PL" dirty="0" smtClean="0"/>
              <a:t>wydanych przez Ministerstwo Środowiska</a:t>
            </a:r>
          </a:p>
          <a:p>
            <a:r>
              <a:rPr lang="pl-PL" dirty="0"/>
              <a:t>d</a:t>
            </a:r>
            <a:r>
              <a:rPr lang="pl-PL" dirty="0" smtClean="0"/>
              <a:t>ziałania w serwisach społecznościowych (FB,YT,TT)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7D48-B408-4BFA-8FD0-FFAFD4180B52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935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Informacje w Internecie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7D48-B408-4BFA-8FD0-FFAFD4180B52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08" y="1556792"/>
            <a:ext cx="6055371" cy="413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https://mail.mos.gov.pl/service/home/~/?auth=co&amp;loc=pl&amp;id=31544&amp;part=2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7" descr="https://mail.mos.gov.pl/service/home/~/?auth=co&amp;loc=pl&amp;id=31544&amp;part=2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0296" name="Picture 8" descr="R:\01 Wydział Edukacji\prezentacja na KWRiST\zrzut_fb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15" y="1196753"/>
            <a:ext cx="1870993" cy="314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7" name="Picture 9" descr="R:\01 Wydział Edukacji\prezentacja na KWRiST\zrzut f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1918854" cy="335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8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476250"/>
            <a:ext cx="5786413" cy="519113"/>
          </a:xfrm>
        </p:spPr>
        <p:txBody>
          <a:bodyPr/>
          <a:lstStyle/>
          <a:p>
            <a:r>
              <a:rPr lang="pl-PL" dirty="0" smtClean="0"/>
              <a:t>Aktualizacja strony „Nasze śmieci”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7D48-B408-4BFA-8FD0-FFAFD4180B52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6" y="1412776"/>
            <a:ext cx="6768752" cy="470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rzałka w prawo 7"/>
          <p:cNvSpPr/>
          <p:nvPr/>
        </p:nvSpPr>
        <p:spPr>
          <a:xfrm>
            <a:off x="6372225" y="1773238"/>
            <a:ext cx="863600" cy="647700"/>
          </a:xfrm>
          <a:prstGeom prst="rightArrow">
            <a:avLst/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1188120" y="1773238"/>
            <a:ext cx="863600" cy="647700"/>
          </a:xfrm>
          <a:prstGeom prst="rightArrow">
            <a:avLst/>
          </a:prstGeom>
          <a:solidFill>
            <a:srgbClr val="008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232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Materiały do wykorzystania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788024" y="2348880"/>
            <a:ext cx="4038600" cy="1080120"/>
          </a:xfrm>
        </p:spPr>
        <p:txBody>
          <a:bodyPr/>
          <a:lstStyle/>
          <a:p>
            <a:r>
              <a:rPr lang="pl-PL" dirty="0" smtClean="0"/>
              <a:t>Naklejki na pojemniki - do pobrania ze strony Nasze Śmieci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pl-PL" dirty="0" smtClean="0"/>
              <a:t>Materiały mogą być wykorzystywane przez jednostki samorządu terytorialnego i przedsiębiorców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7207D48-B408-4BFA-8FD0-FFAFD4180B52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6" y="2482446"/>
            <a:ext cx="4421122" cy="329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08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Przewodnik dla gmin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7D48-B408-4BFA-8FD0-FFAFD4180B52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pic>
        <p:nvPicPr>
          <p:cNvPr id="143362" name="Picture 2" descr="https://naszesmieci.mos.gov.pl/images/przewodnik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648450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57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Animacja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Animacja do pobrania</a:t>
            </a:r>
            <a:br>
              <a:rPr lang="pl-PL" dirty="0" smtClean="0"/>
            </a:br>
            <a:r>
              <a:rPr lang="pl-PL" dirty="0" smtClean="0"/>
              <a:t>i wykorzystania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pl-PL" dirty="0" smtClean="0"/>
              <a:t>Animacja może być wykorzystana przez jednostki samorządu terytorialnego w celu promocji nowego systemu segregacji odpadów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7207D48-B408-4BFA-8FD0-FFAFD4180B52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pic>
        <p:nvPicPr>
          <p:cNvPr id="186370" name="Picture 2" descr="https://naszesmieci.mos.gov.pl/images/filmwspolnyslid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705704" cy="207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42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ministerstwo srodowiska">
      <a:dk1>
        <a:srgbClr val="0089BA"/>
      </a:dk1>
      <a:lt1>
        <a:srgbClr val="FFFFFF"/>
      </a:lt1>
      <a:dk2>
        <a:srgbClr val="89AD47"/>
      </a:dk2>
      <a:lt2>
        <a:srgbClr val="808080"/>
      </a:lt2>
      <a:accent1>
        <a:srgbClr val="C8D8AA"/>
      </a:accent1>
      <a:accent2>
        <a:srgbClr val="BCD8EA"/>
      </a:accent2>
      <a:accent3>
        <a:srgbClr val="FFFFFF"/>
      </a:accent3>
      <a:accent4>
        <a:srgbClr val="A7B3BC"/>
      </a:accent4>
      <a:accent5>
        <a:srgbClr val="007DB1"/>
      </a:accent5>
      <a:accent6>
        <a:srgbClr val="78A22F"/>
      </a:accent6>
      <a:hlink>
        <a:srgbClr val="007DB1"/>
      </a:hlink>
      <a:folHlink>
        <a:srgbClr val="78A22F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</TotalTime>
  <Words>286</Words>
  <Application>Microsoft Office PowerPoint</Application>
  <PresentationFormat>Pokaz na ekranie (4:3)</PresentationFormat>
  <Paragraphs>70</Paragraphs>
  <Slides>18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Projekt domyślny</vt:lpstr>
      <vt:lpstr>Działania Edukacyjne w zakresie Wspólnego systemu  Segregacji odpadów</vt:lpstr>
      <vt:lpstr>Działania podejmowane przed 1 lipca 2017</vt:lpstr>
      <vt:lpstr>Konferencje prasowe zapowiadające wejście systemu</vt:lpstr>
      <vt:lpstr>Od 1 lipca 2017 r.</vt:lpstr>
      <vt:lpstr>Informacje w Internecie</vt:lpstr>
      <vt:lpstr>Aktualizacja strony „Nasze śmieci”</vt:lpstr>
      <vt:lpstr>Materiały do wykorzystania</vt:lpstr>
      <vt:lpstr>Przewodnik dla gmin</vt:lpstr>
      <vt:lpstr>Animacja</vt:lpstr>
      <vt:lpstr>Newsletter</vt:lpstr>
      <vt:lpstr>Wydarzenia edukacyjne –  Dzień Ziemi, Dzień Dziecka</vt:lpstr>
      <vt:lpstr>Konkurs dla dzieci</vt:lpstr>
      <vt:lpstr>Działania podejmowane PO 1 lipca 2017</vt:lpstr>
      <vt:lpstr>2017 – Rok Rzeki Wisły – dbam  o czystość środowiska wodnego</vt:lpstr>
      <vt:lpstr>Pakiety edukacyjne nt. WSSO</vt:lpstr>
      <vt:lpstr>Obchody Roku Rzeki Wisły 2017</vt:lpstr>
      <vt:lpstr>Kampania informacyjna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mico</dc:creator>
  <cp:lastModifiedBy>LATOSZEK Paulina</cp:lastModifiedBy>
  <cp:revision>219</cp:revision>
  <cp:lastPrinted>2017-07-19T06:37:37Z</cp:lastPrinted>
  <dcterms:created xsi:type="dcterms:W3CDTF">2010-11-23T15:28:50Z</dcterms:created>
  <dcterms:modified xsi:type="dcterms:W3CDTF">2017-07-19T06:39:58Z</dcterms:modified>
</cp:coreProperties>
</file>