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heme/themeOverride2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handoutMasterIdLst>
    <p:handoutMasterId r:id="rId29"/>
  </p:handoutMasterIdLst>
  <p:sldIdLst>
    <p:sldId id="265" r:id="rId2"/>
    <p:sldId id="302" r:id="rId3"/>
    <p:sldId id="321" r:id="rId4"/>
    <p:sldId id="309" r:id="rId5"/>
    <p:sldId id="322" r:id="rId6"/>
    <p:sldId id="323" r:id="rId7"/>
    <p:sldId id="290" r:id="rId8"/>
    <p:sldId id="291" r:id="rId9"/>
    <p:sldId id="324" r:id="rId10"/>
    <p:sldId id="310" r:id="rId11"/>
    <p:sldId id="325" r:id="rId12"/>
    <p:sldId id="292" r:id="rId13"/>
    <p:sldId id="345" r:id="rId14"/>
    <p:sldId id="294" r:id="rId15"/>
    <p:sldId id="330" r:id="rId16"/>
    <p:sldId id="329" r:id="rId17"/>
    <p:sldId id="331" r:id="rId18"/>
    <p:sldId id="297" r:id="rId19"/>
    <p:sldId id="335" r:id="rId20"/>
    <p:sldId id="333" r:id="rId21"/>
    <p:sldId id="336" r:id="rId22"/>
    <p:sldId id="337" r:id="rId23"/>
    <p:sldId id="339" r:id="rId24"/>
    <p:sldId id="347" r:id="rId25"/>
    <p:sldId id="338" r:id="rId26"/>
    <p:sldId id="301" r:id="rId27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A12BA"/>
    <a:srgbClr val="255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50000" autoAdjust="0"/>
  </p:normalViewPr>
  <p:slideViewPr>
    <p:cSldViewPr snapToGrid="0">
      <p:cViewPr varScale="1">
        <p:scale>
          <a:sx n="70" d="100"/>
          <a:sy n="70" d="100"/>
        </p:scale>
        <p:origin x="52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34BB3F-4F96-4EBE-A1BA-BCA261F358D7}" type="doc">
      <dgm:prSet loTypeId="urn:microsoft.com/office/officeart/2005/8/layout/vList4#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063B15E9-E82E-446D-99C1-4D6D28594DBE}">
      <dgm:prSet phldrT="[Tekst]" custT="1"/>
      <dgm:spPr/>
      <dgm:t>
        <a:bodyPr/>
        <a:lstStyle/>
        <a:p>
          <a:r>
            <a:rPr lang="pl-PL" sz="2000" b="0" dirty="0" smtClean="0">
              <a:latin typeface="Century Gothic" pitchFamily="34" charset="0"/>
            </a:rPr>
            <a:t>- Projekt Kodeksu urbanistyczno-budowlanego</a:t>
          </a:r>
        </a:p>
        <a:p>
          <a:r>
            <a:rPr lang="pl-PL" sz="2000" b="0" dirty="0" smtClean="0">
              <a:latin typeface="Century Gothic" pitchFamily="34" charset="0"/>
            </a:rPr>
            <a:t>- Uzasadnienie projektu + Ocena Skutków Regulacji</a:t>
          </a:r>
          <a:endParaRPr lang="pl-PL" sz="2000" b="0" dirty="0">
            <a:latin typeface="Century Gothic" pitchFamily="34" charset="0"/>
          </a:endParaRPr>
        </a:p>
      </dgm:t>
    </dgm:pt>
    <dgm:pt modelId="{8A3DA65C-2986-4AC6-9D7E-CE7C41CD1B46}" type="parTrans" cxnId="{7B3436FD-736D-4BB4-B9AE-81CB322F6C55}">
      <dgm:prSet/>
      <dgm:spPr/>
      <dgm:t>
        <a:bodyPr/>
        <a:lstStyle/>
        <a:p>
          <a:endParaRPr lang="pl-PL"/>
        </a:p>
      </dgm:t>
    </dgm:pt>
    <dgm:pt modelId="{07D2702D-40A9-498D-95C7-B19D12A28B00}" type="sibTrans" cxnId="{7B3436FD-736D-4BB4-B9AE-81CB322F6C55}">
      <dgm:prSet/>
      <dgm:spPr/>
      <dgm:t>
        <a:bodyPr/>
        <a:lstStyle/>
        <a:p>
          <a:endParaRPr lang="pl-PL"/>
        </a:p>
      </dgm:t>
    </dgm:pt>
    <dgm:pt modelId="{5C5EE6E8-F7DA-4100-A5B2-4AC0C459E1EA}">
      <dgm:prSet phldrT="[Teks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0" dirty="0" smtClean="0">
              <a:latin typeface="Century Gothic" pitchFamily="34" charset="0"/>
            </a:rPr>
            <a:t>- Ustawa – Przepisy wprowadzające KUB </a:t>
          </a: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pl-PL" sz="2000" b="0" dirty="0" smtClean="0">
              <a:latin typeface="Century Gothic" pitchFamily="34" charset="0"/>
            </a:rPr>
            <a:t>- Projekty aktów wykonawczych do KUB</a:t>
          </a:r>
        </a:p>
        <a:p>
          <a:pPr marL="180975" indent="-180975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pl-PL" sz="2000" b="0" dirty="0" smtClean="0">
              <a:latin typeface="Century Gothic" pitchFamily="34" charset="0"/>
            </a:rPr>
            <a:t>- Ustawa o architektach, inżynierach budownictwa oraz      </a:t>
          </a:r>
          <a:r>
            <a:rPr lang="pl-PL" sz="2000" b="0" u="none" dirty="0" smtClean="0">
              <a:latin typeface="Century Gothic" pitchFamily="34" charset="0"/>
            </a:rPr>
            <a:t>urbanistach</a:t>
          </a:r>
        </a:p>
        <a:p>
          <a:pPr marL="180975" indent="-180975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pl-PL" sz="2000" b="0" dirty="0" smtClean="0">
              <a:latin typeface="Century Gothic" pitchFamily="34" charset="0"/>
            </a:rPr>
            <a:t>- Ustawa o organach administracji inwestycyjnej i nadzoru budowlanego</a:t>
          </a:r>
          <a:endParaRPr lang="pl-PL" sz="2000" b="0" dirty="0">
            <a:latin typeface="Century Gothic" pitchFamily="34" charset="0"/>
          </a:endParaRPr>
        </a:p>
      </dgm:t>
    </dgm:pt>
    <dgm:pt modelId="{5B55A304-A385-4824-96E3-23658A149118}" type="parTrans" cxnId="{23652E98-E106-4733-B5F4-B227B1A6623F}">
      <dgm:prSet/>
      <dgm:spPr/>
      <dgm:t>
        <a:bodyPr/>
        <a:lstStyle/>
        <a:p>
          <a:endParaRPr lang="pl-PL"/>
        </a:p>
      </dgm:t>
    </dgm:pt>
    <dgm:pt modelId="{E04439BE-6B84-4DF0-8A3F-180529135FCD}" type="sibTrans" cxnId="{23652E98-E106-4733-B5F4-B227B1A6623F}">
      <dgm:prSet/>
      <dgm:spPr/>
      <dgm:t>
        <a:bodyPr/>
        <a:lstStyle/>
        <a:p>
          <a:endParaRPr lang="pl-PL"/>
        </a:p>
      </dgm:t>
    </dgm:pt>
    <dgm:pt modelId="{7DFD2E35-4CFB-4045-9DAD-DAF0840CA07E}" type="pres">
      <dgm:prSet presAssocID="{EA34BB3F-4F96-4EBE-A1BA-BCA261F358D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9263BFA-A384-4AF6-B327-E53A140D1C4D}" type="pres">
      <dgm:prSet presAssocID="{063B15E9-E82E-446D-99C1-4D6D28594DBE}" presName="comp" presStyleCnt="0"/>
      <dgm:spPr/>
    </dgm:pt>
    <dgm:pt modelId="{22645CFE-DA4E-42D9-800E-FA696D447E68}" type="pres">
      <dgm:prSet presAssocID="{063B15E9-E82E-446D-99C1-4D6D28594DBE}" presName="box" presStyleLbl="node1" presStyleIdx="0" presStyleCnt="2" custScaleY="68307"/>
      <dgm:spPr/>
      <dgm:t>
        <a:bodyPr/>
        <a:lstStyle/>
        <a:p>
          <a:endParaRPr lang="pl-PL"/>
        </a:p>
      </dgm:t>
    </dgm:pt>
    <dgm:pt modelId="{E5AB6FA0-27AA-44C0-9F74-98225BC6C507}" type="pres">
      <dgm:prSet presAssocID="{063B15E9-E82E-446D-99C1-4D6D28594DBE}" presName="img" presStyleLbl="fgImgPlace1" presStyleIdx="0" presStyleCnt="2"/>
      <dgm:spPr/>
    </dgm:pt>
    <dgm:pt modelId="{07350FAE-3317-46DC-9798-2FC01B2D5292}" type="pres">
      <dgm:prSet presAssocID="{063B15E9-E82E-446D-99C1-4D6D28594DBE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42F2201-036D-40D5-9683-3E6E98690354}" type="pres">
      <dgm:prSet presAssocID="{07D2702D-40A9-498D-95C7-B19D12A28B00}" presName="spacer" presStyleCnt="0"/>
      <dgm:spPr/>
    </dgm:pt>
    <dgm:pt modelId="{F3BA5722-88B9-4B34-AB19-C500D716C57C}" type="pres">
      <dgm:prSet presAssocID="{5C5EE6E8-F7DA-4100-A5B2-4AC0C459E1EA}" presName="comp" presStyleCnt="0"/>
      <dgm:spPr/>
    </dgm:pt>
    <dgm:pt modelId="{8B6B70AC-EFB7-4BEF-9CA0-5FCC13E49477}" type="pres">
      <dgm:prSet presAssocID="{5C5EE6E8-F7DA-4100-A5B2-4AC0C459E1EA}" presName="box" presStyleLbl="node1" presStyleIdx="1" presStyleCnt="2" custScaleY="71982"/>
      <dgm:spPr/>
      <dgm:t>
        <a:bodyPr/>
        <a:lstStyle/>
        <a:p>
          <a:endParaRPr lang="pl-PL"/>
        </a:p>
      </dgm:t>
    </dgm:pt>
    <dgm:pt modelId="{C3FBE1CF-4194-40BE-BA67-11C8B2608F02}" type="pres">
      <dgm:prSet presAssocID="{5C5EE6E8-F7DA-4100-A5B2-4AC0C459E1EA}" presName="img" presStyleLbl="fgImgPlace1" presStyleIdx="1" presStyleCnt="2"/>
      <dgm:spPr/>
      <dgm:t>
        <a:bodyPr/>
        <a:lstStyle/>
        <a:p>
          <a:endParaRPr lang="pl-PL"/>
        </a:p>
      </dgm:t>
    </dgm:pt>
    <dgm:pt modelId="{71466A8B-A891-4FD6-89B9-E108CE958DF2}" type="pres">
      <dgm:prSet presAssocID="{5C5EE6E8-F7DA-4100-A5B2-4AC0C459E1EA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E71CB34-CBAE-4738-864B-8BD09091D9A9}" type="presOf" srcId="{5C5EE6E8-F7DA-4100-A5B2-4AC0C459E1EA}" destId="{8B6B70AC-EFB7-4BEF-9CA0-5FCC13E49477}" srcOrd="0" destOrd="0" presId="urn:microsoft.com/office/officeart/2005/8/layout/vList4#1"/>
    <dgm:cxn modelId="{7B3436FD-736D-4BB4-B9AE-81CB322F6C55}" srcId="{EA34BB3F-4F96-4EBE-A1BA-BCA261F358D7}" destId="{063B15E9-E82E-446D-99C1-4D6D28594DBE}" srcOrd="0" destOrd="0" parTransId="{8A3DA65C-2986-4AC6-9D7E-CE7C41CD1B46}" sibTransId="{07D2702D-40A9-498D-95C7-B19D12A28B00}"/>
    <dgm:cxn modelId="{D0C16ADB-103F-49F4-9E88-69D3FDC08E74}" type="presOf" srcId="{EA34BB3F-4F96-4EBE-A1BA-BCA261F358D7}" destId="{7DFD2E35-4CFB-4045-9DAD-DAF0840CA07E}" srcOrd="0" destOrd="0" presId="urn:microsoft.com/office/officeart/2005/8/layout/vList4#1"/>
    <dgm:cxn modelId="{CB0743C0-3F10-4204-A4DC-78DC4DFC60AC}" type="presOf" srcId="{063B15E9-E82E-446D-99C1-4D6D28594DBE}" destId="{07350FAE-3317-46DC-9798-2FC01B2D5292}" srcOrd="1" destOrd="0" presId="urn:microsoft.com/office/officeart/2005/8/layout/vList4#1"/>
    <dgm:cxn modelId="{C5AAD465-E0FD-4967-B073-7D239BA2CEF1}" type="presOf" srcId="{5C5EE6E8-F7DA-4100-A5B2-4AC0C459E1EA}" destId="{71466A8B-A891-4FD6-89B9-E108CE958DF2}" srcOrd="1" destOrd="0" presId="urn:microsoft.com/office/officeart/2005/8/layout/vList4#1"/>
    <dgm:cxn modelId="{23652E98-E106-4733-B5F4-B227B1A6623F}" srcId="{EA34BB3F-4F96-4EBE-A1BA-BCA261F358D7}" destId="{5C5EE6E8-F7DA-4100-A5B2-4AC0C459E1EA}" srcOrd="1" destOrd="0" parTransId="{5B55A304-A385-4824-96E3-23658A149118}" sibTransId="{E04439BE-6B84-4DF0-8A3F-180529135FCD}"/>
    <dgm:cxn modelId="{F74DE3AD-BF75-407B-9657-57EC3ECF6E9C}" type="presOf" srcId="{063B15E9-E82E-446D-99C1-4D6D28594DBE}" destId="{22645CFE-DA4E-42D9-800E-FA696D447E68}" srcOrd="0" destOrd="0" presId="urn:microsoft.com/office/officeart/2005/8/layout/vList4#1"/>
    <dgm:cxn modelId="{EC8FD257-E997-4A44-8BCE-789AB0668D7C}" type="presParOf" srcId="{7DFD2E35-4CFB-4045-9DAD-DAF0840CA07E}" destId="{89263BFA-A384-4AF6-B327-E53A140D1C4D}" srcOrd="0" destOrd="0" presId="urn:microsoft.com/office/officeart/2005/8/layout/vList4#1"/>
    <dgm:cxn modelId="{B28FFA78-DA0E-45F0-BD46-550503BF6F8B}" type="presParOf" srcId="{89263BFA-A384-4AF6-B327-E53A140D1C4D}" destId="{22645CFE-DA4E-42D9-800E-FA696D447E68}" srcOrd="0" destOrd="0" presId="urn:microsoft.com/office/officeart/2005/8/layout/vList4#1"/>
    <dgm:cxn modelId="{944AF6EC-4544-4085-9A79-66860E5EE765}" type="presParOf" srcId="{89263BFA-A384-4AF6-B327-E53A140D1C4D}" destId="{E5AB6FA0-27AA-44C0-9F74-98225BC6C507}" srcOrd="1" destOrd="0" presId="urn:microsoft.com/office/officeart/2005/8/layout/vList4#1"/>
    <dgm:cxn modelId="{6174F6BD-E579-4F24-A758-137E1BC25F50}" type="presParOf" srcId="{89263BFA-A384-4AF6-B327-E53A140D1C4D}" destId="{07350FAE-3317-46DC-9798-2FC01B2D5292}" srcOrd="2" destOrd="0" presId="urn:microsoft.com/office/officeart/2005/8/layout/vList4#1"/>
    <dgm:cxn modelId="{ABF85B58-2C7C-4860-9688-F12DF4386B50}" type="presParOf" srcId="{7DFD2E35-4CFB-4045-9DAD-DAF0840CA07E}" destId="{542F2201-036D-40D5-9683-3E6E98690354}" srcOrd="1" destOrd="0" presId="urn:microsoft.com/office/officeart/2005/8/layout/vList4#1"/>
    <dgm:cxn modelId="{C0A17062-53D0-4643-9BD6-60024CAFCC4E}" type="presParOf" srcId="{7DFD2E35-4CFB-4045-9DAD-DAF0840CA07E}" destId="{F3BA5722-88B9-4B34-AB19-C500D716C57C}" srcOrd="2" destOrd="0" presId="urn:microsoft.com/office/officeart/2005/8/layout/vList4#1"/>
    <dgm:cxn modelId="{8A483BBE-BCFE-4BC4-AAE6-31FC530DB758}" type="presParOf" srcId="{F3BA5722-88B9-4B34-AB19-C500D716C57C}" destId="{8B6B70AC-EFB7-4BEF-9CA0-5FCC13E49477}" srcOrd="0" destOrd="0" presId="urn:microsoft.com/office/officeart/2005/8/layout/vList4#1"/>
    <dgm:cxn modelId="{91E075F5-8934-4B1D-AA88-74CE8AFA265B}" type="presParOf" srcId="{F3BA5722-88B9-4B34-AB19-C500D716C57C}" destId="{C3FBE1CF-4194-40BE-BA67-11C8B2608F02}" srcOrd="1" destOrd="0" presId="urn:microsoft.com/office/officeart/2005/8/layout/vList4#1"/>
    <dgm:cxn modelId="{D876C11F-16C9-42A4-8BE1-42E138DCED01}" type="presParOf" srcId="{F3BA5722-88B9-4B34-AB19-C500D716C57C}" destId="{71466A8B-A891-4FD6-89B9-E108CE958DF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AE32CAB-FFF4-4931-ACCD-903BC9980DA6}" type="doc">
      <dgm:prSet loTypeId="urn:microsoft.com/office/officeart/2005/8/layout/radial4" loCatId="relationship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7812D3CC-2F2E-437B-8E13-4C641066B75E}">
      <dgm:prSet phldrT="[Tekst]" custT="1"/>
      <dgm:spPr/>
      <dgm:t>
        <a:bodyPr/>
        <a:lstStyle/>
        <a:p>
          <a:r>
            <a:rPr lang="pl-PL" sz="2000" dirty="0" smtClean="0">
              <a:latin typeface="Century Gothic" pitchFamily="34" charset="0"/>
            </a:rPr>
            <a:t>Zgoda inwestycyjna</a:t>
          </a:r>
          <a:endParaRPr lang="pl-PL" sz="2000" dirty="0">
            <a:latin typeface="Century Gothic" pitchFamily="34" charset="0"/>
          </a:endParaRPr>
        </a:p>
      </dgm:t>
    </dgm:pt>
    <dgm:pt modelId="{E8ADC2A2-A7F2-4CD0-86C0-BBD9C10644F4}" type="parTrans" cxnId="{6C107C17-8F47-4AC7-ADE6-7312034A4E22}">
      <dgm:prSet/>
      <dgm:spPr/>
      <dgm:t>
        <a:bodyPr/>
        <a:lstStyle/>
        <a:p>
          <a:endParaRPr lang="pl-PL"/>
        </a:p>
      </dgm:t>
    </dgm:pt>
    <dgm:pt modelId="{D200E30F-4C66-49F7-805C-F861DCA514B2}" type="sibTrans" cxnId="{6C107C17-8F47-4AC7-ADE6-7312034A4E22}">
      <dgm:prSet/>
      <dgm:spPr/>
      <dgm:t>
        <a:bodyPr/>
        <a:lstStyle/>
        <a:p>
          <a:endParaRPr lang="pl-PL"/>
        </a:p>
      </dgm:t>
    </dgm:pt>
    <dgm:pt modelId="{7AAF113A-F955-45CD-8B00-32A36C0F371E}">
      <dgm:prSet phldrT="[Tekst]" custT="1"/>
      <dgm:spPr/>
      <dgm:t>
        <a:bodyPr/>
        <a:lstStyle/>
        <a:p>
          <a:r>
            <a:rPr lang="pl-PL" sz="2000" dirty="0" smtClean="0">
              <a:latin typeface="Century Gothic" pitchFamily="34" charset="0"/>
            </a:rPr>
            <a:t>Decyzja </a:t>
          </a:r>
          <a:br>
            <a:rPr lang="pl-PL" sz="2000" dirty="0" smtClean="0">
              <a:latin typeface="Century Gothic" pitchFamily="34" charset="0"/>
            </a:rPr>
          </a:br>
          <a:r>
            <a:rPr lang="pl-PL" sz="2000" dirty="0" smtClean="0">
              <a:latin typeface="Century Gothic" pitchFamily="34" charset="0"/>
            </a:rPr>
            <a:t>o warunkach zabudowy</a:t>
          </a:r>
          <a:endParaRPr lang="pl-PL" sz="2000" dirty="0">
            <a:latin typeface="Century Gothic" pitchFamily="34" charset="0"/>
          </a:endParaRPr>
        </a:p>
      </dgm:t>
    </dgm:pt>
    <dgm:pt modelId="{CA2ED2CD-39B5-41EC-9A67-B3B80D8E4DAE}" type="parTrans" cxnId="{6A89EB73-D405-4F80-AFA9-C188B5A0617C}">
      <dgm:prSet/>
      <dgm:spPr/>
      <dgm:t>
        <a:bodyPr/>
        <a:lstStyle/>
        <a:p>
          <a:endParaRPr lang="pl-PL"/>
        </a:p>
      </dgm:t>
    </dgm:pt>
    <dgm:pt modelId="{B2AD5A53-9BE2-4DC9-B588-D3160B340FE6}" type="sibTrans" cxnId="{6A89EB73-D405-4F80-AFA9-C188B5A0617C}">
      <dgm:prSet/>
      <dgm:spPr/>
      <dgm:t>
        <a:bodyPr/>
        <a:lstStyle/>
        <a:p>
          <a:endParaRPr lang="pl-PL"/>
        </a:p>
      </dgm:t>
    </dgm:pt>
    <dgm:pt modelId="{548B7458-3CC3-4D9C-865D-C31FFE204669}">
      <dgm:prSet phldrT="[Tekst]" custT="1"/>
      <dgm:spPr/>
      <dgm:t>
        <a:bodyPr/>
        <a:lstStyle/>
        <a:p>
          <a:r>
            <a:rPr lang="pl-PL" sz="2000" dirty="0" smtClean="0">
              <a:latin typeface="Century Gothic" pitchFamily="34" charset="0"/>
            </a:rPr>
            <a:t>Pozwolenie na budowę</a:t>
          </a:r>
          <a:endParaRPr lang="pl-PL" sz="2000" dirty="0">
            <a:latin typeface="Century Gothic" pitchFamily="34" charset="0"/>
          </a:endParaRPr>
        </a:p>
      </dgm:t>
    </dgm:pt>
    <dgm:pt modelId="{1170CD58-88AB-4E9C-80AD-9160B0B372BF}" type="parTrans" cxnId="{9A44326D-5652-42CF-8DE6-A8F79BBA00FF}">
      <dgm:prSet/>
      <dgm:spPr/>
      <dgm:t>
        <a:bodyPr/>
        <a:lstStyle/>
        <a:p>
          <a:endParaRPr lang="pl-PL"/>
        </a:p>
      </dgm:t>
    </dgm:pt>
    <dgm:pt modelId="{285EDC3D-B294-471E-8D40-D869ACBB4BB9}" type="sibTrans" cxnId="{9A44326D-5652-42CF-8DE6-A8F79BBA00FF}">
      <dgm:prSet/>
      <dgm:spPr/>
      <dgm:t>
        <a:bodyPr/>
        <a:lstStyle/>
        <a:p>
          <a:endParaRPr lang="pl-PL"/>
        </a:p>
      </dgm:t>
    </dgm:pt>
    <dgm:pt modelId="{9F8CFF09-9C6D-41E4-A707-9112B68DDDE9}">
      <dgm:prSet phldrT="[Tekst]" custT="1"/>
      <dgm:spPr/>
      <dgm:t>
        <a:bodyPr/>
        <a:lstStyle/>
        <a:p>
          <a:r>
            <a:rPr lang="pl-PL" sz="2000" dirty="0" smtClean="0">
              <a:latin typeface="Century Gothic" pitchFamily="34" charset="0"/>
            </a:rPr>
            <a:t>Zgłoszenie </a:t>
          </a:r>
          <a:br>
            <a:rPr lang="pl-PL" sz="2000" dirty="0" smtClean="0">
              <a:latin typeface="Century Gothic" pitchFamily="34" charset="0"/>
            </a:rPr>
          </a:br>
          <a:r>
            <a:rPr lang="pl-PL" sz="2000" dirty="0" smtClean="0">
              <a:latin typeface="Century Gothic" pitchFamily="34" charset="0"/>
            </a:rPr>
            <a:t>z projektem budowlanym</a:t>
          </a:r>
          <a:endParaRPr lang="pl-PL" sz="2000" dirty="0">
            <a:latin typeface="Century Gothic" pitchFamily="34" charset="0"/>
          </a:endParaRPr>
        </a:p>
      </dgm:t>
    </dgm:pt>
    <dgm:pt modelId="{F5355506-E5CE-4121-9E98-57DFF6C30928}" type="parTrans" cxnId="{6ADF49A1-34E2-454A-81E2-618858058F2E}">
      <dgm:prSet/>
      <dgm:spPr/>
      <dgm:t>
        <a:bodyPr/>
        <a:lstStyle/>
        <a:p>
          <a:endParaRPr lang="pl-PL"/>
        </a:p>
      </dgm:t>
    </dgm:pt>
    <dgm:pt modelId="{AD369457-49CC-463D-BB34-F7C641DF090D}" type="sibTrans" cxnId="{6ADF49A1-34E2-454A-81E2-618858058F2E}">
      <dgm:prSet/>
      <dgm:spPr/>
      <dgm:t>
        <a:bodyPr/>
        <a:lstStyle/>
        <a:p>
          <a:endParaRPr lang="pl-PL"/>
        </a:p>
      </dgm:t>
    </dgm:pt>
    <dgm:pt modelId="{58688D27-72F9-432C-BBEB-5BE8E1AD9D13}">
      <dgm:prSet custT="1"/>
      <dgm:spPr/>
      <dgm:t>
        <a:bodyPr/>
        <a:lstStyle/>
        <a:p>
          <a:r>
            <a:rPr lang="pl-PL" sz="2000" dirty="0" smtClean="0">
              <a:latin typeface="Century Gothic" pitchFamily="34" charset="0"/>
            </a:rPr>
            <a:t>Zgłoszenie „zwykłe” zamiaru budowy</a:t>
          </a:r>
          <a:endParaRPr lang="pl-PL" sz="2000" dirty="0">
            <a:latin typeface="Century Gothic" pitchFamily="34" charset="0"/>
          </a:endParaRPr>
        </a:p>
      </dgm:t>
    </dgm:pt>
    <dgm:pt modelId="{CC33D990-7882-4E09-8EDF-1330DA7D864F}" type="parTrans" cxnId="{EAE71F22-0F99-482D-B264-68297E911017}">
      <dgm:prSet/>
      <dgm:spPr/>
      <dgm:t>
        <a:bodyPr/>
        <a:lstStyle/>
        <a:p>
          <a:endParaRPr lang="pl-PL"/>
        </a:p>
      </dgm:t>
    </dgm:pt>
    <dgm:pt modelId="{B8493E20-A31F-462C-B12D-F24DB062FC39}" type="sibTrans" cxnId="{EAE71F22-0F99-482D-B264-68297E911017}">
      <dgm:prSet/>
      <dgm:spPr/>
      <dgm:t>
        <a:bodyPr/>
        <a:lstStyle/>
        <a:p>
          <a:endParaRPr lang="pl-PL"/>
        </a:p>
      </dgm:t>
    </dgm:pt>
    <dgm:pt modelId="{A41C37FB-BB6D-4108-947F-10FF4D8161DA}">
      <dgm:prSet custT="1"/>
      <dgm:spPr/>
      <dgm:t>
        <a:bodyPr/>
        <a:lstStyle/>
        <a:p>
          <a:r>
            <a:rPr lang="pl-PL" sz="2000" dirty="0" smtClean="0">
              <a:latin typeface="Century Gothic" pitchFamily="34" charset="0"/>
            </a:rPr>
            <a:t>Zgłoszenie zmiany sposobu użytkowania obiektu budowlanego</a:t>
          </a:r>
          <a:endParaRPr lang="pl-PL" sz="2000" dirty="0">
            <a:latin typeface="Century Gothic" pitchFamily="34" charset="0"/>
          </a:endParaRPr>
        </a:p>
      </dgm:t>
    </dgm:pt>
    <dgm:pt modelId="{BA8707E4-1ED5-4DE3-8F23-50B5C8470FE5}" type="parTrans" cxnId="{40DE21AB-2FE5-4F34-BCB0-1FA4A9A72F97}">
      <dgm:prSet/>
      <dgm:spPr/>
      <dgm:t>
        <a:bodyPr/>
        <a:lstStyle/>
        <a:p>
          <a:endParaRPr lang="pl-PL"/>
        </a:p>
      </dgm:t>
    </dgm:pt>
    <dgm:pt modelId="{F077989B-CDEE-4349-8ABC-D928F87053CD}" type="sibTrans" cxnId="{40DE21AB-2FE5-4F34-BCB0-1FA4A9A72F97}">
      <dgm:prSet/>
      <dgm:spPr/>
      <dgm:t>
        <a:bodyPr/>
        <a:lstStyle/>
        <a:p>
          <a:endParaRPr lang="pl-PL"/>
        </a:p>
      </dgm:t>
    </dgm:pt>
    <dgm:pt modelId="{1045A8F8-0602-4F94-B7DD-DA8021BAE9E4}" type="pres">
      <dgm:prSet presAssocID="{7AE32CAB-FFF4-4931-ACCD-903BC9980DA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4842C77-70B6-4AF4-9398-E80AFD6262D9}" type="pres">
      <dgm:prSet presAssocID="{7812D3CC-2F2E-437B-8E13-4C641066B75E}" presName="centerShape" presStyleLbl="node0" presStyleIdx="0" presStyleCnt="1" custScaleX="117666" custScaleY="113335"/>
      <dgm:spPr/>
      <dgm:t>
        <a:bodyPr/>
        <a:lstStyle/>
        <a:p>
          <a:endParaRPr lang="pl-PL"/>
        </a:p>
      </dgm:t>
    </dgm:pt>
    <dgm:pt modelId="{33F38011-1BB0-4032-965B-8B31B68BDEED}" type="pres">
      <dgm:prSet presAssocID="{CA2ED2CD-39B5-41EC-9A67-B3B80D8E4DAE}" presName="parTrans" presStyleLbl="bgSibTrans2D1" presStyleIdx="0" presStyleCnt="5"/>
      <dgm:spPr/>
      <dgm:t>
        <a:bodyPr/>
        <a:lstStyle/>
        <a:p>
          <a:endParaRPr lang="pl-PL"/>
        </a:p>
      </dgm:t>
    </dgm:pt>
    <dgm:pt modelId="{5FABA0E8-7F0C-4354-A652-17ACAEA08403}" type="pres">
      <dgm:prSet presAssocID="{7AAF113A-F955-45CD-8B00-32A36C0F371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A5663B4-FEF4-43DF-AA25-23192885CD18}" type="pres">
      <dgm:prSet presAssocID="{1170CD58-88AB-4E9C-80AD-9160B0B372BF}" presName="parTrans" presStyleLbl="bgSibTrans2D1" presStyleIdx="1" presStyleCnt="5"/>
      <dgm:spPr/>
      <dgm:t>
        <a:bodyPr/>
        <a:lstStyle/>
        <a:p>
          <a:endParaRPr lang="pl-PL"/>
        </a:p>
      </dgm:t>
    </dgm:pt>
    <dgm:pt modelId="{CCC0621F-CE24-4E2A-B970-4D23C946C263}" type="pres">
      <dgm:prSet presAssocID="{548B7458-3CC3-4D9C-865D-C31FFE20466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A2E9608-C66A-47DB-8EEF-081A268DB9E1}" type="pres">
      <dgm:prSet presAssocID="{F5355506-E5CE-4121-9E98-57DFF6C30928}" presName="parTrans" presStyleLbl="bgSibTrans2D1" presStyleIdx="2" presStyleCnt="5"/>
      <dgm:spPr/>
      <dgm:t>
        <a:bodyPr/>
        <a:lstStyle/>
        <a:p>
          <a:endParaRPr lang="pl-PL"/>
        </a:p>
      </dgm:t>
    </dgm:pt>
    <dgm:pt modelId="{ACB638C8-0D01-4213-9E39-29B5C5B6544C}" type="pres">
      <dgm:prSet presAssocID="{9F8CFF09-9C6D-41E4-A707-9112B68DDDE9}" presName="node" presStyleLbl="node1" presStyleIdx="2" presStyleCnt="5" custScaleY="8047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77CE0BE-806B-45BC-ADD1-0EF25B5837BE}" type="pres">
      <dgm:prSet presAssocID="{CC33D990-7882-4E09-8EDF-1330DA7D864F}" presName="parTrans" presStyleLbl="bgSibTrans2D1" presStyleIdx="3" presStyleCnt="5"/>
      <dgm:spPr/>
      <dgm:t>
        <a:bodyPr/>
        <a:lstStyle/>
        <a:p>
          <a:endParaRPr lang="pl-PL"/>
        </a:p>
      </dgm:t>
    </dgm:pt>
    <dgm:pt modelId="{5AD858FD-4956-4C0A-B272-D486C224CBB6}" type="pres">
      <dgm:prSet presAssocID="{58688D27-72F9-432C-BBEB-5BE8E1AD9D1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B5AF12F-B31E-4451-921B-98AFB1F0ECDF}" type="pres">
      <dgm:prSet presAssocID="{BA8707E4-1ED5-4DE3-8F23-50B5C8470FE5}" presName="parTrans" presStyleLbl="bgSibTrans2D1" presStyleIdx="4" presStyleCnt="5"/>
      <dgm:spPr/>
      <dgm:t>
        <a:bodyPr/>
        <a:lstStyle/>
        <a:p>
          <a:endParaRPr lang="pl-PL"/>
        </a:p>
      </dgm:t>
    </dgm:pt>
    <dgm:pt modelId="{BC7F91F5-2F47-4F2D-A707-5C6C0C042CD0}" type="pres">
      <dgm:prSet presAssocID="{A41C37FB-BB6D-4108-947F-10FF4D8161DA}" presName="node" presStyleLbl="node1" presStyleIdx="4" presStyleCnt="5" custScaleX="108274" custScaleY="11186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6785552-49ED-4C83-88F8-4D61A1811074}" type="presOf" srcId="{7812D3CC-2F2E-437B-8E13-4C641066B75E}" destId="{D4842C77-70B6-4AF4-9398-E80AFD6262D9}" srcOrd="0" destOrd="0" presId="urn:microsoft.com/office/officeart/2005/8/layout/radial4"/>
    <dgm:cxn modelId="{22C39E1E-CFB2-4992-A41F-C29670B4C5B8}" type="presOf" srcId="{548B7458-3CC3-4D9C-865D-C31FFE204669}" destId="{CCC0621F-CE24-4E2A-B970-4D23C946C263}" srcOrd="0" destOrd="0" presId="urn:microsoft.com/office/officeart/2005/8/layout/radial4"/>
    <dgm:cxn modelId="{6C107C17-8F47-4AC7-ADE6-7312034A4E22}" srcId="{7AE32CAB-FFF4-4931-ACCD-903BC9980DA6}" destId="{7812D3CC-2F2E-437B-8E13-4C641066B75E}" srcOrd="0" destOrd="0" parTransId="{E8ADC2A2-A7F2-4CD0-86C0-BBD9C10644F4}" sibTransId="{D200E30F-4C66-49F7-805C-F861DCA514B2}"/>
    <dgm:cxn modelId="{6B1FBC29-7424-4B41-8D83-793A569BE477}" type="presOf" srcId="{9F8CFF09-9C6D-41E4-A707-9112B68DDDE9}" destId="{ACB638C8-0D01-4213-9E39-29B5C5B6544C}" srcOrd="0" destOrd="0" presId="urn:microsoft.com/office/officeart/2005/8/layout/radial4"/>
    <dgm:cxn modelId="{9EA55A93-D2F0-4B9D-A90E-2B1EFCC1CF03}" type="presOf" srcId="{1170CD58-88AB-4E9C-80AD-9160B0B372BF}" destId="{8A5663B4-FEF4-43DF-AA25-23192885CD18}" srcOrd="0" destOrd="0" presId="urn:microsoft.com/office/officeart/2005/8/layout/radial4"/>
    <dgm:cxn modelId="{40DE21AB-2FE5-4F34-BCB0-1FA4A9A72F97}" srcId="{7812D3CC-2F2E-437B-8E13-4C641066B75E}" destId="{A41C37FB-BB6D-4108-947F-10FF4D8161DA}" srcOrd="4" destOrd="0" parTransId="{BA8707E4-1ED5-4DE3-8F23-50B5C8470FE5}" sibTransId="{F077989B-CDEE-4349-8ABC-D928F87053CD}"/>
    <dgm:cxn modelId="{EAE71F22-0F99-482D-B264-68297E911017}" srcId="{7812D3CC-2F2E-437B-8E13-4C641066B75E}" destId="{58688D27-72F9-432C-BBEB-5BE8E1AD9D13}" srcOrd="3" destOrd="0" parTransId="{CC33D990-7882-4E09-8EDF-1330DA7D864F}" sibTransId="{B8493E20-A31F-462C-B12D-F24DB062FC39}"/>
    <dgm:cxn modelId="{2C417120-E25C-491F-8FC4-ED90607874AE}" type="presOf" srcId="{CA2ED2CD-39B5-41EC-9A67-B3B80D8E4DAE}" destId="{33F38011-1BB0-4032-965B-8B31B68BDEED}" srcOrd="0" destOrd="0" presId="urn:microsoft.com/office/officeart/2005/8/layout/radial4"/>
    <dgm:cxn modelId="{31926213-14AC-4BB0-BC10-2DE8A3A16F49}" type="presOf" srcId="{A41C37FB-BB6D-4108-947F-10FF4D8161DA}" destId="{BC7F91F5-2F47-4F2D-A707-5C6C0C042CD0}" srcOrd="0" destOrd="0" presId="urn:microsoft.com/office/officeart/2005/8/layout/radial4"/>
    <dgm:cxn modelId="{EF1C716B-F9AB-4F00-9952-E68210B27142}" type="presOf" srcId="{7AAF113A-F955-45CD-8B00-32A36C0F371E}" destId="{5FABA0E8-7F0C-4354-A652-17ACAEA08403}" srcOrd="0" destOrd="0" presId="urn:microsoft.com/office/officeart/2005/8/layout/radial4"/>
    <dgm:cxn modelId="{6ADF49A1-34E2-454A-81E2-618858058F2E}" srcId="{7812D3CC-2F2E-437B-8E13-4C641066B75E}" destId="{9F8CFF09-9C6D-41E4-A707-9112B68DDDE9}" srcOrd="2" destOrd="0" parTransId="{F5355506-E5CE-4121-9E98-57DFF6C30928}" sibTransId="{AD369457-49CC-463D-BB34-F7C641DF090D}"/>
    <dgm:cxn modelId="{CABB3B39-2E19-4521-9FE0-7167D0FADDF6}" type="presOf" srcId="{BA8707E4-1ED5-4DE3-8F23-50B5C8470FE5}" destId="{CB5AF12F-B31E-4451-921B-98AFB1F0ECDF}" srcOrd="0" destOrd="0" presId="urn:microsoft.com/office/officeart/2005/8/layout/radial4"/>
    <dgm:cxn modelId="{7DACA4E9-3253-4687-A1F7-4A0B07380EB3}" type="presOf" srcId="{CC33D990-7882-4E09-8EDF-1330DA7D864F}" destId="{B77CE0BE-806B-45BC-ADD1-0EF25B5837BE}" srcOrd="0" destOrd="0" presId="urn:microsoft.com/office/officeart/2005/8/layout/radial4"/>
    <dgm:cxn modelId="{C5BA84B3-4C4C-4CE6-8124-25C08163472A}" type="presOf" srcId="{F5355506-E5CE-4121-9E98-57DFF6C30928}" destId="{8A2E9608-C66A-47DB-8EEF-081A268DB9E1}" srcOrd="0" destOrd="0" presId="urn:microsoft.com/office/officeart/2005/8/layout/radial4"/>
    <dgm:cxn modelId="{6A89EB73-D405-4F80-AFA9-C188B5A0617C}" srcId="{7812D3CC-2F2E-437B-8E13-4C641066B75E}" destId="{7AAF113A-F955-45CD-8B00-32A36C0F371E}" srcOrd="0" destOrd="0" parTransId="{CA2ED2CD-39B5-41EC-9A67-B3B80D8E4DAE}" sibTransId="{B2AD5A53-9BE2-4DC9-B588-D3160B340FE6}"/>
    <dgm:cxn modelId="{9A44326D-5652-42CF-8DE6-A8F79BBA00FF}" srcId="{7812D3CC-2F2E-437B-8E13-4C641066B75E}" destId="{548B7458-3CC3-4D9C-865D-C31FFE204669}" srcOrd="1" destOrd="0" parTransId="{1170CD58-88AB-4E9C-80AD-9160B0B372BF}" sibTransId="{285EDC3D-B294-471E-8D40-D869ACBB4BB9}"/>
    <dgm:cxn modelId="{1A9B8CD0-F74E-4EE9-AFE6-6A188117B416}" type="presOf" srcId="{58688D27-72F9-432C-BBEB-5BE8E1AD9D13}" destId="{5AD858FD-4956-4C0A-B272-D486C224CBB6}" srcOrd="0" destOrd="0" presId="urn:microsoft.com/office/officeart/2005/8/layout/radial4"/>
    <dgm:cxn modelId="{F2D70BEC-E0C9-4EF7-9376-F0E7BDCF3A28}" type="presOf" srcId="{7AE32CAB-FFF4-4931-ACCD-903BC9980DA6}" destId="{1045A8F8-0602-4F94-B7DD-DA8021BAE9E4}" srcOrd="0" destOrd="0" presId="urn:microsoft.com/office/officeart/2005/8/layout/radial4"/>
    <dgm:cxn modelId="{BCAB928A-FD70-43E0-8006-29743DF3ACA2}" type="presParOf" srcId="{1045A8F8-0602-4F94-B7DD-DA8021BAE9E4}" destId="{D4842C77-70B6-4AF4-9398-E80AFD6262D9}" srcOrd="0" destOrd="0" presId="urn:microsoft.com/office/officeart/2005/8/layout/radial4"/>
    <dgm:cxn modelId="{C243ACA3-D4D4-4FFC-8154-6E23D5C1AB59}" type="presParOf" srcId="{1045A8F8-0602-4F94-B7DD-DA8021BAE9E4}" destId="{33F38011-1BB0-4032-965B-8B31B68BDEED}" srcOrd="1" destOrd="0" presId="urn:microsoft.com/office/officeart/2005/8/layout/radial4"/>
    <dgm:cxn modelId="{1634EC6A-5CE0-49BC-B01F-9D52760DD246}" type="presParOf" srcId="{1045A8F8-0602-4F94-B7DD-DA8021BAE9E4}" destId="{5FABA0E8-7F0C-4354-A652-17ACAEA08403}" srcOrd="2" destOrd="0" presId="urn:microsoft.com/office/officeart/2005/8/layout/radial4"/>
    <dgm:cxn modelId="{51D920EE-3DF1-4569-BEC5-0D8C73F2E55D}" type="presParOf" srcId="{1045A8F8-0602-4F94-B7DD-DA8021BAE9E4}" destId="{8A5663B4-FEF4-43DF-AA25-23192885CD18}" srcOrd="3" destOrd="0" presId="urn:microsoft.com/office/officeart/2005/8/layout/radial4"/>
    <dgm:cxn modelId="{7F1863E4-755E-4288-BB6B-028CDC748A10}" type="presParOf" srcId="{1045A8F8-0602-4F94-B7DD-DA8021BAE9E4}" destId="{CCC0621F-CE24-4E2A-B970-4D23C946C263}" srcOrd="4" destOrd="0" presId="urn:microsoft.com/office/officeart/2005/8/layout/radial4"/>
    <dgm:cxn modelId="{E07F138C-B699-494B-A327-851ABD38A31D}" type="presParOf" srcId="{1045A8F8-0602-4F94-B7DD-DA8021BAE9E4}" destId="{8A2E9608-C66A-47DB-8EEF-081A268DB9E1}" srcOrd="5" destOrd="0" presId="urn:microsoft.com/office/officeart/2005/8/layout/radial4"/>
    <dgm:cxn modelId="{4CA59D45-95EF-450A-99B1-1F9CDC25CEA2}" type="presParOf" srcId="{1045A8F8-0602-4F94-B7DD-DA8021BAE9E4}" destId="{ACB638C8-0D01-4213-9E39-29B5C5B6544C}" srcOrd="6" destOrd="0" presId="urn:microsoft.com/office/officeart/2005/8/layout/radial4"/>
    <dgm:cxn modelId="{D6D9D38C-91EE-4848-AE71-EA8D33A0A407}" type="presParOf" srcId="{1045A8F8-0602-4F94-B7DD-DA8021BAE9E4}" destId="{B77CE0BE-806B-45BC-ADD1-0EF25B5837BE}" srcOrd="7" destOrd="0" presId="urn:microsoft.com/office/officeart/2005/8/layout/radial4"/>
    <dgm:cxn modelId="{9D25D468-0140-4E54-B6DA-22EFA5FE1878}" type="presParOf" srcId="{1045A8F8-0602-4F94-B7DD-DA8021BAE9E4}" destId="{5AD858FD-4956-4C0A-B272-D486C224CBB6}" srcOrd="8" destOrd="0" presId="urn:microsoft.com/office/officeart/2005/8/layout/radial4"/>
    <dgm:cxn modelId="{4947E32A-CA63-468D-B56D-75A2B331B8DF}" type="presParOf" srcId="{1045A8F8-0602-4F94-B7DD-DA8021BAE9E4}" destId="{CB5AF12F-B31E-4451-921B-98AFB1F0ECDF}" srcOrd="9" destOrd="0" presId="urn:microsoft.com/office/officeart/2005/8/layout/radial4"/>
    <dgm:cxn modelId="{47DB3A47-24AD-433C-B7F5-1B8DC1E88589}" type="presParOf" srcId="{1045A8F8-0602-4F94-B7DD-DA8021BAE9E4}" destId="{BC7F91F5-2F47-4F2D-A707-5C6C0C042CD0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7EB5573-F592-42EA-A814-51C40640A398}" type="doc">
      <dgm:prSet loTypeId="urn:microsoft.com/office/officeart/2005/8/layout/hierarchy4" loCatId="hierarchy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9B13B275-5DEA-41D2-93B7-ECDE532C9B70}">
      <dgm:prSet phldrT="[Tekst]" custT="1"/>
      <dgm:spPr/>
      <dgm:t>
        <a:bodyPr/>
        <a:lstStyle/>
        <a:p>
          <a:r>
            <a:rPr lang="pl-PL" altLang="pl-PL" sz="1600" dirty="0" smtClean="0">
              <a:latin typeface="Century Gothic" pitchFamily="34" charset="0"/>
            </a:rPr>
            <a:t>Duże moce wytwórcze w elektroenergetyce</a:t>
          </a:r>
          <a:endParaRPr lang="pl-PL" altLang="pl-PL" sz="1600" dirty="0">
            <a:latin typeface="Century Gothic" pitchFamily="34" charset="0"/>
          </a:endParaRPr>
        </a:p>
      </dgm:t>
    </dgm:pt>
    <dgm:pt modelId="{6A88DC5D-C880-47BD-9026-E05103F8CC43}" type="parTrans" cxnId="{4DB03158-6670-4FE8-88CE-E7EAE5420421}">
      <dgm:prSet/>
      <dgm:spPr/>
      <dgm:t>
        <a:bodyPr/>
        <a:lstStyle/>
        <a:p>
          <a:endParaRPr lang="pl-PL"/>
        </a:p>
      </dgm:t>
    </dgm:pt>
    <dgm:pt modelId="{2096F12B-7651-4EA5-8E09-B99A73F9872E}" type="sibTrans" cxnId="{4DB03158-6670-4FE8-88CE-E7EAE5420421}">
      <dgm:prSet/>
      <dgm:spPr/>
      <dgm:t>
        <a:bodyPr/>
        <a:lstStyle/>
        <a:p>
          <a:endParaRPr lang="pl-PL"/>
        </a:p>
      </dgm:t>
    </dgm:pt>
    <dgm:pt modelId="{EA88F5C9-C07A-404B-92D4-2C6726F092E6}">
      <dgm:prSet phldrT="[Tekst]" custT="1"/>
      <dgm:spPr/>
      <dgm:t>
        <a:bodyPr/>
        <a:lstStyle/>
        <a:p>
          <a:r>
            <a:rPr lang="pl-PL" altLang="pl-PL" sz="1600" dirty="0" smtClean="0">
              <a:latin typeface="Century Gothic" pitchFamily="34" charset="0"/>
            </a:rPr>
            <a:t>Poszukiwanie, rozpoznanie, wydobywanie kopalin</a:t>
          </a:r>
          <a:endParaRPr lang="pl-PL" altLang="pl-PL" sz="1600" dirty="0">
            <a:latin typeface="Century Gothic" pitchFamily="34" charset="0"/>
          </a:endParaRPr>
        </a:p>
      </dgm:t>
    </dgm:pt>
    <dgm:pt modelId="{40739FAD-69BA-4354-9926-B2AED7EA2172}" type="parTrans" cxnId="{2FD41602-658C-4B1B-94AD-990C419989A2}">
      <dgm:prSet/>
      <dgm:spPr/>
      <dgm:t>
        <a:bodyPr/>
        <a:lstStyle/>
        <a:p>
          <a:endParaRPr lang="pl-PL"/>
        </a:p>
      </dgm:t>
    </dgm:pt>
    <dgm:pt modelId="{8048BA5D-4292-4B38-90E7-5F681BEBB593}" type="sibTrans" cxnId="{2FD41602-658C-4B1B-94AD-990C419989A2}">
      <dgm:prSet/>
      <dgm:spPr/>
      <dgm:t>
        <a:bodyPr/>
        <a:lstStyle/>
        <a:p>
          <a:endParaRPr lang="pl-PL"/>
        </a:p>
      </dgm:t>
    </dgm:pt>
    <dgm:pt modelId="{A1D7C2BF-31A3-4015-B74E-9D9D69FFA83F}">
      <dgm:prSet phldrT="[Tekst]" custT="1"/>
      <dgm:spPr/>
      <dgm:t>
        <a:bodyPr/>
        <a:lstStyle/>
        <a:p>
          <a:r>
            <a:rPr lang="pl-PL" altLang="pl-PL" sz="2000" dirty="0" smtClean="0">
              <a:latin typeface="Century Gothic" pitchFamily="34" charset="0"/>
            </a:rPr>
            <a:t>Uwzględnienie celów wynikających m.in. </a:t>
          </a:r>
          <a:br>
            <a:rPr lang="pl-PL" altLang="pl-PL" sz="2000" dirty="0" smtClean="0">
              <a:latin typeface="Century Gothic" pitchFamily="34" charset="0"/>
            </a:rPr>
          </a:br>
          <a:r>
            <a:rPr lang="pl-PL" altLang="pl-PL" sz="2000" dirty="0" smtClean="0">
              <a:latin typeface="Century Gothic" pitchFamily="34" charset="0"/>
            </a:rPr>
            <a:t>z priorytetów rozwoju państwa</a:t>
          </a:r>
          <a:endParaRPr lang="pl-PL" altLang="pl-PL" sz="1600" dirty="0">
            <a:latin typeface="Century Gothic" pitchFamily="34" charset="0"/>
          </a:endParaRPr>
        </a:p>
      </dgm:t>
    </dgm:pt>
    <dgm:pt modelId="{A59AEC89-25AB-4725-87D0-CCC7E0E24B8E}" type="sibTrans" cxnId="{EDC1CBA3-D3E5-4BAA-9AF5-32DF753EC123}">
      <dgm:prSet/>
      <dgm:spPr/>
      <dgm:t>
        <a:bodyPr/>
        <a:lstStyle/>
        <a:p>
          <a:endParaRPr lang="pl-PL"/>
        </a:p>
      </dgm:t>
    </dgm:pt>
    <dgm:pt modelId="{A016D8B8-1133-4DA6-B71A-AEF69A889D91}" type="parTrans" cxnId="{EDC1CBA3-D3E5-4BAA-9AF5-32DF753EC123}">
      <dgm:prSet/>
      <dgm:spPr/>
      <dgm:t>
        <a:bodyPr/>
        <a:lstStyle/>
        <a:p>
          <a:endParaRPr lang="pl-PL"/>
        </a:p>
      </dgm:t>
    </dgm:pt>
    <dgm:pt modelId="{9A232863-9452-4FCA-A295-50C6A8C194F1}">
      <dgm:prSet custT="1"/>
      <dgm:spPr/>
      <dgm:t>
        <a:bodyPr/>
        <a:lstStyle/>
        <a:p>
          <a:r>
            <a:rPr lang="pl-PL" altLang="pl-PL" sz="1600" dirty="0" smtClean="0">
              <a:latin typeface="Century Gothic" pitchFamily="34" charset="0"/>
            </a:rPr>
            <a:t>Porty i przystanie morskie</a:t>
          </a:r>
        </a:p>
      </dgm:t>
    </dgm:pt>
    <dgm:pt modelId="{7E659759-15E9-4548-A959-16076E1A1CD5}" type="parTrans" cxnId="{149C6BF3-BAE7-4D82-9503-91E2D1BCD8D5}">
      <dgm:prSet/>
      <dgm:spPr/>
      <dgm:t>
        <a:bodyPr/>
        <a:lstStyle/>
        <a:p>
          <a:endParaRPr lang="pl-PL"/>
        </a:p>
      </dgm:t>
    </dgm:pt>
    <dgm:pt modelId="{8E7847CE-A3D6-4253-B5B4-777BE256F395}" type="sibTrans" cxnId="{149C6BF3-BAE7-4D82-9503-91E2D1BCD8D5}">
      <dgm:prSet/>
      <dgm:spPr/>
      <dgm:t>
        <a:bodyPr/>
        <a:lstStyle/>
        <a:p>
          <a:endParaRPr lang="pl-PL"/>
        </a:p>
      </dgm:t>
    </dgm:pt>
    <dgm:pt modelId="{F40840EB-4CC4-4361-B102-47CE21890162}">
      <dgm:prSet custT="1"/>
      <dgm:spPr/>
      <dgm:t>
        <a:bodyPr/>
        <a:lstStyle/>
        <a:p>
          <a:r>
            <a:rPr lang="pl-PL" altLang="pl-PL" sz="1600" dirty="0" smtClean="0">
              <a:latin typeface="Century Gothic" pitchFamily="34" charset="0"/>
            </a:rPr>
            <a:t>Opieka nad dziećmi do lat 3</a:t>
          </a:r>
        </a:p>
      </dgm:t>
    </dgm:pt>
    <dgm:pt modelId="{B38D0EFE-6D11-4453-B187-B980B64E4971}" type="parTrans" cxnId="{648149DA-3B63-4D56-B9F8-E0C295F0F55D}">
      <dgm:prSet/>
      <dgm:spPr/>
      <dgm:t>
        <a:bodyPr/>
        <a:lstStyle/>
        <a:p>
          <a:endParaRPr lang="pl-PL"/>
        </a:p>
      </dgm:t>
    </dgm:pt>
    <dgm:pt modelId="{DB12ABDD-EA4B-4B38-A7F5-D5AC348E4066}" type="sibTrans" cxnId="{648149DA-3B63-4D56-B9F8-E0C295F0F55D}">
      <dgm:prSet/>
      <dgm:spPr/>
      <dgm:t>
        <a:bodyPr/>
        <a:lstStyle/>
        <a:p>
          <a:endParaRPr lang="pl-PL"/>
        </a:p>
      </dgm:t>
    </dgm:pt>
    <dgm:pt modelId="{58CD1CA8-CEFA-4F42-BE72-1CDD9C993092}">
      <dgm:prSet custT="1"/>
      <dgm:spPr/>
      <dgm:t>
        <a:bodyPr/>
        <a:lstStyle/>
        <a:p>
          <a:r>
            <a:rPr lang="pl-PL" altLang="pl-PL" sz="1600" dirty="0" smtClean="0">
              <a:latin typeface="Century Gothic" pitchFamily="34" charset="0"/>
            </a:rPr>
            <a:t>Schroniska dla zwierząt</a:t>
          </a:r>
        </a:p>
      </dgm:t>
    </dgm:pt>
    <dgm:pt modelId="{1D6280AB-9239-40B5-AF66-44742AB41367}" type="parTrans" cxnId="{62B59DAD-7FCC-42EC-9534-35B847B3562A}">
      <dgm:prSet/>
      <dgm:spPr/>
      <dgm:t>
        <a:bodyPr/>
        <a:lstStyle/>
        <a:p>
          <a:endParaRPr lang="pl-PL"/>
        </a:p>
      </dgm:t>
    </dgm:pt>
    <dgm:pt modelId="{1AE71020-53EC-4354-9527-8EE82080B815}" type="sibTrans" cxnId="{62B59DAD-7FCC-42EC-9534-35B847B3562A}">
      <dgm:prSet/>
      <dgm:spPr/>
      <dgm:t>
        <a:bodyPr/>
        <a:lstStyle/>
        <a:p>
          <a:endParaRPr lang="pl-PL"/>
        </a:p>
      </dgm:t>
    </dgm:pt>
    <dgm:pt modelId="{750D3EE4-FA27-407A-8CC3-E489BA73C4C8}" type="pres">
      <dgm:prSet presAssocID="{57EB5573-F592-42EA-A814-51C40640A39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074F9B38-7430-4830-909F-616806936B1C}" type="pres">
      <dgm:prSet presAssocID="{A1D7C2BF-31A3-4015-B74E-9D9D69FFA83F}" presName="vertOne" presStyleCnt="0"/>
      <dgm:spPr/>
      <dgm:t>
        <a:bodyPr/>
        <a:lstStyle/>
        <a:p>
          <a:endParaRPr lang="pl-PL"/>
        </a:p>
      </dgm:t>
    </dgm:pt>
    <dgm:pt modelId="{684232FF-E040-4AF1-86A6-5B80CC86E328}" type="pres">
      <dgm:prSet presAssocID="{A1D7C2BF-31A3-4015-B74E-9D9D69FFA83F}" presName="txOne" presStyleLbl="node0" presStyleIdx="0" presStyleCnt="1" custScaleX="76138" custScaleY="57226" custLinFactNeighborX="-1160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94050D5-0B9E-44E4-8D9C-099CFA0ABC6A}" type="pres">
      <dgm:prSet presAssocID="{A1D7C2BF-31A3-4015-B74E-9D9D69FFA83F}" presName="parTransOne" presStyleCnt="0"/>
      <dgm:spPr/>
      <dgm:t>
        <a:bodyPr/>
        <a:lstStyle/>
        <a:p>
          <a:endParaRPr lang="pl-PL"/>
        </a:p>
      </dgm:t>
    </dgm:pt>
    <dgm:pt modelId="{3C577D40-D8AD-4368-8A5C-EB24D3113686}" type="pres">
      <dgm:prSet presAssocID="{A1D7C2BF-31A3-4015-B74E-9D9D69FFA83F}" presName="horzOne" presStyleCnt="0"/>
      <dgm:spPr/>
      <dgm:t>
        <a:bodyPr/>
        <a:lstStyle/>
        <a:p>
          <a:endParaRPr lang="pl-PL"/>
        </a:p>
      </dgm:t>
    </dgm:pt>
    <dgm:pt modelId="{E89AF684-8B31-4103-B92D-6BE9103068AF}" type="pres">
      <dgm:prSet presAssocID="{9B13B275-5DEA-41D2-93B7-ECDE532C9B70}" presName="vertTwo" presStyleCnt="0"/>
      <dgm:spPr/>
    </dgm:pt>
    <dgm:pt modelId="{4442A75A-AFF2-4F20-889B-0D433DF0995F}" type="pres">
      <dgm:prSet presAssocID="{9B13B275-5DEA-41D2-93B7-ECDE532C9B70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B149FBF-318E-4F06-9C89-1A8EA9CA4B85}" type="pres">
      <dgm:prSet presAssocID="{9B13B275-5DEA-41D2-93B7-ECDE532C9B70}" presName="parTransTwo" presStyleCnt="0"/>
      <dgm:spPr/>
    </dgm:pt>
    <dgm:pt modelId="{25248B7B-20D1-488F-8933-217B12D535DF}" type="pres">
      <dgm:prSet presAssocID="{9B13B275-5DEA-41D2-93B7-ECDE532C9B70}" presName="horzTwo" presStyleCnt="0"/>
      <dgm:spPr/>
    </dgm:pt>
    <dgm:pt modelId="{E78B9CF5-B8A4-4155-B921-25974F16363D}" type="pres">
      <dgm:prSet presAssocID="{EA88F5C9-C07A-404B-92D4-2C6726F092E6}" presName="vertThree" presStyleCnt="0"/>
      <dgm:spPr/>
      <dgm:t>
        <a:bodyPr/>
        <a:lstStyle/>
        <a:p>
          <a:endParaRPr lang="pl-PL"/>
        </a:p>
      </dgm:t>
    </dgm:pt>
    <dgm:pt modelId="{C7ECDA2E-31C6-4CBE-863A-B8032AB448AE}" type="pres">
      <dgm:prSet presAssocID="{EA88F5C9-C07A-404B-92D4-2C6726F092E6}" presName="txThree" presStyleLbl="node3" presStyleIdx="0" presStyleCnt="2" custScaleX="148382" custScaleY="94042" custLinFactNeighborX="904" custLinFactNeighborY="-414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C88F270-A604-4E87-94F2-0F2AB409D060}" type="pres">
      <dgm:prSet presAssocID="{EA88F5C9-C07A-404B-92D4-2C6726F092E6}" presName="horzThree" presStyleCnt="0"/>
      <dgm:spPr/>
      <dgm:t>
        <a:bodyPr/>
        <a:lstStyle/>
        <a:p>
          <a:endParaRPr lang="pl-PL"/>
        </a:p>
      </dgm:t>
    </dgm:pt>
    <dgm:pt modelId="{E9DB414B-DB8E-4EBE-AF1B-83AA0822B9DB}" type="pres">
      <dgm:prSet presAssocID="{2096F12B-7651-4EA5-8E09-B99A73F9872E}" presName="sibSpaceTwo" presStyleCnt="0"/>
      <dgm:spPr/>
    </dgm:pt>
    <dgm:pt modelId="{68D012F2-96BD-4EF8-9402-5F5225345C24}" type="pres">
      <dgm:prSet presAssocID="{F40840EB-4CC4-4361-B102-47CE21890162}" presName="vertTwo" presStyleCnt="0"/>
      <dgm:spPr/>
    </dgm:pt>
    <dgm:pt modelId="{9A788F9E-EA10-46E1-9B27-2427B3678802}" type="pres">
      <dgm:prSet presAssocID="{F40840EB-4CC4-4361-B102-47CE21890162}" presName="txTwo" presStyleLbl="node2" presStyleIdx="1" presStyleCnt="3" custLinFactNeighborX="-4686" custLinFactNeighborY="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9FAD6EF-43ED-4B06-837E-329336CAF88E}" type="pres">
      <dgm:prSet presAssocID="{F40840EB-4CC4-4361-B102-47CE21890162}" presName="parTransTwo" presStyleCnt="0"/>
      <dgm:spPr/>
    </dgm:pt>
    <dgm:pt modelId="{3644A2D9-1C24-4A4D-99C3-DF23A766FAB2}" type="pres">
      <dgm:prSet presAssocID="{F40840EB-4CC4-4361-B102-47CE21890162}" presName="horzTwo" presStyleCnt="0"/>
      <dgm:spPr/>
    </dgm:pt>
    <dgm:pt modelId="{3B66B9D1-7F48-4A94-B3D8-98F0D4764ADE}" type="pres">
      <dgm:prSet presAssocID="{58CD1CA8-CEFA-4F42-BE72-1CDD9C993092}" presName="vertThree" presStyleCnt="0"/>
      <dgm:spPr/>
    </dgm:pt>
    <dgm:pt modelId="{525BA10B-09E5-4B8E-87FF-8EF5713C0D4D}" type="pres">
      <dgm:prSet presAssocID="{58CD1CA8-CEFA-4F42-BE72-1CDD9C993092}" presName="txThree" presStyleLbl="node3" presStyleIdx="1" presStyleCnt="2" custLinFactY="-10794" custLinFactNeighborX="98997" custLinFactNeighborY="-10000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5C865AF-4F46-4351-A7C1-DEA49233424E}" type="pres">
      <dgm:prSet presAssocID="{58CD1CA8-CEFA-4F42-BE72-1CDD9C993092}" presName="horzThree" presStyleCnt="0"/>
      <dgm:spPr/>
    </dgm:pt>
    <dgm:pt modelId="{FD7651D5-6282-4CF8-850C-8A033BD15B35}" type="pres">
      <dgm:prSet presAssocID="{DB12ABDD-EA4B-4B38-A7F5-D5AC348E4066}" presName="sibSpaceTwo" presStyleCnt="0"/>
      <dgm:spPr/>
    </dgm:pt>
    <dgm:pt modelId="{D968CCB4-C966-4D91-B2E5-C08C9E33F657}" type="pres">
      <dgm:prSet presAssocID="{9A232863-9452-4FCA-A295-50C6A8C194F1}" presName="vertTwo" presStyleCnt="0"/>
      <dgm:spPr/>
    </dgm:pt>
    <dgm:pt modelId="{299BCDE2-0691-408E-B272-F322698E7B2F}" type="pres">
      <dgm:prSet presAssocID="{9A232863-9452-4FCA-A295-50C6A8C194F1}" presName="txTwo" presStyleLbl="node2" presStyleIdx="2" presStyleCnt="3" custScaleX="202245" custScaleY="91723" custLinFactX="-11329" custLinFactY="6989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670609E-5AF7-4432-AF38-451DB24BD505}" type="pres">
      <dgm:prSet presAssocID="{9A232863-9452-4FCA-A295-50C6A8C194F1}" presName="horzTwo" presStyleCnt="0"/>
      <dgm:spPr/>
    </dgm:pt>
  </dgm:ptLst>
  <dgm:cxnLst>
    <dgm:cxn modelId="{2FD41602-658C-4B1B-94AD-990C419989A2}" srcId="{9B13B275-5DEA-41D2-93B7-ECDE532C9B70}" destId="{EA88F5C9-C07A-404B-92D4-2C6726F092E6}" srcOrd="0" destOrd="0" parTransId="{40739FAD-69BA-4354-9926-B2AED7EA2172}" sibTransId="{8048BA5D-4292-4B38-90E7-5F681BEBB593}"/>
    <dgm:cxn modelId="{648149DA-3B63-4D56-B9F8-E0C295F0F55D}" srcId="{A1D7C2BF-31A3-4015-B74E-9D9D69FFA83F}" destId="{F40840EB-4CC4-4361-B102-47CE21890162}" srcOrd="1" destOrd="0" parTransId="{B38D0EFE-6D11-4453-B187-B980B64E4971}" sibTransId="{DB12ABDD-EA4B-4B38-A7F5-D5AC348E4066}"/>
    <dgm:cxn modelId="{ED31903A-CC95-4732-8D39-3E0972F4F7E0}" type="presOf" srcId="{F40840EB-4CC4-4361-B102-47CE21890162}" destId="{9A788F9E-EA10-46E1-9B27-2427B3678802}" srcOrd="0" destOrd="0" presId="urn:microsoft.com/office/officeart/2005/8/layout/hierarchy4"/>
    <dgm:cxn modelId="{EDC1CBA3-D3E5-4BAA-9AF5-32DF753EC123}" srcId="{57EB5573-F592-42EA-A814-51C40640A398}" destId="{A1D7C2BF-31A3-4015-B74E-9D9D69FFA83F}" srcOrd="0" destOrd="0" parTransId="{A016D8B8-1133-4DA6-B71A-AEF69A889D91}" sibTransId="{A59AEC89-25AB-4725-87D0-CCC7E0E24B8E}"/>
    <dgm:cxn modelId="{B52F9870-CE55-4C2E-AFFB-72F3FC91E52F}" type="presOf" srcId="{58CD1CA8-CEFA-4F42-BE72-1CDD9C993092}" destId="{525BA10B-09E5-4B8E-87FF-8EF5713C0D4D}" srcOrd="0" destOrd="0" presId="urn:microsoft.com/office/officeart/2005/8/layout/hierarchy4"/>
    <dgm:cxn modelId="{BCBC5447-4AE1-453F-9D19-88DB7D5760CC}" type="presOf" srcId="{A1D7C2BF-31A3-4015-B74E-9D9D69FFA83F}" destId="{684232FF-E040-4AF1-86A6-5B80CC86E328}" srcOrd="0" destOrd="0" presId="urn:microsoft.com/office/officeart/2005/8/layout/hierarchy4"/>
    <dgm:cxn modelId="{62B59DAD-7FCC-42EC-9534-35B847B3562A}" srcId="{F40840EB-4CC4-4361-B102-47CE21890162}" destId="{58CD1CA8-CEFA-4F42-BE72-1CDD9C993092}" srcOrd="0" destOrd="0" parTransId="{1D6280AB-9239-40B5-AF66-44742AB41367}" sibTransId="{1AE71020-53EC-4354-9527-8EE82080B815}"/>
    <dgm:cxn modelId="{C0027A19-E30B-495F-9C19-8A7BFCFB300A}" type="presOf" srcId="{9B13B275-5DEA-41D2-93B7-ECDE532C9B70}" destId="{4442A75A-AFF2-4F20-889B-0D433DF0995F}" srcOrd="0" destOrd="0" presId="urn:microsoft.com/office/officeart/2005/8/layout/hierarchy4"/>
    <dgm:cxn modelId="{149C6BF3-BAE7-4D82-9503-91E2D1BCD8D5}" srcId="{A1D7C2BF-31A3-4015-B74E-9D9D69FFA83F}" destId="{9A232863-9452-4FCA-A295-50C6A8C194F1}" srcOrd="2" destOrd="0" parTransId="{7E659759-15E9-4548-A959-16076E1A1CD5}" sibTransId="{8E7847CE-A3D6-4253-B5B4-777BE256F395}"/>
    <dgm:cxn modelId="{7641C7A8-DA4F-41B5-BA69-862E9AAACCCF}" type="presOf" srcId="{EA88F5C9-C07A-404B-92D4-2C6726F092E6}" destId="{C7ECDA2E-31C6-4CBE-863A-B8032AB448AE}" srcOrd="0" destOrd="0" presId="urn:microsoft.com/office/officeart/2005/8/layout/hierarchy4"/>
    <dgm:cxn modelId="{4DB03158-6670-4FE8-88CE-E7EAE5420421}" srcId="{A1D7C2BF-31A3-4015-B74E-9D9D69FFA83F}" destId="{9B13B275-5DEA-41D2-93B7-ECDE532C9B70}" srcOrd="0" destOrd="0" parTransId="{6A88DC5D-C880-47BD-9026-E05103F8CC43}" sibTransId="{2096F12B-7651-4EA5-8E09-B99A73F9872E}"/>
    <dgm:cxn modelId="{05373C6C-5020-4296-8C3D-CF20809BF5A7}" type="presOf" srcId="{9A232863-9452-4FCA-A295-50C6A8C194F1}" destId="{299BCDE2-0691-408E-B272-F322698E7B2F}" srcOrd="0" destOrd="0" presId="urn:microsoft.com/office/officeart/2005/8/layout/hierarchy4"/>
    <dgm:cxn modelId="{A27EFF60-7695-40BC-AB9C-B3F2A2AC2B5B}" type="presOf" srcId="{57EB5573-F592-42EA-A814-51C40640A398}" destId="{750D3EE4-FA27-407A-8CC3-E489BA73C4C8}" srcOrd="0" destOrd="0" presId="urn:microsoft.com/office/officeart/2005/8/layout/hierarchy4"/>
    <dgm:cxn modelId="{903E32BF-EF59-4486-8935-F70D0F9EFB7E}" type="presParOf" srcId="{750D3EE4-FA27-407A-8CC3-E489BA73C4C8}" destId="{074F9B38-7430-4830-909F-616806936B1C}" srcOrd="0" destOrd="0" presId="urn:microsoft.com/office/officeart/2005/8/layout/hierarchy4"/>
    <dgm:cxn modelId="{5C1EB730-DD10-4D45-AD46-C426BD8A923F}" type="presParOf" srcId="{074F9B38-7430-4830-909F-616806936B1C}" destId="{684232FF-E040-4AF1-86A6-5B80CC86E328}" srcOrd="0" destOrd="0" presId="urn:microsoft.com/office/officeart/2005/8/layout/hierarchy4"/>
    <dgm:cxn modelId="{B37D28D1-F083-4AAE-BAC4-ABF0EFE1D099}" type="presParOf" srcId="{074F9B38-7430-4830-909F-616806936B1C}" destId="{094050D5-0B9E-44E4-8D9C-099CFA0ABC6A}" srcOrd="1" destOrd="0" presId="urn:microsoft.com/office/officeart/2005/8/layout/hierarchy4"/>
    <dgm:cxn modelId="{FBAD3AD6-4D68-4D4B-9663-E16E50C0F5EE}" type="presParOf" srcId="{074F9B38-7430-4830-909F-616806936B1C}" destId="{3C577D40-D8AD-4368-8A5C-EB24D3113686}" srcOrd="2" destOrd="0" presId="urn:microsoft.com/office/officeart/2005/8/layout/hierarchy4"/>
    <dgm:cxn modelId="{0EDEE8CE-8DD5-450A-A315-88EE3EA50C19}" type="presParOf" srcId="{3C577D40-D8AD-4368-8A5C-EB24D3113686}" destId="{E89AF684-8B31-4103-B92D-6BE9103068AF}" srcOrd="0" destOrd="0" presId="urn:microsoft.com/office/officeart/2005/8/layout/hierarchy4"/>
    <dgm:cxn modelId="{0CB53240-B411-41E8-8D17-ACAA3B20E70E}" type="presParOf" srcId="{E89AF684-8B31-4103-B92D-6BE9103068AF}" destId="{4442A75A-AFF2-4F20-889B-0D433DF0995F}" srcOrd="0" destOrd="0" presId="urn:microsoft.com/office/officeart/2005/8/layout/hierarchy4"/>
    <dgm:cxn modelId="{8059A7B0-EB0A-46E4-A409-D4E5E8FBFAF8}" type="presParOf" srcId="{E89AF684-8B31-4103-B92D-6BE9103068AF}" destId="{DB149FBF-318E-4F06-9C89-1A8EA9CA4B85}" srcOrd="1" destOrd="0" presId="urn:microsoft.com/office/officeart/2005/8/layout/hierarchy4"/>
    <dgm:cxn modelId="{D453EC79-1A80-4EF6-9C87-BB68F884E65F}" type="presParOf" srcId="{E89AF684-8B31-4103-B92D-6BE9103068AF}" destId="{25248B7B-20D1-488F-8933-217B12D535DF}" srcOrd="2" destOrd="0" presId="urn:microsoft.com/office/officeart/2005/8/layout/hierarchy4"/>
    <dgm:cxn modelId="{3B1A853A-06EB-4CB8-B4DD-9CF6F31AE390}" type="presParOf" srcId="{25248B7B-20D1-488F-8933-217B12D535DF}" destId="{E78B9CF5-B8A4-4155-B921-25974F16363D}" srcOrd="0" destOrd="0" presId="urn:microsoft.com/office/officeart/2005/8/layout/hierarchy4"/>
    <dgm:cxn modelId="{45C3A90A-9311-4EB3-AE00-235A93F40C76}" type="presParOf" srcId="{E78B9CF5-B8A4-4155-B921-25974F16363D}" destId="{C7ECDA2E-31C6-4CBE-863A-B8032AB448AE}" srcOrd="0" destOrd="0" presId="urn:microsoft.com/office/officeart/2005/8/layout/hierarchy4"/>
    <dgm:cxn modelId="{37A3E587-8A4E-4BAD-AAB6-2FEAFE9B22D5}" type="presParOf" srcId="{E78B9CF5-B8A4-4155-B921-25974F16363D}" destId="{5C88F270-A604-4E87-94F2-0F2AB409D060}" srcOrd="1" destOrd="0" presId="urn:microsoft.com/office/officeart/2005/8/layout/hierarchy4"/>
    <dgm:cxn modelId="{FFBAA199-713F-4628-B59F-211285797870}" type="presParOf" srcId="{3C577D40-D8AD-4368-8A5C-EB24D3113686}" destId="{E9DB414B-DB8E-4EBE-AF1B-83AA0822B9DB}" srcOrd="1" destOrd="0" presId="urn:microsoft.com/office/officeart/2005/8/layout/hierarchy4"/>
    <dgm:cxn modelId="{BA7FA6FA-A673-4C10-940F-46BE6FDFF425}" type="presParOf" srcId="{3C577D40-D8AD-4368-8A5C-EB24D3113686}" destId="{68D012F2-96BD-4EF8-9402-5F5225345C24}" srcOrd="2" destOrd="0" presId="urn:microsoft.com/office/officeart/2005/8/layout/hierarchy4"/>
    <dgm:cxn modelId="{8A2C0ACB-829E-42A7-B69E-6F32920CB5F4}" type="presParOf" srcId="{68D012F2-96BD-4EF8-9402-5F5225345C24}" destId="{9A788F9E-EA10-46E1-9B27-2427B3678802}" srcOrd="0" destOrd="0" presId="urn:microsoft.com/office/officeart/2005/8/layout/hierarchy4"/>
    <dgm:cxn modelId="{B06A6D9D-CEEE-484E-A097-03CF043BB08E}" type="presParOf" srcId="{68D012F2-96BD-4EF8-9402-5F5225345C24}" destId="{C9FAD6EF-43ED-4B06-837E-329336CAF88E}" srcOrd="1" destOrd="0" presId="urn:microsoft.com/office/officeart/2005/8/layout/hierarchy4"/>
    <dgm:cxn modelId="{761CAD8B-E3E7-479B-88C9-2EF4C3073C86}" type="presParOf" srcId="{68D012F2-96BD-4EF8-9402-5F5225345C24}" destId="{3644A2D9-1C24-4A4D-99C3-DF23A766FAB2}" srcOrd="2" destOrd="0" presId="urn:microsoft.com/office/officeart/2005/8/layout/hierarchy4"/>
    <dgm:cxn modelId="{70020F9E-FD75-42EB-B923-F8C3DED84A55}" type="presParOf" srcId="{3644A2D9-1C24-4A4D-99C3-DF23A766FAB2}" destId="{3B66B9D1-7F48-4A94-B3D8-98F0D4764ADE}" srcOrd="0" destOrd="0" presId="urn:microsoft.com/office/officeart/2005/8/layout/hierarchy4"/>
    <dgm:cxn modelId="{4BC5006F-FD42-45E8-95F5-243D39C09D7F}" type="presParOf" srcId="{3B66B9D1-7F48-4A94-B3D8-98F0D4764ADE}" destId="{525BA10B-09E5-4B8E-87FF-8EF5713C0D4D}" srcOrd="0" destOrd="0" presId="urn:microsoft.com/office/officeart/2005/8/layout/hierarchy4"/>
    <dgm:cxn modelId="{FE5CB227-E6E5-4BA8-9C58-188B271D7ECA}" type="presParOf" srcId="{3B66B9D1-7F48-4A94-B3D8-98F0D4764ADE}" destId="{E5C865AF-4F46-4351-A7C1-DEA49233424E}" srcOrd="1" destOrd="0" presId="urn:microsoft.com/office/officeart/2005/8/layout/hierarchy4"/>
    <dgm:cxn modelId="{D16D8A14-5AA1-48A6-AB5C-84F04BB1E9E6}" type="presParOf" srcId="{3C577D40-D8AD-4368-8A5C-EB24D3113686}" destId="{FD7651D5-6282-4CF8-850C-8A033BD15B35}" srcOrd="3" destOrd="0" presId="urn:microsoft.com/office/officeart/2005/8/layout/hierarchy4"/>
    <dgm:cxn modelId="{BC5FF107-FBAB-48B7-9EB9-B7BBBAEA6277}" type="presParOf" srcId="{3C577D40-D8AD-4368-8A5C-EB24D3113686}" destId="{D968CCB4-C966-4D91-B2E5-C08C9E33F657}" srcOrd="4" destOrd="0" presId="urn:microsoft.com/office/officeart/2005/8/layout/hierarchy4"/>
    <dgm:cxn modelId="{3DEC4D49-ACCD-4540-B954-423FA20E1771}" type="presParOf" srcId="{D968CCB4-C966-4D91-B2E5-C08C9E33F657}" destId="{299BCDE2-0691-408E-B272-F322698E7B2F}" srcOrd="0" destOrd="0" presId="urn:microsoft.com/office/officeart/2005/8/layout/hierarchy4"/>
    <dgm:cxn modelId="{0E2D7434-2484-4351-B22E-83D22FD369DF}" type="presParOf" srcId="{D968CCB4-C966-4D91-B2E5-C08C9E33F657}" destId="{A670609E-5AF7-4432-AF38-451DB24BD50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594AA73-C1D9-446B-B924-3CE06237E970}" type="doc">
      <dgm:prSet loTypeId="urn:microsoft.com/office/officeart/2005/8/layout/default#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15190780-E003-4CBB-9225-D775F8BC37B8}">
      <dgm:prSet phldrT="[Tekst]" custT="1"/>
      <dgm:spPr/>
      <dgm:t>
        <a:bodyPr/>
        <a:lstStyle/>
        <a:p>
          <a:r>
            <a:rPr lang="pl-PL" altLang="pl-PL" sz="2400" dirty="0" smtClean="0">
              <a:latin typeface="Century Gothic" pitchFamily="34" charset="0"/>
            </a:rPr>
            <a:t>Rezygnacja </a:t>
          </a:r>
          <a:br>
            <a:rPr lang="pl-PL" altLang="pl-PL" sz="2400" dirty="0" smtClean="0">
              <a:latin typeface="Century Gothic" pitchFamily="34" charset="0"/>
            </a:rPr>
          </a:br>
          <a:r>
            <a:rPr lang="pl-PL" altLang="pl-PL" sz="2400" dirty="0" smtClean="0">
              <a:latin typeface="Century Gothic" pitchFamily="34" charset="0"/>
            </a:rPr>
            <a:t>z ustanawiania </a:t>
          </a:r>
          <a:br>
            <a:rPr lang="pl-PL" altLang="pl-PL" sz="2400" dirty="0" smtClean="0">
              <a:latin typeface="Century Gothic" pitchFamily="34" charset="0"/>
            </a:rPr>
          </a:br>
          <a:r>
            <a:rPr lang="pl-PL" altLang="pl-PL" sz="2400" dirty="0" smtClean="0">
              <a:latin typeface="Century Gothic" pitchFamily="34" charset="0"/>
            </a:rPr>
            <a:t>celów publicznych </a:t>
          </a:r>
          <a:br>
            <a:rPr lang="pl-PL" altLang="pl-PL" sz="2400" dirty="0" smtClean="0">
              <a:latin typeface="Century Gothic" pitchFamily="34" charset="0"/>
            </a:rPr>
          </a:br>
          <a:r>
            <a:rPr lang="pl-PL" altLang="pl-PL" sz="2400" dirty="0" smtClean="0">
              <a:latin typeface="Century Gothic" pitchFamily="34" charset="0"/>
            </a:rPr>
            <a:t>w przepisach odrębnych</a:t>
          </a:r>
        </a:p>
      </dgm:t>
    </dgm:pt>
    <dgm:pt modelId="{887A3413-2687-4FED-B922-E2AE112EFF97}" type="parTrans" cxnId="{6BB526E6-B8BE-4A4E-9B7D-33A8BE177766}">
      <dgm:prSet/>
      <dgm:spPr/>
      <dgm:t>
        <a:bodyPr/>
        <a:lstStyle/>
        <a:p>
          <a:endParaRPr lang="pl-PL"/>
        </a:p>
      </dgm:t>
    </dgm:pt>
    <dgm:pt modelId="{D602C526-EAE9-46CE-9B76-1B5968B9E6A3}" type="sibTrans" cxnId="{6BB526E6-B8BE-4A4E-9B7D-33A8BE177766}">
      <dgm:prSet/>
      <dgm:spPr/>
      <dgm:t>
        <a:bodyPr/>
        <a:lstStyle/>
        <a:p>
          <a:endParaRPr lang="pl-PL"/>
        </a:p>
      </dgm:t>
    </dgm:pt>
    <dgm:pt modelId="{69B1E015-5988-4910-9FB5-0FBB3CDB63E5}" type="pres">
      <dgm:prSet presAssocID="{1594AA73-C1D9-446B-B924-3CE06237E97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DA0C92C-FA74-480B-A32F-0F799E3B02CE}" type="pres">
      <dgm:prSet presAssocID="{15190780-E003-4CBB-9225-D775F8BC37B8}" presName="node" presStyleLbl="node1" presStyleIdx="0" presStyleCnt="1" custScaleY="205769" custLinFactNeighborX="-49" custLinFactNeighborY="118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</dgm:ptLst>
  <dgm:cxnLst>
    <dgm:cxn modelId="{0427F517-2D7E-4034-8A6D-5CF30BDD4F10}" type="presOf" srcId="{1594AA73-C1D9-446B-B924-3CE06237E970}" destId="{69B1E015-5988-4910-9FB5-0FBB3CDB63E5}" srcOrd="0" destOrd="0" presId="urn:microsoft.com/office/officeart/2005/8/layout/default#1"/>
    <dgm:cxn modelId="{457BB952-51ED-4CF6-AE69-196F55B7708B}" type="presOf" srcId="{15190780-E003-4CBB-9225-D775F8BC37B8}" destId="{5DA0C92C-FA74-480B-A32F-0F799E3B02CE}" srcOrd="0" destOrd="0" presId="urn:microsoft.com/office/officeart/2005/8/layout/default#1"/>
    <dgm:cxn modelId="{6BB526E6-B8BE-4A4E-9B7D-33A8BE177766}" srcId="{1594AA73-C1D9-446B-B924-3CE06237E970}" destId="{15190780-E003-4CBB-9225-D775F8BC37B8}" srcOrd="0" destOrd="0" parTransId="{887A3413-2687-4FED-B922-E2AE112EFF97}" sibTransId="{D602C526-EAE9-46CE-9B76-1B5968B9E6A3}"/>
    <dgm:cxn modelId="{8B8B8104-4779-44BD-B2C7-58993060FCB0}" type="presParOf" srcId="{69B1E015-5988-4910-9FB5-0FBB3CDB63E5}" destId="{5DA0C92C-FA74-480B-A32F-0F799E3B02CE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A34BB3F-4F96-4EBE-A1BA-BCA261F358D7}" type="doc">
      <dgm:prSet loTypeId="urn:microsoft.com/office/officeart/2005/8/layout/hierarchy4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063B15E9-E82E-446D-99C1-4D6D28594DBE}">
      <dgm:prSet phldrT="[Tekst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pl-PL" altLang="pl-PL" sz="2400" dirty="0" smtClean="0">
              <a:latin typeface="Century Gothic" pitchFamily="34" charset="0"/>
            </a:rPr>
            <a:t>Rozmieszczenie</a:t>
          </a:r>
        </a:p>
        <a:p>
          <a:pPr marL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pl-PL" altLang="pl-PL" sz="1800" dirty="0" smtClean="0">
              <a:latin typeface="Century Gothic" pitchFamily="34" charset="0"/>
            </a:rPr>
            <a:t>Wstępny przebieg inwestycji, koordynacja między inwestorami oraz </a:t>
          </a:r>
          <a:br>
            <a:rPr lang="pl-PL" altLang="pl-PL" sz="1800" dirty="0" smtClean="0">
              <a:latin typeface="Century Gothic" pitchFamily="34" charset="0"/>
            </a:rPr>
          </a:br>
          <a:r>
            <a:rPr lang="pl-PL" altLang="pl-PL" sz="1800" dirty="0" smtClean="0">
              <a:latin typeface="Century Gothic" pitchFamily="34" charset="0"/>
            </a:rPr>
            <a:t>z gminami</a:t>
          </a:r>
          <a:endParaRPr lang="pl-PL" altLang="pl-PL" sz="1800" dirty="0">
            <a:latin typeface="Century Gothic" pitchFamily="34" charset="0"/>
          </a:endParaRPr>
        </a:p>
      </dgm:t>
    </dgm:pt>
    <dgm:pt modelId="{8A3DA65C-2986-4AC6-9D7E-CE7C41CD1B46}" type="parTrans" cxnId="{7B3436FD-736D-4BB4-B9AE-81CB322F6C55}">
      <dgm:prSet/>
      <dgm:spPr/>
      <dgm:t>
        <a:bodyPr/>
        <a:lstStyle/>
        <a:p>
          <a:endParaRPr lang="pl-PL"/>
        </a:p>
      </dgm:t>
    </dgm:pt>
    <dgm:pt modelId="{07D2702D-40A9-498D-95C7-B19D12A28B00}" type="sibTrans" cxnId="{7B3436FD-736D-4BB4-B9AE-81CB322F6C55}">
      <dgm:prSet/>
      <dgm:spPr/>
      <dgm:t>
        <a:bodyPr/>
        <a:lstStyle/>
        <a:p>
          <a:endParaRPr lang="pl-PL"/>
        </a:p>
      </dgm:t>
    </dgm:pt>
    <dgm:pt modelId="{57D3CEE2-5762-4121-8193-02864523305E}">
      <dgm:prSet custT="1"/>
      <dgm:spPr/>
      <dgm:t>
        <a:bodyPr/>
        <a:lstStyle/>
        <a:p>
          <a:r>
            <a:rPr lang="pl-PL" altLang="pl-PL" sz="2400" dirty="0" smtClean="0">
              <a:latin typeface="Century Gothic" pitchFamily="34" charset="0"/>
            </a:rPr>
            <a:t>Decyzja środowiskowo-lokalizacyjna</a:t>
          </a:r>
        </a:p>
        <a:p>
          <a:r>
            <a:rPr lang="pl-PL" altLang="pl-PL" sz="1800" dirty="0" smtClean="0">
              <a:latin typeface="Century Gothic" pitchFamily="34" charset="0"/>
            </a:rPr>
            <a:t>Zabezpieczenie terenu pod inwestycję, dostęp do nieruchomości w celu badań / prac przygotowawczych</a:t>
          </a:r>
          <a:endParaRPr lang="pl-PL" altLang="pl-PL" sz="1800" dirty="0">
            <a:latin typeface="Century Gothic" pitchFamily="34" charset="0"/>
          </a:endParaRPr>
        </a:p>
      </dgm:t>
    </dgm:pt>
    <dgm:pt modelId="{33041863-FFAA-4D6F-AFA8-97DCB83D31CA}" type="parTrans" cxnId="{5023265E-1E43-4D98-840E-66F6E26EDBD1}">
      <dgm:prSet/>
      <dgm:spPr/>
      <dgm:t>
        <a:bodyPr/>
        <a:lstStyle/>
        <a:p>
          <a:endParaRPr lang="pl-PL"/>
        </a:p>
      </dgm:t>
    </dgm:pt>
    <dgm:pt modelId="{BE5323FE-9672-4D5E-A01C-6E31D72759CC}" type="sibTrans" cxnId="{5023265E-1E43-4D98-840E-66F6E26EDBD1}">
      <dgm:prSet/>
      <dgm:spPr/>
      <dgm:t>
        <a:bodyPr/>
        <a:lstStyle/>
        <a:p>
          <a:endParaRPr lang="pl-PL"/>
        </a:p>
      </dgm:t>
    </dgm:pt>
    <dgm:pt modelId="{36079521-7BFE-41B7-B805-F09B41CDB58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pl-PL" altLang="pl-PL" sz="2400" dirty="0" smtClean="0">
              <a:latin typeface="Century Gothic" pitchFamily="34" charset="0"/>
            </a:rPr>
            <a:t>Decyzja zintegrowana</a:t>
          </a: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pl-PL" altLang="pl-PL" sz="1800" dirty="0" smtClean="0">
              <a:latin typeface="Century Gothic" pitchFamily="34" charset="0"/>
            </a:rPr>
            <a:t>Wywłaszczenie + podział </a:t>
          </a:r>
          <a:br>
            <a:rPr lang="pl-PL" altLang="pl-PL" sz="1800" dirty="0" smtClean="0">
              <a:latin typeface="Century Gothic" pitchFamily="34" charset="0"/>
            </a:rPr>
          </a:br>
          <a:r>
            <a:rPr lang="pl-PL" altLang="pl-PL" sz="1800" dirty="0" smtClean="0">
              <a:latin typeface="Century Gothic" pitchFamily="34" charset="0"/>
            </a:rPr>
            <a:t>+ zgoda inwestycyjna</a:t>
          </a:r>
          <a:endParaRPr lang="pl-PL" altLang="pl-PL" sz="1800" dirty="0">
            <a:latin typeface="Century Gothic" pitchFamily="34" charset="0"/>
          </a:endParaRPr>
        </a:p>
      </dgm:t>
    </dgm:pt>
    <dgm:pt modelId="{B2273C38-D9CA-4343-8451-913E2D07911A}" type="parTrans" cxnId="{6B6803EE-059D-446F-B25A-4FBB0DB9A6D5}">
      <dgm:prSet/>
      <dgm:spPr/>
      <dgm:t>
        <a:bodyPr/>
        <a:lstStyle/>
        <a:p>
          <a:endParaRPr lang="pl-PL"/>
        </a:p>
      </dgm:t>
    </dgm:pt>
    <dgm:pt modelId="{78024AD4-4AAC-4A38-B0B1-29BB37B83168}" type="sibTrans" cxnId="{6B6803EE-059D-446F-B25A-4FBB0DB9A6D5}">
      <dgm:prSet/>
      <dgm:spPr/>
      <dgm:t>
        <a:bodyPr/>
        <a:lstStyle/>
        <a:p>
          <a:endParaRPr lang="pl-PL"/>
        </a:p>
      </dgm:t>
    </dgm:pt>
    <dgm:pt modelId="{FFDBBBE6-7247-4CB8-A908-7F0CBB817820}" type="pres">
      <dgm:prSet presAssocID="{EA34BB3F-4F96-4EBE-A1BA-BCA261F358D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8C047B1F-7984-4EEE-9EFB-D2A4B5074A6F}" type="pres">
      <dgm:prSet presAssocID="{063B15E9-E82E-446D-99C1-4D6D28594DBE}" presName="vertOne" presStyleCnt="0"/>
      <dgm:spPr/>
      <dgm:t>
        <a:bodyPr/>
        <a:lstStyle/>
        <a:p>
          <a:endParaRPr lang="pl-PL"/>
        </a:p>
      </dgm:t>
    </dgm:pt>
    <dgm:pt modelId="{7024C3AC-B6FA-4968-A370-0F88E2D9AF37}" type="pres">
      <dgm:prSet presAssocID="{063B15E9-E82E-446D-99C1-4D6D28594DBE}" presName="txOne" presStyleLbl="node0" presStyleIdx="0" presStyleCnt="3" custScaleX="119326" custLinFactNeighborX="2494" custLinFactNeighborY="221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AC266D9-98CA-4CAD-A7C3-5C965A1E7C52}" type="pres">
      <dgm:prSet presAssocID="{063B15E9-E82E-446D-99C1-4D6D28594DBE}" presName="horzOne" presStyleCnt="0"/>
      <dgm:spPr/>
      <dgm:t>
        <a:bodyPr/>
        <a:lstStyle/>
        <a:p>
          <a:endParaRPr lang="pl-PL"/>
        </a:p>
      </dgm:t>
    </dgm:pt>
    <dgm:pt modelId="{649C84AD-8F6C-498C-AD5C-C8C0830AD30E}" type="pres">
      <dgm:prSet presAssocID="{07D2702D-40A9-498D-95C7-B19D12A28B00}" presName="sibSpaceOne" presStyleCnt="0"/>
      <dgm:spPr/>
      <dgm:t>
        <a:bodyPr/>
        <a:lstStyle/>
        <a:p>
          <a:endParaRPr lang="pl-PL"/>
        </a:p>
      </dgm:t>
    </dgm:pt>
    <dgm:pt modelId="{AB92AF7B-B13A-42BA-8CF8-53BDAAE10BA0}" type="pres">
      <dgm:prSet presAssocID="{57D3CEE2-5762-4121-8193-02864523305E}" presName="vertOne" presStyleCnt="0"/>
      <dgm:spPr/>
      <dgm:t>
        <a:bodyPr/>
        <a:lstStyle/>
        <a:p>
          <a:endParaRPr lang="pl-PL"/>
        </a:p>
      </dgm:t>
    </dgm:pt>
    <dgm:pt modelId="{7EE82B29-9E66-4486-9097-3A3557CD2F7D}" type="pres">
      <dgm:prSet presAssocID="{57D3CEE2-5762-4121-8193-02864523305E}" presName="txOne" presStyleLbl="node0" presStyleIdx="1" presStyleCnt="3" custScaleX="114642" custLinFactNeighborX="-1102" custLinFactNeighborY="-114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A12B49F-3DBC-4E55-A51C-7F8EDCE90676}" type="pres">
      <dgm:prSet presAssocID="{57D3CEE2-5762-4121-8193-02864523305E}" presName="horzOne" presStyleCnt="0"/>
      <dgm:spPr/>
      <dgm:t>
        <a:bodyPr/>
        <a:lstStyle/>
        <a:p>
          <a:endParaRPr lang="pl-PL"/>
        </a:p>
      </dgm:t>
    </dgm:pt>
    <dgm:pt modelId="{A8D5FBF8-375A-4E07-9FAE-1256511E5F6D}" type="pres">
      <dgm:prSet presAssocID="{BE5323FE-9672-4D5E-A01C-6E31D72759CC}" presName="sibSpaceOne" presStyleCnt="0"/>
      <dgm:spPr/>
      <dgm:t>
        <a:bodyPr/>
        <a:lstStyle/>
        <a:p>
          <a:endParaRPr lang="pl-PL"/>
        </a:p>
      </dgm:t>
    </dgm:pt>
    <dgm:pt modelId="{4C25AFD6-CDE4-465F-9CDF-7ECC130C1EBD}" type="pres">
      <dgm:prSet presAssocID="{36079521-7BFE-41B7-B805-F09B41CDB589}" presName="vertOne" presStyleCnt="0"/>
      <dgm:spPr/>
      <dgm:t>
        <a:bodyPr/>
        <a:lstStyle/>
        <a:p>
          <a:endParaRPr lang="pl-PL"/>
        </a:p>
      </dgm:t>
    </dgm:pt>
    <dgm:pt modelId="{9A6CFD37-1471-421B-987C-AC6216205359}" type="pres">
      <dgm:prSet presAssocID="{36079521-7BFE-41B7-B805-F09B41CDB589}" presName="txOne" presStyleLbl="node0" presStyleIdx="2" presStyleCnt="3" custScaleX="123288" custLinFactNeighborX="-1102" custLinFactNeighborY="-114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679FEA7-8713-4189-97BC-5EBD2E2FE107}" type="pres">
      <dgm:prSet presAssocID="{36079521-7BFE-41B7-B805-F09B41CDB589}" presName="horzOne" presStyleCnt="0"/>
      <dgm:spPr/>
      <dgm:t>
        <a:bodyPr/>
        <a:lstStyle/>
        <a:p>
          <a:endParaRPr lang="pl-PL"/>
        </a:p>
      </dgm:t>
    </dgm:pt>
  </dgm:ptLst>
  <dgm:cxnLst>
    <dgm:cxn modelId="{5023265E-1E43-4D98-840E-66F6E26EDBD1}" srcId="{EA34BB3F-4F96-4EBE-A1BA-BCA261F358D7}" destId="{57D3CEE2-5762-4121-8193-02864523305E}" srcOrd="1" destOrd="0" parTransId="{33041863-FFAA-4D6F-AFA8-97DCB83D31CA}" sibTransId="{BE5323FE-9672-4D5E-A01C-6E31D72759CC}"/>
    <dgm:cxn modelId="{7B3436FD-736D-4BB4-B9AE-81CB322F6C55}" srcId="{EA34BB3F-4F96-4EBE-A1BA-BCA261F358D7}" destId="{063B15E9-E82E-446D-99C1-4D6D28594DBE}" srcOrd="0" destOrd="0" parTransId="{8A3DA65C-2986-4AC6-9D7E-CE7C41CD1B46}" sibTransId="{07D2702D-40A9-498D-95C7-B19D12A28B00}"/>
    <dgm:cxn modelId="{6B6803EE-059D-446F-B25A-4FBB0DB9A6D5}" srcId="{EA34BB3F-4F96-4EBE-A1BA-BCA261F358D7}" destId="{36079521-7BFE-41B7-B805-F09B41CDB589}" srcOrd="2" destOrd="0" parTransId="{B2273C38-D9CA-4343-8451-913E2D07911A}" sibTransId="{78024AD4-4AAC-4A38-B0B1-29BB37B83168}"/>
    <dgm:cxn modelId="{13462521-B587-46B6-BCC7-727BD57F4D36}" type="presOf" srcId="{57D3CEE2-5762-4121-8193-02864523305E}" destId="{7EE82B29-9E66-4486-9097-3A3557CD2F7D}" srcOrd="0" destOrd="0" presId="urn:microsoft.com/office/officeart/2005/8/layout/hierarchy4"/>
    <dgm:cxn modelId="{B9EBB5D3-EAC2-47E9-A787-6B50B2365682}" type="presOf" srcId="{063B15E9-E82E-446D-99C1-4D6D28594DBE}" destId="{7024C3AC-B6FA-4968-A370-0F88E2D9AF37}" srcOrd="0" destOrd="0" presId="urn:microsoft.com/office/officeart/2005/8/layout/hierarchy4"/>
    <dgm:cxn modelId="{2299C008-C708-46A6-B94F-9D732415644B}" type="presOf" srcId="{EA34BB3F-4F96-4EBE-A1BA-BCA261F358D7}" destId="{FFDBBBE6-7247-4CB8-A908-7F0CBB817820}" srcOrd="0" destOrd="0" presId="urn:microsoft.com/office/officeart/2005/8/layout/hierarchy4"/>
    <dgm:cxn modelId="{A7246726-F2E4-45EF-945C-D5AC35CDDD8E}" type="presOf" srcId="{36079521-7BFE-41B7-B805-F09B41CDB589}" destId="{9A6CFD37-1471-421B-987C-AC6216205359}" srcOrd="0" destOrd="0" presId="urn:microsoft.com/office/officeart/2005/8/layout/hierarchy4"/>
    <dgm:cxn modelId="{4E6634C0-AB5D-48A3-A06E-91ECA720C675}" type="presParOf" srcId="{FFDBBBE6-7247-4CB8-A908-7F0CBB817820}" destId="{8C047B1F-7984-4EEE-9EFB-D2A4B5074A6F}" srcOrd="0" destOrd="0" presId="urn:microsoft.com/office/officeart/2005/8/layout/hierarchy4"/>
    <dgm:cxn modelId="{327C6D4B-3D24-460E-A1FE-EB0378F78FAF}" type="presParOf" srcId="{8C047B1F-7984-4EEE-9EFB-D2A4B5074A6F}" destId="{7024C3AC-B6FA-4968-A370-0F88E2D9AF37}" srcOrd="0" destOrd="0" presId="urn:microsoft.com/office/officeart/2005/8/layout/hierarchy4"/>
    <dgm:cxn modelId="{C88F1BB1-8F26-47D8-A879-5D1A330110B3}" type="presParOf" srcId="{8C047B1F-7984-4EEE-9EFB-D2A4B5074A6F}" destId="{2AC266D9-98CA-4CAD-A7C3-5C965A1E7C52}" srcOrd="1" destOrd="0" presId="urn:microsoft.com/office/officeart/2005/8/layout/hierarchy4"/>
    <dgm:cxn modelId="{DDB0DBAC-D44D-4672-813A-A47F4830ABA4}" type="presParOf" srcId="{FFDBBBE6-7247-4CB8-A908-7F0CBB817820}" destId="{649C84AD-8F6C-498C-AD5C-C8C0830AD30E}" srcOrd="1" destOrd="0" presId="urn:microsoft.com/office/officeart/2005/8/layout/hierarchy4"/>
    <dgm:cxn modelId="{43A4AF28-BF69-45F3-A07D-C9CE88D04214}" type="presParOf" srcId="{FFDBBBE6-7247-4CB8-A908-7F0CBB817820}" destId="{AB92AF7B-B13A-42BA-8CF8-53BDAAE10BA0}" srcOrd="2" destOrd="0" presId="urn:microsoft.com/office/officeart/2005/8/layout/hierarchy4"/>
    <dgm:cxn modelId="{9AF6FDFF-D947-44A0-9335-00699E3EC7A6}" type="presParOf" srcId="{AB92AF7B-B13A-42BA-8CF8-53BDAAE10BA0}" destId="{7EE82B29-9E66-4486-9097-3A3557CD2F7D}" srcOrd="0" destOrd="0" presId="urn:microsoft.com/office/officeart/2005/8/layout/hierarchy4"/>
    <dgm:cxn modelId="{593D4CDC-745B-4ED5-900E-187A625E9F1A}" type="presParOf" srcId="{AB92AF7B-B13A-42BA-8CF8-53BDAAE10BA0}" destId="{6A12B49F-3DBC-4E55-A51C-7F8EDCE90676}" srcOrd="1" destOrd="0" presId="urn:microsoft.com/office/officeart/2005/8/layout/hierarchy4"/>
    <dgm:cxn modelId="{0818878E-B34F-460F-8CFA-515264293E97}" type="presParOf" srcId="{FFDBBBE6-7247-4CB8-A908-7F0CBB817820}" destId="{A8D5FBF8-375A-4E07-9FAE-1256511E5F6D}" srcOrd="3" destOrd="0" presId="urn:microsoft.com/office/officeart/2005/8/layout/hierarchy4"/>
    <dgm:cxn modelId="{41B4EF88-8944-4A85-8E3F-39CF9E75A576}" type="presParOf" srcId="{FFDBBBE6-7247-4CB8-A908-7F0CBB817820}" destId="{4C25AFD6-CDE4-465F-9CDF-7ECC130C1EBD}" srcOrd="4" destOrd="0" presId="urn:microsoft.com/office/officeart/2005/8/layout/hierarchy4"/>
    <dgm:cxn modelId="{1394BECB-9633-412A-A13D-783AF1F32C1B}" type="presParOf" srcId="{4C25AFD6-CDE4-465F-9CDF-7ECC130C1EBD}" destId="{9A6CFD37-1471-421B-987C-AC6216205359}" srcOrd="0" destOrd="0" presId="urn:microsoft.com/office/officeart/2005/8/layout/hierarchy4"/>
    <dgm:cxn modelId="{03E0B77A-4D54-4D30-B675-06D05D4020E7}" type="presParOf" srcId="{4C25AFD6-CDE4-465F-9CDF-7ECC130C1EBD}" destId="{C679FEA7-8713-4189-97BC-5EBD2E2FE10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1FE9B75-B885-4319-A95D-47608543E553}" type="doc">
      <dgm:prSet loTypeId="urn:microsoft.com/office/officeart/2005/8/layout/hierarchy4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CDD6C49B-1997-42AA-AE2F-4A1CDCDFA32A}" type="pres">
      <dgm:prSet presAssocID="{21FE9B75-B885-4319-A95D-47608543E55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</dgm:ptLst>
  <dgm:cxnLst>
    <dgm:cxn modelId="{F8B85B8F-0EB3-4CBD-9DBF-775043687411}" type="presOf" srcId="{21FE9B75-B885-4319-A95D-47608543E553}" destId="{CDD6C49B-1997-42AA-AE2F-4A1CDCDFA32A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A34BB3F-4F96-4EBE-A1BA-BCA261F358D7}" type="doc">
      <dgm:prSet loTypeId="urn:microsoft.com/office/officeart/2005/8/layout/hierarchy4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063B15E9-E82E-446D-99C1-4D6D28594DBE}">
      <dgm:prSet phldrT="[Tekst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pl-PL" altLang="pl-PL" sz="1600" dirty="0" smtClean="0">
              <a:latin typeface="Century Gothic" pitchFamily="34" charset="0"/>
            </a:rPr>
            <a:t>Rezygnacja z najbardziej dotkliwych dla obywateli rozwiązań znanych ze specustaw – np. </a:t>
          </a:r>
          <a:r>
            <a:rPr lang="pl-PL" altLang="pl-PL" sz="2000" dirty="0" smtClean="0">
              <a:latin typeface="Century Gothic" pitchFamily="34" charset="0"/>
            </a:rPr>
            <a:t>wydłużenie terminów</a:t>
          </a:r>
          <a:r>
            <a:rPr lang="pl-PL" altLang="pl-PL" sz="1800" dirty="0" smtClean="0">
              <a:latin typeface="Century Gothic" pitchFamily="34" charset="0"/>
            </a:rPr>
            <a:t> </a:t>
          </a:r>
          <a:r>
            <a:rPr lang="pl-PL" altLang="pl-PL" sz="1600" dirty="0" smtClean="0">
              <a:latin typeface="Century Gothic" pitchFamily="34" charset="0"/>
            </a:rPr>
            <a:t>na kwestionowanie decyzji zintegrowanej</a:t>
          </a:r>
          <a:endParaRPr lang="pl-PL" altLang="pl-PL" sz="1600" dirty="0">
            <a:latin typeface="Century Gothic" pitchFamily="34" charset="0"/>
          </a:endParaRPr>
        </a:p>
      </dgm:t>
    </dgm:pt>
    <dgm:pt modelId="{8A3DA65C-2986-4AC6-9D7E-CE7C41CD1B46}" type="parTrans" cxnId="{7B3436FD-736D-4BB4-B9AE-81CB322F6C55}">
      <dgm:prSet/>
      <dgm:spPr/>
      <dgm:t>
        <a:bodyPr/>
        <a:lstStyle/>
        <a:p>
          <a:endParaRPr lang="pl-PL"/>
        </a:p>
      </dgm:t>
    </dgm:pt>
    <dgm:pt modelId="{07D2702D-40A9-498D-95C7-B19D12A28B00}" type="sibTrans" cxnId="{7B3436FD-736D-4BB4-B9AE-81CB322F6C55}">
      <dgm:prSet/>
      <dgm:spPr/>
      <dgm:t>
        <a:bodyPr/>
        <a:lstStyle/>
        <a:p>
          <a:endParaRPr lang="pl-PL"/>
        </a:p>
      </dgm:t>
    </dgm:pt>
    <dgm:pt modelId="{57D3CEE2-5762-4121-8193-02864523305E}">
      <dgm:prSet custT="1"/>
      <dgm:spPr/>
      <dgm:t>
        <a:bodyPr/>
        <a:lstStyle/>
        <a:p>
          <a:r>
            <a:rPr lang="pl-PL" altLang="pl-PL" sz="2000" dirty="0" smtClean="0">
              <a:latin typeface="Century Gothic" pitchFamily="34" charset="0"/>
            </a:rPr>
            <a:t>Dostosowanie </a:t>
          </a:r>
          <a:r>
            <a:rPr lang="pl-PL" altLang="pl-PL" sz="1600" dirty="0" smtClean="0">
              <a:latin typeface="Century Gothic" pitchFamily="34" charset="0"/>
            </a:rPr>
            <a:t>decyzji środowiskowo-lokalizacyjnej do zmiany w obszarze ochrony środowiska (od 1 stycznia 2017 r.)</a:t>
          </a:r>
          <a:endParaRPr lang="pl-PL" altLang="pl-PL" sz="1600" dirty="0">
            <a:latin typeface="Century Gothic" pitchFamily="34" charset="0"/>
          </a:endParaRPr>
        </a:p>
      </dgm:t>
    </dgm:pt>
    <dgm:pt modelId="{33041863-FFAA-4D6F-AFA8-97DCB83D31CA}" type="parTrans" cxnId="{5023265E-1E43-4D98-840E-66F6E26EDBD1}">
      <dgm:prSet/>
      <dgm:spPr/>
      <dgm:t>
        <a:bodyPr/>
        <a:lstStyle/>
        <a:p>
          <a:endParaRPr lang="pl-PL"/>
        </a:p>
      </dgm:t>
    </dgm:pt>
    <dgm:pt modelId="{BE5323FE-9672-4D5E-A01C-6E31D72759CC}" type="sibTrans" cxnId="{5023265E-1E43-4D98-840E-66F6E26EDBD1}">
      <dgm:prSet/>
      <dgm:spPr/>
      <dgm:t>
        <a:bodyPr/>
        <a:lstStyle/>
        <a:p>
          <a:endParaRPr lang="pl-PL"/>
        </a:p>
      </dgm:t>
    </dgm:pt>
    <dgm:pt modelId="{36079521-7BFE-41B7-B805-F09B41CDB58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pl-PL" altLang="pl-PL" sz="1600" dirty="0" smtClean="0">
              <a:latin typeface="Century Gothic" pitchFamily="34" charset="0"/>
            </a:rPr>
            <a:t>Wspólne regulacje dla inwestycji celu publicznego – aktualny jest zamiar </a:t>
          </a:r>
          <a:r>
            <a:rPr lang="pl-PL" altLang="pl-PL" sz="2000" dirty="0" smtClean="0">
              <a:latin typeface="Century Gothic" pitchFamily="34" charset="0"/>
            </a:rPr>
            <a:t>integracji </a:t>
          </a:r>
          <a:r>
            <a:rPr lang="pl-PL" altLang="pl-PL" sz="1600" dirty="0" smtClean="0">
              <a:latin typeface="Century Gothic" pitchFamily="34" charset="0"/>
            </a:rPr>
            <a:t>wszystkich specustaw inwestycyjnych</a:t>
          </a:r>
          <a:endParaRPr lang="pl-PL" altLang="pl-PL" sz="1600" dirty="0">
            <a:latin typeface="Century Gothic" pitchFamily="34" charset="0"/>
          </a:endParaRPr>
        </a:p>
      </dgm:t>
    </dgm:pt>
    <dgm:pt modelId="{B2273C38-D9CA-4343-8451-913E2D07911A}" type="parTrans" cxnId="{6B6803EE-059D-446F-B25A-4FBB0DB9A6D5}">
      <dgm:prSet/>
      <dgm:spPr/>
      <dgm:t>
        <a:bodyPr/>
        <a:lstStyle/>
        <a:p>
          <a:endParaRPr lang="pl-PL"/>
        </a:p>
      </dgm:t>
    </dgm:pt>
    <dgm:pt modelId="{78024AD4-4AAC-4A38-B0B1-29BB37B83168}" type="sibTrans" cxnId="{6B6803EE-059D-446F-B25A-4FBB0DB9A6D5}">
      <dgm:prSet/>
      <dgm:spPr/>
      <dgm:t>
        <a:bodyPr/>
        <a:lstStyle/>
        <a:p>
          <a:endParaRPr lang="pl-PL"/>
        </a:p>
      </dgm:t>
    </dgm:pt>
    <dgm:pt modelId="{FFDBBBE6-7247-4CB8-A908-7F0CBB817820}" type="pres">
      <dgm:prSet presAssocID="{EA34BB3F-4F96-4EBE-A1BA-BCA261F358D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8C047B1F-7984-4EEE-9EFB-D2A4B5074A6F}" type="pres">
      <dgm:prSet presAssocID="{063B15E9-E82E-446D-99C1-4D6D28594DBE}" presName="vertOne" presStyleCnt="0"/>
      <dgm:spPr/>
      <dgm:t>
        <a:bodyPr/>
        <a:lstStyle/>
        <a:p>
          <a:endParaRPr lang="pl-PL"/>
        </a:p>
      </dgm:t>
    </dgm:pt>
    <dgm:pt modelId="{7024C3AC-B6FA-4968-A370-0F88E2D9AF37}" type="pres">
      <dgm:prSet presAssocID="{063B15E9-E82E-446D-99C1-4D6D28594DBE}" presName="txOne" presStyleLbl="node0" presStyleIdx="0" presStyleCnt="3" custScaleX="127802" custLinFactNeighborX="2494" custLinFactNeighborY="221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AC266D9-98CA-4CAD-A7C3-5C965A1E7C52}" type="pres">
      <dgm:prSet presAssocID="{063B15E9-E82E-446D-99C1-4D6D28594DBE}" presName="horzOne" presStyleCnt="0"/>
      <dgm:spPr/>
      <dgm:t>
        <a:bodyPr/>
        <a:lstStyle/>
        <a:p>
          <a:endParaRPr lang="pl-PL"/>
        </a:p>
      </dgm:t>
    </dgm:pt>
    <dgm:pt modelId="{649C84AD-8F6C-498C-AD5C-C8C0830AD30E}" type="pres">
      <dgm:prSet presAssocID="{07D2702D-40A9-498D-95C7-B19D12A28B00}" presName="sibSpaceOne" presStyleCnt="0"/>
      <dgm:spPr/>
      <dgm:t>
        <a:bodyPr/>
        <a:lstStyle/>
        <a:p>
          <a:endParaRPr lang="pl-PL"/>
        </a:p>
      </dgm:t>
    </dgm:pt>
    <dgm:pt modelId="{AB92AF7B-B13A-42BA-8CF8-53BDAAE10BA0}" type="pres">
      <dgm:prSet presAssocID="{57D3CEE2-5762-4121-8193-02864523305E}" presName="vertOne" presStyleCnt="0"/>
      <dgm:spPr/>
      <dgm:t>
        <a:bodyPr/>
        <a:lstStyle/>
        <a:p>
          <a:endParaRPr lang="pl-PL"/>
        </a:p>
      </dgm:t>
    </dgm:pt>
    <dgm:pt modelId="{7EE82B29-9E66-4486-9097-3A3557CD2F7D}" type="pres">
      <dgm:prSet presAssocID="{57D3CEE2-5762-4121-8193-02864523305E}" presName="txOne" presStyleLbl="node0" presStyleIdx="1" presStyleCnt="3" custScaleX="128233" custLinFactNeighborX="-1102" custLinFactNeighborY="-114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A12B49F-3DBC-4E55-A51C-7F8EDCE90676}" type="pres">
      <dgm:prSet presAssocID="{57D3CEE2-5762-4121-8193-02864523305E}" presName="horzOne" presStyleCnt="0"/>
      <dgm:spPr/>
      <dgm:t>
        <a:bodyPr/>
        <a:lstStyle/>
        <a:p>
          <a:endParaRPr lang="pl-PL"/>
        </a:p>
      </dgm:t>
    </dgm:pt>
    <dgm:pt modelId="{A8D5FBF8-375A-4E07-9FAE-1256511E5F6D}" type="pres">
      <dgm:prSet presAssocID="{BE5323FE-9672-4D5E-A01C-6E31D72759CC}" presName="sibSpaceOne" presStyleCnt="0"/>
      <dgm:spPr/>
      <dgm:t>
        <a:bodyPr/>
        <a:lstStyle/>
        <a:p>
          <a:endParaRPr lang="pl-PL"/>
        </a:p>
      </dgm:t>
    </dgm:pt>
    <dgm:pt modelId="{4C25AFD6-CDE4-465F-9CDF-7ECC130C1EBD}" type="pres">
      <dgm:prSet presAssocID="{36079521-7BFE-41B7-B805-F09B41CDB589}" presName="vertOne" presStyleCnt="0"/>
      <dgm:spPr/>
      <dgm:t>
        <a:bodyPr/>
        <a:lstStyle/>
        <a:p>
          <a:endParaRPr lang="pl-PL"/>
        </a:p>
      </dgm:t>
    </dgm:pt>
    <dgm:pt modelId="{9A6CFD37-1471-421B-987C-AC6216205359}" type="pres">
      <dgm:prSet presAssocID="{36079521-7BFE-41B7-B805-F09B41CDB589}" presName="txOne" presStyleLbl="node0" presStyleIdx="2" presStyleCnt="3" custScaleX="123288" custLinFactNeighborX="-1102" custLinFactNeighborY="-114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679FEA7-8713-4189-97BC-5EBD2E2FE107}" type="pres">
      <dgm:prSet presAssocID="{36079521-7BFE-41B7-B805-F09B41CDB589}" presName="horzOne" presStyleCnt="0"/>
      <dgm:spPr/>
      <dgm:t>
        <a:bodyPr/>
        <a:lstStyle/>
        <a:p>
          <a:endParaRPr lang="pl-PL"/>
        </a:p>
      </dgm:t>
    </dgm:pt>
  </dgm:ptLst>
  <dgm:cxnLst>
    <dgm:cxn modelId="{5023265E-1E43-4D98-840E-66F6E26EDBD1}" srcId="{EA34BB3F-4F96-4EBE-A1BA-BCA261F358D7}" destId="{57D3CEE2-5762-4121-8193-02864523305E}" srcOrd="1" destOrd="0" parTransId="{33041863-FFAA-4D6F-AFA8-97DCB83D31CA}" sibTransId="{BE5323FE-9672-4D5E-A01C-6E31D72759CC}"/>
    <dgm:cxn modelId="{7B3436FD-736D-4BB4-B9AE-81CB322F6C55}" srcId="{EA34BB3F-4F96-4EBE-A1BA-BCA261F358D7}" destId="{063B15E9-E82E-446D-99C1-4D6D28594DBE}" srcOrd="0" destOrd="0" parTransId="{8A3DA65C-2986-4AC6-9D7E-CE7C41CD1B46}" sibTransId="{07D2702D-40A9-498D-95C7-B19D12A28B00}"/>
    <dgm:cxn modelId="{6B6803EE-059D-446F-B25A-4FBB0DB9A6D5}" srcId="{EA34BB3F-4F96-4EBE-A1BA-BCA261F358D7}" destId="{36079521-7BFE-41B7-B805-F09B41CDB589}" srcOrd="2" destOrd="0" parTransId="{B2273C38-D9CA-4343-8451-913E2D07911A}" sibTransId="{78024AD4-4AAC-4A38-B0B1-29BB37B83168}"/>
    <dgm:cxn modelId="{1A976AF3-CA14-46C7-8C45-D6459AF4C958}" type="presOf" srcId="{57D3CEE2-5762-4121-8193-02864523305E}" destId="{7EE82B29-9E66-4486-9097-3A3557CD2F7D}" srcOrd="0" destOrd="0" presId="urn:microsoft.com/office/officeart/2005/8/layout/hierarchy4"/>
    <dgm:cxn modelId="{565FA031-EF94-4E74-951C-50753D02A85B}" type="presOf" srcId="{36079521-7BFE-41B7-B805-F09B41CDB589}" destId="{9A6CFD37-1471-421B-987C-AC6216205359}" srcOrd="0" destOrd="0" presId="urn:microsoft.com/office/officeart/2005/8/layout/hierarchy4"/>
    <dgm:cxn modelId="{10F14038-E5CD-48BD-9414-E98C5CCF49D2}" type="presOf" srcId="{063B15E9-E82E-446D-99C1-4D6D28594DBE}" destId="{7024C3AC-B6FA-4968-A370-0F88E2D9AF37}" srcOrd="0" destOrd="0" presId="urn:microsoft.com/office/officeart/2005/8/layout/hierarchy4"/>
    <dgm:cxn modelId="{2C6C93A9-C940-49A8-88E7-7D9758CE9201}" type="presOf" srcId="{EA34BB3F-4F96-4EBE-A1BA-BCA261F358D7}" destId="{FFDBBBE6-7247-4CB8-A908-7F0CBB817820}" srcOrd="0" destOrd="0" presId="urn:microsoft.com/office/officeart/2005/8/layout/hierarchy4"/>
    <dgm:cxn modelId="{5A0E24E1-F86F-44D4-9166-4C214A5ADF72}" type="presParOf" srcId="{FFDBBBE6-7247-4CB8-A908-7F0CBB817820}" destId="{8C047B1F-7984-4EEE-9EFB-D2A4B5074A6F}" srcOrd="0" destOrd="0" presId="urn:microsoft.com/office/officeart/2005/8/layout/hierarchy4"/>
    <dgm:cxn modelId="{1EEEBD45-0123-4C10-8234-36359FF593B4}" type="presParOf" srcId="{8C047B1F-7984-4EEE-9EFB-D2A4B5074A6F}" destId="{7024C3AC-B6FA-4968-A370-0F88E2D9AF37}" srcOrd="0" destOrd="0" presId="urn:microsoft.com/office/officeart/2005/8/layout/hierarchy4"/>
    <dgm:cxn modelId="{9646661F-F22C-4DD1-B26E-934623C5EB7E}" type="presParOf" srcId="{8C047B1F-7984-4EEE-9EFB-D2A4B5074A6F}" destId="{2AC266D9-98CA-4CAD-A7C3-5C965A1E7C52}" srcOrd="1" destOrd="0" presId="urn:microsoft.com/office/officeart/2005/8/layout/hierarchy4"/>
    <dgm:cxn modelId="{68C528F9-5078-4C75-8159-89A64D3EA432}" type="presParOf" srcId="{FFDBBBE6-7247-4CB8-A908-7F0CBB817820}" destId="{649C84AD-8F6C-498C-AD5C-C8C0830AD30E}" srcOrd="1" destOrd="0" presId="urn:microsoft.com/office/officeart/2005/8/layout/hierarchy4"/>
    <dgm:cxn modelId="{A07302FB-1114-4F04-9601-EBABF6660FA3}" type="presParOf" srcId="{FFDBBBE6-7247-4CB8-A908-7F0CBB817820}" destId="{AB92AF7B-B13A-42BA-8CF8-53BDAAE10BA0}" srcOrd="2" destOrd="0" presId="urn:microsoft.com/office/officeart/2005/8/layout/hierarchy4"/>
    <dgm:cxn modelId="{1B2B3115-6221-4E3D-AECD-834538AC367E}" type="presParOf" srcId="{AB92AF7B-B13A-42BA-8CF8-53BDAAE10BA0}" destId="{7EE82B29-9E66-4486-9097-3A3557CD2F7D}" srcOrd="0" destOrd="0" presId="urn:microsoft.com/office/officeart/2005/8/layout/hierarchy4"/>
    <dgm:cxn modelId="{D982D7E6-7AE7-49BC-BE3D-1F0E2686438A}" type="presParOf" srcId="{AB92AF7B-B13A-42BA-8CF8-53BDAAE10BA0}" destId="{6A12B49F-3DBC-4E55-A51C-7F8EDCE90676}" srcOrd="1" destOrd="0" presId="urn:microsoft.com/office/officeart/2005/8/layout/hierarchy4"/>
    <dgm:cxn modelId="{B6B3234B-6C34-4E2C-A1D2-E7DB00F5FF89}" type="presParOf" srcId="{FFDBBBE6-7247-4CB8-A908-7F0CBB817820}" destId="{A8D5FBF8-375A-4E07-9FAE-1256511E5F6D}" srcOrd="3" destOrd="0" presId="urn:microsoft.com/office/officeart/2005/8/layout/hierarchy4"/>
    <dgm:cxn modelId="{74BE9E8E-7B85-451F-A13D-5E02E23B392C}" type="presParOf" srcId="{FFDBBBE6-7247-4CB8-A908-7F0CBB817820}" destId="{4C25AFD6-CDE4-465F-9CDF-7ECC130C1EBD}" srcOrd="4" destOrd="0" presId="urn:microsoft.com/office/officeart/2005/8/layout/hierarchy4"/>
    <dgm:cxn modelId="{6084C29B-97D5-4D68-B1AC-E4FF718182D3}" type="presParOf" srcId="{4C25AFD6-CDE4-465F-9CDF-7ECC130C1EBD}" destId="{9A6CFD37-1471-421B-987C-AC6216205359}" srcOrd="0" destOrd="0" presId="urn:microsoft.com/office/officeart/2005/8/layout/hierarchy4"/>
    <dgm:cxn modelId="{B074C1A1-423E-4C15-81A3-26926E9F7CB6}" type="presParOf" srcId="{4C25AFD6-CDE4-465F-9CDF-7ECC130C1EBD}" destId="{C679FEA7-8713-4189-97BC-5EBD2E2FE10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BBDDCE5-8889-41C3-B737-B1A8501CDC65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3A7BF172-29D4-407F-94A0-90D0AA44AAAE}">
      <dgm:prSet custT="1"/>
      <dgm:spPr/>
      <dgm:t>
        <a:bodyPr/>
        <a:lstStyle/>
        <a:p>
          <a:pPr rtl="0"/>
          <a:r>
            <a:rPr lang="pl-PL" altLang="pl-PL" sz="1800" dirty="0" smtClean="0">
              <a:latin typeface="Century Gothic" pitchFamily="34" charset="0"/>
            </a:rPr>
            <a:t>Wprowadzenie pojęcia pasa technicznego (na wzór pasa drogowego) dla wszystkich obiektów liniowych </a:t>
          </a:r>
          <a:endParaRPr lang="pl-PL" altLang="pl-PL" sz="1800" dirty="0">
            <a:latin typeface="Century Gothic" pitchFamily="34" charset="0"/>
          </a:endParaRPr>
        </a:p>
      </dgm:t>
    </dgm:pt>
    <dgm:pt modelId="{C2DD060D-CC66-4E00-9E54-B2DB16A083B1}" type="parTrans" cxnId="{EF81EA24-F91D-44A7-9B27-986385B0ABDE}">
      <dgm:prSet/>
      <dgm:spPr/>
      <dgm:t>
        <a:bodyPr/>
        <a:lstStyle/>
        <a:p>
          <a:endParaRPr lang="pl-PL">
            <a:solidFill>
              <a:srgbClr val="FF0000"/>
            </a:solidFill>
          </a:endParaRPr>
        </a:p>
      </dgm:t>
    </dgm:pt>
    <dgm:pt modelId="{2D7E8E83-C3A5-48BE-91F7-EB3EDB467BAA}" type="sibTrans" cxnId="{EF81EA24-F91D-44A7-9B27-986385B0ABDE}">
      <dgm:prSet/>
      <dgm:spPr/>
      <dgm:t>
        <a:bodyPr/>
        <a:lstStyle/>
        <a:p>
          <a:endParaRPr lang="pl-PL">
            <a:solidFill>
              <a:srgbClr val="FF0000"/>
            </a:solidFill>
          </a:endParaRPr>
        </a:p>
      </dgm:t>
    </dgm:pt>
    <dgm:pt modelId="{E012990F-430C-4636-8B29-A12692D1F903}">
      <dgm:prSet custT="1"/>
      <dgm:spPr/>
      <dgm:t>
        <a:bodyPr/>
        <a:lstStyle/>
        <a:p>
          <a:pPr rtl="0"/>
          <a:r>
            <a:rPr lang="pl-PL" altLang="pl-PL" sz="1600" dirty="0" smtClean="0">
              <a:latin typeface="Century Gothic" pitchFamily="34" charset="0"/>
            </a:rPr>
            <a:t>roboty budowlane w pasie technicznym będą traktowane jako przebudowa (zaliczane do niższej kategorii inwestycji)</a:t>
          </a:r>
          <a:endParaRPr lang="pl-PL" altLang="pl-PL" sz="1600" dirty="0">
            <a:latin typeface="Century Gothic" pitchFamily="34" charset="0"/>
          </a:endParaRPr>
        </a:p>
      </dgm:t>
    </dgm:pt>
    <dgm:pt modelId="{C7EBA54E-46B9-4D48-AF38-234544E4272A}" type="parTrans" cxnId="{60B92A78-5067-45B1-9CC4-29C73C6F9A9F}">
      <dgm:prSet/>
      <dgm:spPr/>
      <dgm:t>
        <a:bodyPr/>
        <a:lstStyle/>
        <a:p>
          <a:endParaRPr lang="pl-PL">
            <a:solidFill>
              <a:srgbClr val="FF0000"/>
            </a:solidFill>
          </a:endParaRPr>
        </a:p>
      </dgm:t>
    </dgm:pt>
    <dgm:pt modelId="{80EB4FEE-A470-4176-853F-1FEA5F0CD0EB}" type="sibTrans" cxnId="{60B92A78-5067-45B1-9CC4-29C73C6F9A9F}">
      <dgm:prSet/>
      <dgm:spPr/>
      <dgm:t>
        <a:bodyPr/>
        <a:lstStyle/>
        <a:p>
          <a:endParaRPr lang="pl-PL">
            <a:solidFill>
              <a:srgbClr val="FF0000"/>
            </a:solidFill>
          </a:endParaRPr>
        </a:p>
      </dgm:t>
    </dgm:pt>
    <dgm:pt modelId="{79B3949F-B3F2-46F7-A9AD-3B79897A223E}">
      <dgm:prSet custT="1"/>
      <dgm:spPr/>
      <dgm:t>
        <a:bodyPr/>
        <a:lstStyle/>
        <a:p>
          <a:pPr rtl="0"/>
          <a:r>
            <a:rPr lang="pl-PL" altLang="pl-PL" sz="1600" dirty="0" smtClean="0">
              <a:latin typeface="Century Gothic" pitchFamily="34" charset="0"/>
            </a:rPr>
            <a:t>zmiana usytuowania obiektu liniowego w granicach pasa technicznego nie będzie istotnym odstąpieniem</a:t>
          </a:r>
          <a:endParaRPr lang="pl-PL" altLang="pl-PL" sz="1600" dirty="0">
            <a:latin typeface="Century Gothic" pitchFamily="34" charset="0"/>
          </a:endParaRPr>
        </a:p>
      </dgm:t>
    </dgm:pt>
    <dgm:pt modelId="{8BFF13B4-8270-4C49-B5EF-6AB612075B2E}" type="parTrans" cxnId="{4F99DDB1-C478-44C7-8546-FA24B19A7710}">
      <dgm:prSet/>
      <dgm:spPr/>
      <dgm:t>
        <a:bodyPr/>
        <a:lstStyle/>
        <a:p>
          <a:endParaRPr lang="pl-PL">
            <a:solidFill>
              <a:srgbClr val="FF0000"/>
            </a:solidFill>
          </a:endParaRPr>
        </a:p>
      </dgm:t>
    </dgm:pt>
    <dgm:pt modelId="{079F9531-4558-4BC6-A49E-3C0CD313C865}" type="sibTrans" cxnId="{4F99DDB1-C478-44C7-8546-FA24B19A7710}">
      <dgm:prSet/>
      <dgm:spPr/>
      <dgm:t>
        <a:bodyPr/>
        <a:lstStyle/>
        <a:p>
          <a:endParaRPr lang="pl-PL">
            <a:solidFill>
              <a:srgbClr val="FF0000"/>
            </a:solidFill>
          </a:endParaRPr>
        </a:p>
      </dgm:t>
    </dgm:pt>
    <dgm:pt modelId="{E5419ECF-D83F-48A3-9C0F-2983BB412F7A}">
      <dgm:prSet custT="1"/>
      <dgm:spPr/>
      <dgm:t>
        <a:bodyPr/>
        <a:lstStyle/>
        <a:p>
          <a:pPr rtl="0"/>
          <a:r>
            <a:rPr lang="pl-PL" altLang="pl-PL" sz="1800" dirty="0" smtClean="0">
              <a:solidFill>
                <a:schemeClr val="bg1"/>
              </a:solidFill>
              <a:latin typeface="Century Gothic" pitchFamily="34" charset="0"/>
            </a:rPr>
            <a:t>Ujednolicenie zasad uzgadniania lokalizacji projektowanych obiektów liniowych pomiędzy inwestorem a operatorami/zarządcami istniejących obiektów liniowych</a:t>
          </a:r>
          <a:endParaRPr lang="pl-PL" altLang="pl-PL" sz="1800" dirty="0">
            <a:solidFill>
              <a:schemeClr val="bg1"/>
            </a:solidFill>
            <a:latin typeface="Century Gothic" pitchFamily="34" charset="0"/>
          </a:endParaRPr>
        </a:p>
      </dgm:t>
    </dgm:pt>
    <dgm:pt modelId="{3EF2B6D9-6000-4CC9-857F-36E18E9186E5}" type="parTrans" cxnId="{F33E8865-49CB-4110-BC8F-A8C23BB4CFF6}">
      <dgm:prSet/>
      <dgm:spPr/>
      <dgm:t>
        <a:bodyPr/>
        <a:lstStyle/>
        <a:p>
          <a:endParaRPr lang="pl-PL">
            <a:solidFill>
              <a:srgbClr val="FF0000"/>
            </a:solidFill>
          </a:endParaRPr>
        </a:p>
      </dgm:t>
    </dgm:pt>
    <dgm:pt modelId="{5144E229-AA41-45A8-80E3-C3C8348F29DE}" type="sibTrans" cxnId="{F33E8865-49CB-4110-BC8F-A8C23BB4CFF6}">
      <dgm:prSet/>
      <dgm:spPr/>
      <dgm:t>
        <a:bodyPr/>
        <a:lstStyle/>
        <a:p>
          <a:endParaRPr lang="pl-PL">
            <a:solidFill>
              <a:srgbClr val="FF0000"/>
            </a:solidFill>
          </a:endParaRPr>
        </a:p>
      </dgm:t>
    </dgm:pt>
    <dgm:pt modelId="{E266BB86-EF0D-4C8A-A0F8-01FC9567027B}">
      <dgm:prSet custT="1"/>
      <dgm:spPr/>
      <dgm:t>
        <a:bodyPr/>
        <a:lstStyle/>
        <a:p>
          <a:pPr rtl="0"/>
          <a:r>
            <a:rPr lang="pl-PL" altLang="pl-PL" sz="1800" dirty="0" smtClean="0">
              <a:latin typeface="Century Gothic" pitchFamily="34" charset="0"/>
            </a:rPr>
            <a:t>Zwiększenie elastyczności ustaleń planów miejscowych</a:t>
          </a:r>
          <a:endParaRPr lang="pl-PL" altLang="pl-PL" sz="1800" dirty="0">
            <a:latin typeface="Century Gothic" pitchFamily="34" charset="0"/>
          </a:endParaRPr>
        </a:p>
      </dgm:t>
    </dgm:pt>
    <dgm:pt modelId="{48B036C4-BD6F-4AF3-951B-5809CFFFDEA9}" type="parTrans" cxnId="{30937D1B-CE5D-4D81-B82D-6B748C2AE2DA}">
      <dgm:prSet/>
      <dgm:spPr/>
      <dgm:t>
        <a:bodyPr/>
        <a:lstStyle/>
        <a:p>
          <a:endParaRPr lang="pl-PL">
            <a:solidFill>
              <a:srgbClr val="FF0000"/>
            </a:solidFill>
          </a:endParaRPr>
        </a:p>
      </dgm:t>
    </dgm:pt>
    <dgm:pt modelId="{032CC43A-9C2C-4F5C-A1CC-B7D50236B73A}" type="sibTrans" cxnId="{30937D1B-CE5D-4D81-B82D-6B748C2AE2DA}">
      <dgm:prSet/>
      <dgm:spPr/>
      <dgm:t>
        <a:bodyPr/>
        <a:lstStyle/>
        <a:p>
          <a:endParaRPr lang="pl-PL">
            <a:solidFill>
              <a:srgbClr val="FF0000"/>
            </a:solidFill>
          </a:endParaRPr>
        </a:p>
      </dgm:t>
    </dgm:pt>
    <dgm:pt modelId="{EB6EE357-B558-46E0-8B69-C3A5CC981CE7}" type="pres">
      <dgm:prSet presAssocID="{5BBDDCE5-8889-41C3-B737-B1A8501CDC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E1B7480-BEA7-412E-AD44-37FB9DF6DFE8}" type="pres">
      <dgm:prSet presAssocID="{3A7BF172-29D4-407F-94A0-90D0AA44AAA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C43D4CB-155D-4035-95F9-E565696E8C86}" type="pres">
      <dgm:prSet presAssocID="{3A7BF172-29D4-407F-94A0-90D0AA44AAA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F1940FB-952E-4F1A-9DAD-770D01FECE52}" type="pres">
      <dgm:prSet presAssocID="{E5419ECF-D83F-48A3-9C0F-2983BB412F7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3CFBE2-C17F-4A80-BBBD-D28028FAC536}" type="pres">
      <dgm:prSet presAssocID="{5144E229-AA41-45A8-80E3-C3C8348F29DE}" presName="spacer" presStyleCnt="0"/>
      <dgm:spPr/>
      <dgm:t>
        <a:bodyPr/>
        <a:lstStyle/>
        <a:p>
          <a:endParaRPr lang="pl-PL"/>
        </a:p>
      </dgm:t>
    </dgm:pt>
    <dgm:pt modelId="{949BB476-A8BF-4AA3-B746-596396BF5F16}" type="pres">
      <dgm:prSet presAssocID="{E266BB86-EF0D-4C8A-A0F8-01FC956702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CAA4FA4-FF8C-4941-8802-8FA1F2502F57}" type="presOf" srcId="{5BBDDCE5-8889-41C3-B737-B1A8501CDC65}" destId="{EB6EE357-B558-46E0-8B69-C3A5CC981CE7}" srcOrd="0" destOrd="0" presId="urn:microsoft.com/office/officeart/2005/8/layout/vList2"/>
    <dgm:cxn modelId="{F33E8865-49CB-4110-BC8F-A8C23BB4CFF6}" srcId="{5BBDDCE5-8889-41C3-B737-B1A8501CDC65}" destId="{E5419ECF-D83F-48A3-9C0F-2983BB412F7A}" srcOrd="1" destOrd="0" parTransId="{3EF2B6D9-6000-4CC9-857F-36E18E9186E5}" sibTransId="{5144E229-AA41-45A8-80E3-C3C8348F29DE}"/>
    <dgm:cxn modelId="{BBE9DE2D-0B03-4E3C-89BE-5C95B61212C0}" type="presOf" srcId="{E266BB86-EF0D-4C8A-A0F8-01FC9567027B}" destId="{949BB476-A8BF-4AA3-B746-596396BF5F16}" srcOrd="0" destOrd="0" presId="urn:microsoft.com/office/officeart/2005/8/layout/vList2"/>
    <dgm:cxn modelId="{30937D1B-CE5D-4D81-B82D-6B748C2AE2DA}" srcId="{5BBDDCE5-8889-41C3-B737-B1A8501CDC65}" destId="{E266BB86-EF0D-4C8A-A0F8-01FC9567027B}" srcOrd="2" destOrd="0" parTransId="{48B036C4-BD6F-4AF3-951B-5809CFFFDEA9}" sibTransId="{032CC43A-9C2C-4F5C-A1CC-B7D50236B73A}"/>
    <dgm:cxn modelId="{6FE1380E-48B7-4BC6-9C6B-00F324D03FC2}" type="presOf" srcId="{E012990F-430C-4636-8B29-A12692D1F903}" destId="{0C43D4CB-155D-4035-95F9-E565696E8C86}" srcOrd="0" destOrd="0" presId="urn:microsoft.com/office/officeart/2005/8/layout/vList2"/>
    <dgm:cxn modelId="{4F99DDB1-C478-44C7-8546-FA24B19A7710}" srcId="{3A7BF172-29D4-407F-94A0-90D0AA44AAAE}" destId="{79B3949F-B3F2-46F7-A9AD-3B79897A223E}" srcOrd="1" destOrd="0" parTransId="{8BFF13B4-8270-4C49-B5EF-6AB612075B2E}" sibTransId="{079F9531-4558-4BC6-A49E-3C0CD313C865}"/>
    <dgm:cxn modelId="{60B92A78-5067-45B1-9CC4-29C73C6F9A9F}" srcId="{3A7BF172-29D4-407F-94A0-90D0AA44AAAE}" destId="{E012990F-430C-4636-8B29-A12692D1F903}" srcOrd="0" destOrd="0" parTransId="{C7EBA54E-46B9-4D48-AF38-234544E4272A}" sibTransId="{80EB4FEE-A470-4176-853F-1FEA5F0CD0EB}"/>
    <dgm:cxn modelId="{427C9058-BAD4-477F-9D6B-AEF7893D1BFE}" type="presOf" srcId="{E5419ECF-D83F-48A3-9C0F-2983BB412F7A}" destId="{EF1940FB-952E-4F1A-9DAD-770D01FECE52}" srcOrd="0" destOrd="0" presId="urn:microsoft.com/office/officeart/2005/8/layout/vList2"/>
    <dgm:cxn modelId="{262E030F-3564-4433-BE49-224D3921885F}" type="presOf" srcId="{79B3949F-B3F2-46F7-A9AD-3B79897A223E}" destId="{0C43D4CB-155D-4035-95F9-E565696E8C86}" srcOrd="0" destOrd="1" presId="urn:microsoft.com/office/officeart/2005/8/layout/vList2"/>
    <dgm:cxn modelId="{EF81EA24-F91D-44A7-9B27-986385B0ABDE}" srcId="{5BBDDCE5-8889-41C3-B737-B1A8501CDC65}" destId="{3A7BF172-29D4-407F-94A0-90D0AA44AAAE}" srcOrd="0" destOrd="0" parTransId="{C2DD060D-CC66-4E00-9E54-B2DB16A083B1}" sibTransId="{2D7E8E83-C3A5-48BE-91F7-EB3EDB467BAA}"/>
    <dgm:cxn modelId="{40855518-99A5-493A-B9B8-3AAEF68E0285}" type="presOf" srcId="{3A7BF172-29D4-407F-94A0-90D0AA44AAAE}" destId="{7E1B7480-BEA7-412E-AD44-37FB9DF6DFE8}" srcOrd="0" destOrd="0" presId="urn:microsoft.com/office/officeart/2005/8/layout/vList2"/>
    <dgm:cxn modelId="{75D49516-5A83-473D-902B-3B33E3A7BFC3}" type="presParOf" srcId="{EB6EE357-B558-46E0-8B69-C3A5CC981CE7}" destId="{7E1B7480-BEA7-412E-AD44-37FB9DF6DFE8}" srcOrd="0" destOrd="0" presId="urn:microsoft.com/office/officeart/2005/8/layout/vList2"/>
    <dgm:cxn modelId="{F2425CBD-1D91-4A29-BED8-CB494EF0736F}" type="presParOf" srcId="{EB6EE357-B558-46E0-8B69-C3A5CC981CE7}" destId="{0C43D4CB-155D-4035-95F9-E565696E8C86}" srcOrd="1" destOrd="0" presId="urn:microsoft.com/office/officeart/2005/8/layout/vList2"/>
    <dgm:cxn modelId="{83D4A962-60B0-4729-87D0-1473E34DE0AA}" type="presParOf" srcId="{EB6EE357-B558-46E0-8B69-C3A5CC981CE7}" destId="{EF1940FB-952E-4F1A-9DAD-770D01FECE52}" srcOrd="2" destOrd="0" presId="urn:microsoft.com/office/officeart/2005/8/layout/vList2"/>
    <dgm:cxn modelId="{E88082AD-B7CA-4981-A21F-3BEB624C8A66}" type="presParOf" srcId="{EB6EE357-B558-46E0-8B69-C3A5CC981CE7}" destId="{E13CFBE2-C17F-4A80-BBBD-D28028FAC536}" srcOrd="3" destOrd="0" presId="urn:microsoft.com/office/officeart/2005/8/layout/vList2"/>
    <dgm:cxn modelId="{5896ADC9-9007-4ACE-B762-579ABBF84DD6}" type="presParOf" srcId="{EB6EE357-B558-46E0-8B69-C3A5CC981CE7}" destId="{949BB476-A8BF-4AA3-B746-596396BF5F1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7EB5573-F592-42EA-A814-51C40640A398}" type="doc">
      <dgm:prSet loTypeId="urn:microsoft.com/office/officeart/2005/8/layout/hierarchy4" loCatId="hierarchy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A1D7C2BF-31A3-4015-B74E-9D9D69FFA83F}">
      <dgm:prSet phldrT="[Tekst]" custT="1"/>
      <dgm:spPr/>
      <dgm:t>
        <a:bodyPr/>
        <a:lstStyle/>
        <a:p>
          <a:r>
            <a:rPr lang="pl-PL" altLang="pl-PL" sz="2400" dirty="0" smtClean="0">
              <a:latin typeface="Century Gothic" pitchFamily="34" charset="0"/>
            </a:rPr>
            <a:t>ADMINISTRACJA INWESTYCYJNA</a:t>
          </a:r>
          <a:endParaRPr lang="pl-PL" altLang="pl-PL" sz="2400" dirty="0">
            <a:latin typeface="Century Gothic" pitchFamily="34" charset="0"/>
          </a:endParaRPr>
        </a:p>
      </dgm:t>
    </dgm:pt>
    <dgm:pt modelId="{A59AEC89-25AB-4725-87D0-CCC7E0E24B8E}" type="sibTrans" cxnId="{EDC1CBA3-D3E5-4BAA-9AF5-32DF753EC123}">
      <dgm:prSet/>
      <dgm:spPr/>
      <dgm:t>
        <a:bodyPr/>
        <a:lstStyle/>
        <a:p>
          <a:endParaRPr lang="pl-PL"/>
        </a:p>
      </dgm:t>
    </dgm:pt>
    <dgm:pt modelId="{A016D8B8-1133-4DA6-B71A-AEF69A889D91}" type="parTrans" cxnId="{EDC1CBA3-D3E5-4BAA-9AF5-32DF753EC123}">
      <dgm:prSet/>
      <dgm:spPr/>
      <dgm:t>
        <a:bodyPr/>
        <a:lstStyle/>
        <a:p>
          <a:endParaRPr lang="pl-PL"/>
        </a:p>
      </dgm:t>
    </dgm:pt>
    <dgm:pt modelId="{449827F8-39BD-43E5-9AF9-5DA3C62E43B5}">
      <dgm:prSet custT="1"/>
      <dgm:spPr/>
      <dgm:t>
        <a:bodyPr/>
        <a:lstStyle/>
        <a:p>
          <a:r>
            <a:rPr lang="pl-PL" altLang="pl-PL" sz="2200" dirty="0" smtClean="0">
              <a:latin typeface="Century Gothic" pitchFamily="34" charset="0"/>
            </a:rPr>
            <a:t>Starosta</a:t>
          </a:r>
        </a:p>
      </dgm:t>
    </dgm:pt>
    <dgm:pt modelId="{5989BC8E-5F36-4F72-96B5-50948EF57F2F}" type="parTrans" cxnId="{F8C3F7F9-EB19-4D47-AABE-839B77BF270B}">
      <dgm:prSet/>
      <dgm:spPr/>
      <dgm:t>
        <a:bodyPr/>
        <a:lstStyle/>
        <a:p>
          <a:endParaRPr lang="pl-PL"/>
        </a:p>
      </dgm:t>
    </dgm:pt>
    <dgm:pt modelId="{E47F14B9-1BA9-4ED7-AA47-FE4D75022C75}" type="sibTrans" cxnId="{F8C3F7F9-EB19-4D47-AABE-839B77BF270B}">
      <dgm:prSet/>
      <dgm:spPr/>
      <dgm:t>
        <a:bodyPr/>
        <a:lstStyle/>
        <a:p>
          <a:endParaRPr lang="pl-PL"/>
        </a:p>
      </dgm:t>
    </dgm:pt>
    <dgm:pt modelId="{ECC6D645-1263-4589-A376-17C827F8D1F2}">
      <dgm:prSet custT="1"/>
      <dgm:spPr/>
      <dgm:t>
        <a:bodyPr/>
        <a:lstStyle/>
        <a:p>
          <a:r>
            <a:rPr lang="pl-PL" altLang="pl-PL" sz="2200" dirty="0" smtClean="0">
              <a:latin typeface="Century Gothic" pitchFamily="34" charset="0"/>
            </a:rPr>
            <a:t>Wojewoda</a:t>
          </a:r>
        </a:p>
      </dgm:t>
    </dgm:pt>
    <dgm:pt modelId="{E152FE19-393F-45D0-90F6-DB3E2B6C77C0}" type="parTrans" cxnId="{5B54A69F-24B0-45E9-A59E-DEB30AFE3417}">
      <dgm:prSet/>
      <dgm:spPr/>
      <dgm:t>
        <a:bodyPr/>
        <a:lstStyle/>
        <a:p>
          <a:endParaRPr lang="pl-PL"/>
        </a:p>
      </dgm:t>
    </dgm:pt>
    <dgm:pt modelId="{B756306F-D2A9-44BC-A1FD-C185D858FE2B}" type="sibTrans" cxnId="{5B54A69F-24B0-45E9-A59E-DEB30AFE3417}">
      <dgm:prSet/>
      <dgm:spPr/>
      <dgm:t>
        <a:bodyPr/>
        <a:lstStyle/>
        <a:p>
          <a:endParaRPr lang="pl-PL"/>
        </a:p>
      </dgm:t>
    </dgm:pt>
    <dgm:pt modelId="{1A010CC5-1B85-4A70-9CF5-C054F0A44702}">
      <dgm:prSet custT="1"/>
      <dgm:spPr/>
      <dgm:t>
        <a:bodyPr/>
        <a:lstStyle/>
        <a:p>
          <a:r>
            <a:rPr lang="pl-PL" altLang="pl-PL" sz="2400" dirty="0" smtClean="0">
              <a:latin typeface="Century Gothic" pitchFamily="34" charset="0"/>
            </a:rPr>
            <a:t>ORGANY NADZORU BUDOWLANEGO</a:t>
          </a:r>
        </a:p>
      </dgm:t>
    </dgm:pt>
    <dgm:pt modelId="{F13A14CF-0011-464E-861A-6522FD499312}" type="parTrans" cxnId="{F4CDDC5C-7F1F-4B0E-A714-4D8ACF52435E}">
      <dgm:prSet/>
      <dgm:spPr/>
      <dgm:t>
        <a:bodyPr/>
        <a:lstStyle/>
        <a:p>
          <a:endParaRPr lang="pl-PL"/>
        </a:p>
      </dgm:t>
    </dgm:pt>
    <dgm:pt modelId="{EB34F9E5-1BBF-4875-829C-E32BEE772CB7}" type="sibTrans" cxnId="{F4CDDC5C-7F1F-4B0E-A714-4D8ACF52435E}">
      <dgm:prSet/>
      <dgm:spPr/>
      <dgm:t>
        <a:bodyPr/>
        <a:lstStyle/>
        <a:p>
          <a:endParaRPr lang="pl-PL"/>
        </a:p>
      </dgm:t>
    </dgm:pt>
    <dgm:pt modelId="{5EBD6F39-528B-4387-8502-5847118951E4}">
      <dgm:prSet custT="1"/>
      <dgm:spPr/>
      <dgm:t>
        <a:bodyPr/>
        <a:lstStyle/>
        <a:p>
          <a:r>
            <a:rPr lang="pl-PL" altLang="pl-PL" sz="2200" dirty="0" smtClean="0">
              <a:latin typeface="Century Gothic" pitchFamily="34" charset="0"/>
            </a:rPr>
            <a:t>Okręgowy Inspektor Nadzoru Budowlanego (ok. 100)</a:t>
          </a:r>
        </a:p>
      </dgm:t>
    </dgm:pt>
    <dgm:pt modelId="{F10967EA-B8BF-4D68-B9A5-9C70FAC67005}" type="parTrans" cxnId="{91CE9498-3D2A-48BD-80F0-CAA4E4F87C21}">
      <dgm:prSet/>
      <dgm:spPr/>
      <dgm:t>
        <a:bodyPr/>
        <a:lstStyle/>
        <a:p>
          <a:endParaRPr lang="pl-PL"/>
        </a:p>
      </dgm:t>
    </dgm:pt>
    <dgm:pt modelId="{F70174FC-552B-4C6D-B049-A59D3A37A673}" type="sibTrans" cxnId="{91CE9498-3D2A-48BD-80F0-CAA4E4F87C21}">
      <dgm:prSet/>
      <dgm:spPr/>
      <dgm:t>
        <a:bodyPr/>
        <a:lstStyle/>
        <a:p>
          <a:endParaRPr lang="pl-PL"/>
        </a:p>
      </dgm:t>
    </dgm:pt>
    <dgm:pt modelId="{1FE2BF55-CD14-4524-99A2-73D7BF520E1D}">
      <dgm:prSet custT="1"/>
      <dgm:spPr/>
      <dgm:t>
        <a:bodyPr/>
        <a:lstStyle/>
        <a:p>
          <a:r>
            <a:rPr lang="pl-PL" altLang="pl-PL" sz="2200" dirty="0" smtClean="0">
              <a:latin typeface="Century Gothic" pitchFamily="34" charset="0"/>
            </a:rPr>
            <a:t>Wojewódzki Inspektor Nadzoru Budowlanego</a:t>
          </a:r>
          <a:endParaRPr lang="pl-PL" altLang="pl-PL" sz="2200" dirty="0">
            <a:latin typeface="Century Gothic" pitchFamily="34" charset="0"/>
          </a:endParaRPr>
        </a:p>
      </dgm:t>
    </dgm:pt>
    <dgm:pt modelId="{B9F8E83C-D55A-4084-911D-99B65EA921AD}" type="parTrans" cxnId="{7792C76F-F2D6-4A6C-B41A-7BE8643B5FDD}">
      <dgm:prSet/>
      <dgm:spPr/>
      <dgm:t>
        <a:bodyPr/>
        <a:lstStyle/>
        <a:p>
          <a:endParaRPr lang="pl-PL"/>
        </a:p>
      </dgm:t>
    </dgm:pt>
    <dgm:pt modelId="{19B58CDB-43AE-4A16-A219-3F0D6CE622D3}" type="sibTrans" cxnId="{7792C76F-F2D6-4A6C-B41A-7BE8643B5FDD}">
      <dgm:prSet/>
      <dgm:spPr/>
      <dgm:t>
        <a:bodyPr/>
        <a:lstStyle/>
        <a:p>
          <a:endParaRPr lang="pl-PL"/>
        </a:p>
      </dgm:t>
    </dgm:pt>
    <dgm:pt modelId="{6FE5E560-63A1-4CD0-AE6C-8FB4E1DA5076}">
      <dgm:prSet custT="1"/>
      <dgm:spPr/>
      <dgm:t>
        <a:bodyPr/>
        <a:lstStyle/>
        <a:p>
          <a:r>
            <a:rPr lang="pl-PL" altLang="pl-PL" sz="2200" dirty="0" smtClean="0">
              <a:latin typeface="Century Gothic" pitchFamily="34" charset="0"/>
            </a:rPr>
            <a:t>Główny Inspektor Nadzoru Budowlanego</a:t>
          </a:r>
        </a:p>
      </dgm:t>
    </dgm:pt>
    <dgm:pt modelId="{5A245E14-5981-4462-9A6E-810B8DA51392}" type="parTrans" cxnId="{0B59A1FA-7472-45A0-AFBF-896BF33CBD06}">
      <dgm:prSet/>
      <dgm:spPr/>
      <dgm:t>
        <a:bodyPr/>
        <a:lstStyle/>
        <a:p>
          <a:endParaRPr lang="pl-PL"/>
        </a:p>
      </dgm:t>
    </dgm:pt>
    <dgm:pt modelId="{EF0DB333-E62F-41AF-91DB-58EF313B14EF}" type="sibTrans" cxnId="{0B59A1FA-7472-45A0-AFBF-896BF33CBD06}">
      <dgm:prSet/>
      <dgm:spPr/>
      <dgm:t>
        <a:bodyPr/>
        <a:lstStyle/>
        <a:p>
          <a:endParaRPr lang="pl-PL"/>
        </a:p>
      </dgm:t>
    </dgm:pt>
    <dgm:pt modelId="{750D3EE4-FA27-407A-8CC3-E489BA73C4C8}" type="pres">
      <dgm:prSet presAssocID="{57EB5573-F592-42EA-A814-51C40640A39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074F9B38-7430-4830-909F-616806936B1C}" type="pres">
      <dgm:prSet presAssocID="{A1D7C2BF-31A3-4015-B74E-9D9D69FFA83F}" presName="vertOne" presStyleCnt="0"/>
      <dgm:spPr/>
      <dgm:t>
        <a:bodyPr/>
        <a:lstStyle/>
        <a:p>
          <a:endParaRPr lang="pl-PL"/>
        </a:p>
      </dgm:t>
    </dgm:pt>
    <dgm:pt modelId="{684232FF-E040-4AF1-86A6-5B80CC86E328}" type="pres">
      <dgm:prSet presAssocID="{A1D7C2BF-31A3-4015-B74E-9D9D69FFA83F}" presName="txOne" presStyleLbl="node0" presStyleIdx="0" presStyleCnt="2" custScaleX="99262" custScaleY="7671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94050D5-0B9E-44E4-8D9C-099CFA0ABC6A}" type="pres">
      <dgm:prSet presAssocID="{A1D7C2BF-31A3-4015-B74E-9D9D69FFA83F}" presName="parTransOne" presStyleCnt="0"/>
      <dgm:spPr/>
      <dgm:t>
        <a:bodyPr/>
        <a:lstStyle/>
        <a:p>
          <a:endParaRPr lang="pl-PL"/>
        </a:p>
      </dgm:t>
    </dgm:pt>
    <dgm:pt modelId="{3C577D40-D8AD-4368-8A5C-EB24D3113686}" type="pres">
      <dgm:prSet presAssocID="{A1D7C2BF-31A3-4015-B74E-9D9D69FFA83F}" presName="horzOne" presStyleCnt="0"/>
      <dgm:spPr/>
      <dgm:t>
        <a:bodyPr/>
        <a:lstStyle/>
        <a:p>
          <a:endParaRPr lang="pl-PL"/>
        </a:p>
      </dgm:t>
    </dgm:pt>
    <dgm:pt modelId="{F4B1EFC7-D792-4F25-B319-C2E39AFDD4C7}" type="pres">
      <dgm:prSet presAssocID="{449827F8-39BD-43E5-9AF9-5DA3C62E43B5}" presName="vertTwo" presStyleCnt="0"/>
      <dgm:spPr/>
    </dgm:pt>
    <dgm:pt modelId="{7EA4D6D7-90A7-4B26-85B8-46AE6877937E}" type="pres">
      <dgm:prSet presAssocID="{449827F8-39BD-43E5-9AF9-5DA3C62E43B5}" presName="txTwo" presStyleLbl="node2" presStyleIdx="0" presStyleCnt="2" custScaleY="53488" custLinFactNeighborX="-149" custLinFactNeighborY="1366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C4BBDE1-2E83-49F6-991B-D6CD7C8993D0}" type="pres">
      <dgm:prSet presAssocID="{449827F8-39BD-43E5-9AF9-5DA3C62E43B5}" presName="parTransTwo" presStyleCnt="0"/>
      <dgm:spPr/>
    </dgm:pt>
    <dgm:pt modelId="{57A59B17-657E-4612-87CB-08F58B94DA91}" type="pres">
      <dgm:prSet presAssocID="{449827F8-39BD-43E5-9AF9-5DA3C62E43B5}" presName="horzTwo" presStyleCnt="0"/>
      <dgm:spPr/>
    </dgm:pt>
    <dgm:pt modelId="{A76C1B64-8C1C-40CC-A1CF-4FC07F629FC8}" type="pres">
      <dgm:prSet presAssocID="{ECC6D645-1263-4589-A376-17C827F8D1F2}" presName="vertThree" presStyleCnt="0"/>
      <dgm:spPr/>
    </dgm:pt>
    <dgm:pt modelId="{E43FBBEE-8BFB-47CC-9EA8-090BAB3EC0F4}" type="pres">
      <dgm:prSet presAssocID="{ECC6D645-1263-4589-A376-17C827F8D1F2}" presName="txThree" presStyleLbl="node3" presStyleIdx="0" presStyleCnt="2" custScaleY="53062" custLinFactNeighborX="511" custLinFactNeighborY="934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49D599A-BFA0-4972-9923-4CCD4358AF86}" type="pres">
      <dgm:prSet presAssocID="{ECC6D645-1263-4589-A376-17C827F8D1F2}" presName="horzThree" presStyleCnt="0"/>
      <dgm:spPr/>
    </dgm:pt>
    <dgm:pt modelId="{59C17268-A916-4735-9FA8-38DF546715AE}" type="pres">
      <dgm:prSet presAssocID="{A59AEC89-25AB-4725-87D0-CCC7E0E24B8E}" presName="sibSpaceOne" presStyleCnt="0"/>
      <dgm:spPr/>
    </dgm:pt>
    <dgm:pt modelId="{2861C34F-E0C8-4F7C-BD4C-2CF092701251}" type="pres">
      <dgm:prSet presAssocID="{1A010CC5-1B85-4A70-9CF5-C054F0A44702}" presName="vertOne" presStyleCnt="0"/>
      <dgm:spPr/>
    </dgm:pt>
    <dgm:pt modelId="{4BE1820F-65EA-4128-8AEA-8BEF63271F94}" type="pres">
      <dgm:prSet presAssocID="{1A010CC5-1B85-4A70-9CF5-C054F0A44702}" presName="txOne" presStyleLbl="node0" presStyleIdx="1" presStyleCnt="2" custScaleX="100739" custScaleY="75825" custLinFactNeighborX="287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4D2B7CC-3C53-4F5C-AD01-24BE78874D98}" type="pres">
      <dgm:prSet presAssocID="{1A010CC5-1B85-4A70-9CF5-C054F0A44702}" presName="parTransOne" presStyleCnt="0"/>
      <dgm:spPr/>
    </dgm:pt>
    <dgm:pt modelId="{5855414B-E556-4A21-80FF-2A38DA3426C9}" type="pres">
      <dgm:prSet presAssocID="{1A010CC5-1B85-4A70-9CF5-C054F0A44702}" presName="horzOne" presStyleCnt="0"/>
      <dgm:spPr/>
    </dgm:pt>
    <dgm:pt modelId="{E8174D30-A9C0-410A-AF85-534D6A690BCE}" type="pres">
      <dgm:prSet presAssocID="{5EBD6F39-528B-4387-8502-5847118951E4}" presName="vertTwo" presStyleCnt="0"/>
      <dgm:spPr/>
    </dgm:pt>
    <dgm:pt modelId="{6E6C849F-9F42-485B-B7D0-4670CD0CE714}" type="pres">
      <dgm:prSet presAssocID="{5EBD6F39-528B-4387-8502-5847118951E4}" presName="txTwo" presStyleLbl="node2" presStyleIdx="1" presStyleCnt="2" custScaleY="76089" custLinFactNeighborY="1046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27FD749-B3C9-4C2C-BBB2-346545C7C90B}" type="pres">
      <dgm:prSet presAssocID="{5EBD6F39-528B-4387-8502-5847118951E4}" presName="parTransTwo" presStyleCnt="0"/>
      <dgm:spPr/>
    </dgm:pt>
    <dgm:pt modelId="{3F6C1778-7136-4C3E-B4EE-C38286B50438}" type="pres">
      <dgm:prSet presAssocID="{5EBD6F39-528B-4387-8502-5847118951E4}" presName="horzTwo" presStyleCnt="0"/>
      <dgm:spPr/>
    </dgm:pt>
    <dgm:pt modelId="{9E07B804-D361-4BCD-A11E-DEB000F7FF12}" type="pres">
      <dgm:prSet presAssocID="{1FE2BF55-CD14-4524-99A2-73D7BF520E1D}" presName="vertThree" presStyleCnt="0"/>
      <dgm:spPr/>
    </dgm:pt>
    <dgm:pt modelId="{C4750942-F503-44EC-ADCB-433D70BB88B8}" type="pres">
      <dgm:prSet presAssocID="{1FE2BF55-CD14-4524-99A2-73D7BF520E1D}" presName="txThree" presStyleLbl="node3" presStyleIdx="1" presStyleCnt="2" custScaleY="7616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692FC18-B631-4E22-B0AA-E5845EC35F84}" type="pres">
      <dgm:prSet presAssocID="{1FE2BF55-CD14-4524-99A2-73D7BF520E1D}" presName="parTransThree" presStyleCnt="0"/>
      <dgm:spPr/>
    </dgm:pt>
    <dgm:pt modelId="{E6F9D68C-2A11-4B73-978D-2855A1C40BE6}" type="pres">
      <dgm:prSet presAssocID="{1FE2BF55-CD14-4524-99A2-73D7BF520E1D}" presName="horzThree" presStyleCnt="0"/>
      <dgm:spPr/>
    </dgm:pt>
    <dgm:pt modelId="{F6152CE3-C59B-4FC4-92CB-079C663D9610}" type="pres">
      <dgm:prSet presAssocID="{6FE5E560-63A1-4CD0-AE6C-8FB4E1DA5076}" presName="vertFour" presStyleCnt="0">
        <dgm:presLayoutVars>
          <dgm:chPref val="3"/>
        </dgm:presLayoutVars>
      </dgm:prSet>
      <dgm:spPr/>
    </dgm:pt>
    <dgm:pt modelId="{EDBC8872-E65D-4F39-9AF6-A5968D4DBFD2}" type="pres">
      <dgm:prSet presAssocID="{6FE5E560-63A1-4CD0-AE6C-8FB4E1DA5076}" presName="txFour" presStyleLbl="node4" presStyleIdx="0" presStyleCnt="1" custScaleY="7174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58DA8AA-A1B4-47C0-85E7-CD8F79DA17F8}" type="pres">
      <dgm:prSet presAssocID="{6FE5E560-63A1-4CD0-AE6C-8FB4E1DA5076}" presName="horzFour" presStyleCnt="0"/>
      <dgm:spPr/>
    </dgm:pt>
  </dgm:ptLst>
  <dgm:cxnLst>
    <dgm:cxn modelId="{EDC1CBA3-D3E5-4BAA-9AF5-32DF753EC123}" srcId="{57EB5573-F592-42EA-A814-51C40640A398}" destId="{A1D7C2BF-31A3-4015-B74E-9D9D69FFA83F}" srcOrd="0" destOrd="0" parTransId="{A016D8B8-1133-4DA6-B71A-AEF69A889D91}" sibTransId="{A59AEC89-25AB-4725-87D0-CCC7E0E24B8E}"/>
    <dgm:cxn modelId="{2B7DBBFC-363B-4E9B-92EC-E4EEF270EBE8}" type="presOf" srcId="{57EB5573-F592-42EA-A814-51C40640A398}" destId="{750D3EE4-FA27-407A-8CC3-E489BA73C4C8}" srcOrd="0" destOrd="0" presId="urn:microsoft.com/office/officeart/2005/8/layout/hierarchy4"/>
    <dgm:cxn modelId="{9C12C26E-88C2-480E-BA66-E91E8480B8F3}" type="presOf" srcId="{A1D7C2BF-31A3-4015-B74E-9D9D69FFA83F}" destId="{684232FF-E040-4AF1-86A6-5B80CC86E328}" srcOrd="0" destOrd="0" presId="urn:microsoft.com/office/officeart/2005/8/layout/hierarchy4"/>
    <dgm:cxn modelId="{7792C76F-F2D6-4A6C-B41A-7BE8643B5FDD}" srcId="{5EBD6F39-528B-4387-8502-5847118951E4}" destId="{1FE2BF55-CD14-4524-99A2-73D7BF520E1D}" srcOrd="0" destOrd="0" parTransId="{B9F8E83C-D55A-4084-911D-99B65EA921AD}" sibTransId="{19B58CDB-43AE-4A16-A219-3F0D6CE622D3}"/>
    <dgm:cxn modelId="{F4CDDC5C-7F1F-4B0E-A714-4D8ACF52435E}" srcId="{57EB5573-F592-42EA-A814-51C40640A398}" destId="{1A010CC5-1B85-4A70-9CF5-C054F0A44702}" srcOrd="1" destOrd="0" parTransId="{F13A14CF-0011-464E-861A-6522FD499312}" sibTransId="{EB34F9E5-1BBF-4875-829C-E32BEE772CB7}"/>
    <dgm:cxn modelId="{5ED3FA66-71E6-4ED3-B18D-E4A8918ECF78}" type="presOf" srcId="{6FE5E560-63A1-4CD0-AE6C-8FB4E1DA5076}" destId="{EDBC8872-E65D-4F39-9AF6-A5968D4DBFD2}" srcOrd="0" destOrd="0" presId="urn:microsoft.com/office/officeart/2005/8/layout/hierarchy4"/>
    <dgm:cxn modelId="{D23352E7-FD5C-4566-8E67-BC71D5D2A90B}" type="presOf" srcId="{449827F8-39BD-43E5-9AF9-5DA3C62E43B5}" destId="{7EA4D6D7-90A7-4B26-85B8-46AE6877937E}" srcOrd="0" destOrd="0" presId="urn:microsoft.com/office/officeart/2005/8/layout/hierarchy4"/>
    <dgm:cxn modelId="{5B54A69F-24B0-45E9-A59E-DEB30AFE3417}" srcId="{449827F8-39BD-43E5-9AF9-5DA3C62E43B5}" destId="{ECC6D645-1263-4589-A376-17C827F8D1F2}" srcOrd="0" destOrd="0" parTransId="{E152FE19-393F-45D0-90F6-DB3E2B6C77C0}" sibTransId="{B756306F-D2A9-44BC-A1FD-C185D858FE2B}"/>
    <dgm:cxn modelId="{FEAC5567-0574-4CB8-9D3F-1F5A857E77F3}" type="presOf" srcId="{1A010CC5-1B85-4A70-9CF5-C054F0A44702}" destId="{4BE1820F-65EA-4128-8AEA-8BEF63271F94}" srcOrd="0" destOrd="0" presId="urn:microsoft.com/office/officeart/2005/8/layout/hierarchy4"/>
    <dgm:cxn modelId="{DD3B9901-3038-4D1D-BE33-DE09CFD43254}" type="presOf" srcId="{1FE2BF55-CD14-4524-99A2-73D7BF520E1D}" destId="{C4750942-F503-44EC-ADCB-433D70BB88B8}" srcOrd="0" destOrd="0" presId="urn:microsoft.com/office/officeart/2005/8/layout/hierarchy4"/>
    <dgm:cxn modelId="{0B59A1FA-7472-45A0-AFBF-896BF33CBD06}" srcId="{1FE2BF55-CD14-4524-99A2-73D7BF520E1D}" destId="{6FE5E560-63A1-4CD0-AE6C-8FB4E1DA5076}" srcOrd="0" destOrd="0" parTransId="{5A245E14-5981-4462-9A6E-810B8DA51392}" sibTransId="{EF0DB333-E62F-41AF-91DB-58EF313B14EF}"/>
    <dgm:cxn modelId="{0679A91D-6BFA-4B31-805A-5E7AA44624D6}" type="presOf" srcId="{ECC6D645-1263-4589-A376-17C827F8D1F2}" destId="{E43FBBEE-8BFB-47CC-9EA8-090BAB3EC0F4}" srcOrd="0" destOrd="0" presId="urn:microsoft.com/office/officeart/2005/8/layout/hierarchy4"/>
    <dgm:cxn modelId="{51A37BA0-A830-4ACA-A52C-955BA0554F62}" type="presOf" srcId="{5EBD6F39-528B-4387-8502-5847118951E4}" destId="{6E6C849F-9F42-485B-B7D0-4670CD0CE714}" srcOrd="0" destOrd="0" presId="urn:microsoft.com/office/officeart/2005/8/layout/hierarchy4"/>
    <dgm:cxn modelId="{F8C3F7F9-EB19-4D47-AABE-839B77BF270B}" srcId="{A1D7C2BF-31A3-4015-B74E-9D9D69FFA83F}" destId="{449827F8-39BD-43E5-9AF9-5DA3C62E43B5}" srcOrd="0" destOrd="0" parTransId="{5989BC8E-5F36-4F72-96B5-50948EF57F2F}" sibTransId="{E47F14B9-1BA9-4ED7-AA47-FE4D75022C75}"/>
    <dgm:cxn modelId="{91CE9498-3D2A-48BD-80F0-CAA4E4F87C21}" srcId="{1A010CC5-1B85-4A70-9CF5-C054F0A44702}" destId="{5EBD6F39-528B-4387-8502-5847118951E4}" srcOrd="0" destOrd="0" parTransId="{F10967EA-B8BF-4D68-B9A5-9C70FAC67005}" sibTransId="{F70174FC-552B-4C6D-B049-A59D3A37A673}"/>
    <dgm:cxn modelId="{8D05582C-AAB7-49F7-9D26-F8753110FC05}" type="presParOf" srcId="{750D3EE4-FA27-407A-8CC3-E489BA73C4C8}" destId="{074F9B38-7430-4830-909F-616806936B1C}" srcOrd="0" destOrd="0" presId="urn:microsoft.com/office/officeart/2005/8/layout/hierarchy4"/>
    <dgm:cxn modelId="{A1A0CBA0-B153-4BA8-8752-F7CCE21AC4AC}" type="presParOf" srcId="{074F9B38-7430-4830-909F-616806936B1C}" destId="{684232FF-E040-4AF1-86A6-5B80CC86E328}" srcOrd="0" destOrd="0" presId="urn:microsoft.com/office/officeart/2005/8/layout/hierarchy4"/>
    <dgm:cxn modelId="{2FBEAFFF-B898-4B2D-8817-A015BEFAFD11}" type="presParOf" srcId="{074F9B38-7430-4830-909F-616806936B1C}" destId="{094050D5-0B9E-44E4-8D9C-099CFA0ABC6A}" srcOrd="1" destOrd="0" presId="urn:microsoft.com/office/officeart/2005/8/layout/hierarchy4"/>
    <dgm:cxn modelId="{AD152F5D-406A-498A-B841-284A748FA8DC}" type="presParOf" srcId="{074F9B38-7430-4830-909F-616806936B1C}" destId="{3C577D40-D8AD-4368-8A5C-EB24D3113686}" srcOrd="2" destOrd="0" presId="urn:microsoft.com/office/officeart/2005/8/layout/hierarchy4"/>
    <dgm:cxn modelId="{EED59802-D779-4930-8371-F14E060DB7A1}" type="presParOf" srcId="{3C577D40-D8AD-4368-8A5C-EB24D3113686}" destId="{F4B1EFC7-D792-4F25-B319-C2E39AFDD4C7}" srcOrd="0" destOrd="0" presId="urn:microsoft.com/office/officeart/2005/8/layout/hierarchy4"/>
    <dgm:cxn modelId="{D7151CC8-E9E2-4271-9016-8E6550C8ED84}" type="presParOf" srcId="{F4B1EFC7-D792-4F25-B319-C2E39AFDD4C7}" destId="{7EA4D6D7-90A7-4B26-85B8-46AE6877937E}" srcOrd="0" destOrd="0" presId="urn:microsoft.com/office/officeart/2005/8/layout/hierarchy4"/>
    <dgm:cxn modelId="{FBBB6812-CD75-412C-8839-A480E026FA01}" type="presParOf" srcId="{F4B1EFC7-D792-4F25-B319-C2E39AFDD4C7}" destId="{EC4BBDE1-2E83-49F6-991B-D6CD7C8993D0}" srcOrd="1" destOrd="0" presId="urn:microsoft.com/office/officeart/2005/8/layout/hierarchy4"/>
    <dgm:cxn modelId="{C9C05EE9-7842-47FC-AD40-A3EBDE3198EA}" type="presParOf" srcId="{F4B1EFC7-D792-4F25-B319-C2E39AFDD4C7}" destId="{57A59B17-657E-4612-87CB-08F58B94DA91}" srcOrd="2" destOrd="0" presId="urn:microsoft.com/office/officeart/2005/8/layout/hierarchy4"/>
    <dgm:cxn modelId="{59BC22B7-DB1F-44DF-91A4-9A6D7BC3DD69}" type="presParOf" srcId="{57A59B17-657E-4612-87CB-08F58B94DA91}" destId="{A76C1B64-8C1C-40CC-A1CF-4FC07F629FC8}" srcOrd="0" destOrd="0" presId="urn:microsoft.com/office/officeart/2005/8/layout/hierarchy4"/>
    <dgm:cxn modelId="{AC14066B-3590-496B-940B-53F3E16A3D90}" type="presParOf" srcId="{A76C1B64-8C1C-40CC-A1CF-4FC07F629FC8}" destId="{E43FBBEE-8BFB-47CC-9EA8-090BAB3EC0F4}" srcOrd="0" destOrd="0" presId="urn:microsoft.com/office/officeart/2005/8/layout/hierarchy4"/>
    <dgm:cxn modelId="{41C05B46-D7AA-4662-A229-5EC85FAE7883}" type="presParOf" srcId="{A76C1B64-8C1C-40CC-A1CF-4FC07F629FC8}" destId="{C49D599A-BFA0-4972-9923-4CCD4358AF86}" srcOrd="1" destOrd="0" presId="urn:microsoft.com/office/officeart/2005/8/layout/hierarchy4"/>
    <dgm:cxn modelId="{2761BEB8-075B-4E62-974A-8B7D3ABEA886}" type="presParOf" srcId="{750D3EE4-FA27-407A-8CC3-E489BA73C4C8}" destId="{59C17268-A916-4735-9FA8-38DF546715AE}" srcOrd="1" destOrd="0" presId="urn:microsoft.com/office/officeart/2005/8/layout/hierarchy4"/>
    <dgm:cxn modelId="{1545F80D-BDA0-45EF-B7CF-D5087E3CBCBA}" type="presParOf" srcId="{750D3EE4-FA27-407A-8CC3-E489BA73C4C8}" destId="{2861C34F-E0C8-4F7C-BD4C-2CF092701251}" srcOrd="2" destOrd="0" presId="urn:microsoft.com/office/officeart/2005/8/layout/hierarchy4"/>
    <dgm:cxn modelId="{F539A924-E587-46CC-B76C-49224B269585}" type="presParOf" srcId="{2861C34F-E0C8-4F7C-BD4C-2CF092701251}" destId="{4BE1820F-65EA-4128-8AEA-8BEF63271F94}" srcOrd="0" destOrd="0" presId="urn:microsoft.com/office/officeart/2005/8/layout/hierarchy4"/>
    <dgm:cxn modelId="{E8D4BB1B-9C8C-458A-9CBA-03DA5FA75DEE}" type="presParOf" srcId="{2861C34F-E0C8-4F7C-BD4C-2CF092701251}" destId="{B4D2B7CC-3C53-4F5C-AD01-24BE78874D98}" srcOrd="1" destOrd="0" presId="urn:microsoft.com/office/officeart/2005/8/layout/hierarchy4"/>
    <dgm:cxn modelId="{4BB80279-4613-4145-9430-D2A1BDDF79D4}" type="presParOf" srcId="{2861C34F-E0C8-4F7C-BD4C-2CF092701251}" destId="{5855414B-E556-4A21-80FF-2A38DA3426C9}" srcOrd="2" destOrd="0" presId="urn:microsoft.com/office/officeart/2005/8/layout/hierarchy4"/>
    <dgm:cxn modelId="{3E678F63-05B5-4B3F-9E8B-30DBFF94E345}" type="presParOf" srcId="{5855414B-E556-4A21-80FF-2A38DA3426C9}" destId="{E8174D30-A9C0-410A-AF85-534D6A690BCE}" srcOrd="0" destOrd="0" presId="urn:microsoft.com/office/officeart/2005/8/layout/hierarchy4"/>
    <dgm:cxn modelId="{95CDDF17-67E2-43BD-AF16-8EEE0FBEE68F}" type="presParOf" srcId="{E8174D30-A9C0-410A-AF85-534D6A690BCE}" destId="{6E6C849F-9F42-485B-B7D0-4670CD0CE714}" srcOrd="0" destOrd="0" presId="urn:microsoft.com/office/officeart/2005/8/layout/hierarchy4"/>
    <dgm:cxn modelId="{776CDEF1-0123-46AB-9E7C-CEB82B62F905}" type="presParOf" srcId="{E8174D30-A9C0-410A-AF85-534D6A690BCE}" destId="{527FD749-B3C9-4C2C-BBB2-346545C7C90B}" srcOrd="1" destOrd="0" presId="urn:microsoft.com/office/officeart/2005/8/layout/hierarchy4"/>
    <dgm:cxn modelId="{74CF083A-B9B5-4D24-AD20-CA61CB2FEC91}" type="presParOf" srcId="{E8174D30-A9C0-410A-AF85-534D6A690BCE}" destId="{3F6C1778-7136-4C3E-B4EE-C38286B50438}" srcOrd="2" destOrd="0" presId="urn:microsoft.com/office/officeart/2005/8/layout/hierarchy4"/>
    <dgm:cxn modelId="{4F25A2DA-667D-4FFC-8A7A-94E04962B4CF}" type="presParOf" srcId="{3F6C1778-7136-4C3E-B4EE-C38286B50438}" destId="{9E07B804-D361-4BCD-A11E-DEB000F7FF12}" srcOrd="0" destOrd="0" presId="urn:microsoft.com/office/officeart/2005/8/layout/hierarchy4"/>
    <dgm:cxn modelId="{B573B8A0-DDE4-47F7-B7DA-0830AB2E510B}" type="presParOf" srcId="{9E07B804-D361-4BCD-A11E-DEB000F7FF12}" destId="{C4750942-F503-44EC-ADCB-433D70BB88B8}" srcOrd="0" destOrd="0" presId="urn:microsoft.com/office/officeart/2005/8/layout/hierarchy4"/>
    <dgm:cxn modelId="{66455D85-176B-49BD-BA05-1B1B4E35A29C}" type="presParOf" srcId="{9E07B804-D361-4BCD-A11E-DEB000F7FF12}" destId="{D692FC18-B631-4E22-B0AA-E5845EC35F84}" srcOrd="1" destOrd="0" presId="urn:microsoft.com/office/officeart/2005/8/layout/hierarchy4"/>
    <dgm:cxn modelId="{5B09A226-168D-472D-BBC4-9DBE8347EDF3}" type="presParOf" srcId="{9E07B804-D361-4BCD-A11E-DEB000F7FF12}" destId="{E6F9D68C-2A11-4B73-978D-2855A1C40BE6}" srcOrd="2" destOrd="0" presId="urn:microsoft.com/office/officeart/2005/8/layout/hierarchy4"/>
    <dgm:cxn modelId="{69FD9AF9-11A2-4646-A8C0-101FA45F6F30}" type="presParOf" srcId="{E6F9D68C-2A11-4B73-978D-2855A1C40BE6}" destId="{F6152CE3-C59B-4FC4-92CB-079C663D9610}" srcOrd="0" destOrd="0" presId="urn:microsoft.com/office/officeart/2005/8/layout/hierarchy4"/>
    <dgm:cxn modelId="{2DFA7BFE-75A5-4734-977A-9B31B846E194}" type="presParOf" srcId="{F6152CE3-C59B-4FC4-92CB-079C663D9610}" destId="{EDBC8872-E65D-4F39-9AF6-A5968D4DBFD2}" srcOrd="0" destOrd="0" presId="urn:microsoft.com/office/officeart/2005/8/layout/hierarchy4"/>
    <dgm:cxn modelId="{CD1D88F7-F1E3-4F09-86EB-DA6EE7FA0541}" type="presParOf" srcId="{F6152CE3-C59B-4FC4-92CB-079C663D9610}" destId="{758DA8AA-A1B4-47C0-85E7-CD8F79DA17F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7EB5573-F592-42EA-A814-51C40640A398}" type="doc">
      <dgm:prSet loTypeId="urn:microsoft.com/office/officeart/2005/8/layout/hierarchy4" loCatId="hierarchy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A1D7C2BF-31A3-4015-B74E-9D9D69FFA83F}">
      <dgm:prSet phldrT="[Tekst]" custT="1"/>
      <dgm:spPr/>
      <dgm:t>
        <a:bodyPr/>
        <a:lstStyle/>
        <a:p>
          <a:r>
            <a:rPr lang="pl-PL" altLang="pl-PL" sz="2400" dirty="0" smtClean="0">
              <a:latin typeface="Century Gothic" pitchFamily="34" charset="0"/>
            </a:rPr>
            <a:t>Minister właściwy ds. budownictwa, planowania i zagospodarowania przestrzennego oraz mieszkalnictwa</a:t>
          </a:r>
          <a:endParaRPr lang="pl-PL" altLang="pl-PL" sz="2400" dirty="0">
            <a:latin typeface="Century Gothic" pitchFamily="34" charset="0"/>
          </a:endParaRPr>
        </a:p>
      </dgm:t>
    </dgm:pt>
    <dgm:pt modelId="{A59AEC89-25AB-4725-87D0-CCC7E0E24B8E}" type="sibTrans" cxnId="{EDC1CBA3-D3E5-4BAA-9AF5-32DF753EC123}">
      <dgm:prSet/>
      <dgm:spPr/>
      <dgm:t>
        <a:bodyPr/>
        <a:lstStyle/>
        <a:p>
          <a:endParaRPr lang="pl-PL"/>
        </a:p>
      </dgm:t>
    </dgm:pt>
    <dgm:pt modelId="{A016D8B8-1133-4DA6-B71A-AEF69A889D91}" type="parTrans" cxnId="{EDC1CBA3-D3E5-4BAA-9AF5-32DF753EC123}">
      <dgm:prSet/>
      <dgm:spPr/>
      <dgm:t>
        <a:bodyPr/>
        <a:lstStyle/>
        <a:p>
          <a:endParaRPr lang="pl-PL"/>
        </a:p>
      </dgm:t>
    </dgm:pt>
    <dgm:pt modelId="{750D3EE4-FA27-407A-8CC3-E489BA73C4C8}" type="pres">
      <dgm:prSet presAssocID="{57EB5573-F592-42EA-A814-51C40640A39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074F9B38-7430-4830-909F-616806936B1C}" type="pres">
      <dgm:prSet presAssocID="{A1D7C2BF-31A3-4015-B74E-9D9D69FFA83F}" presName="vertOne" presStyleCnt="0"/>
      <dgm:spPr/>
      <dgm:t>
        <a:bodyPr/>
        <a:lstStyle/>
        <a:p>
          <a:endParaRPr lang="pl-PL"/>
        </a:p>
      </dgm:t>
    </dgm:pt>
    <dgm:pt modelId="{684232FF-E040-4AF1-86A6-5B80CC86E328}" type="pres">
      <dgm:prSet presAssocID="{A1D7C2BF-31A3-4015-B74E-9D9D69FFA83F}" presName="txOne" presStyleLbl="node0" presStyleIdx="0" presStyleCnt="1" custScaleX="116348" custScaleY="85714" custLinFactNeighborX="-8" custLinFactNeighborY="-89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C577D40-D8AD-4368-8A5C-EB24D3113686}" type="pres">
      <dgm:prSet presAssocID="{A1D7C2BF-31A3-4015-B74E-9D9D69FFA83F}" presName="horzOne" presStyleCnt="0"/>
      <dgm:spPr/>
      <dgm:t>
        <a:bodyPr/>
        <a:lstStyle/>
        <a:p>
          <a:endParaRPr lang="pl-PL"/>
        </a:p>
      </dgm:t>
    </dgm:pt>
  </dgm:ptLst>
  <dgm:cxnLst>
    <dgm:cxn modelId="{EDC1CBA3-D3E5-4BAA-9AF5-32DF753EC123}" srcId="{57EB5573-F592-42EA-A814-51C40640A398}" destId="{A1D7C2BF-31A3-4015-B74E-9D9D69FFA83F}" srcOrd="0" destOrd="0" parTransId="{A016D8B8-1133-4DA6-B71A-AEF69A889D91}" sibTransId="{A59AEC89-25AB-4725-87D0-CCC7E0E24B8E}"/>
    <dgm:cxn modelId="{EBA68E3A-7D07-4274-AFCC-7B036A9B7157}" type="presOf" srcId="{A1D7C2BF-31A3-4015-B74E-9D9D69FFA83F}" destId="{684232FF-E040-4AF1-86A6-5B80CC86E328}" srcOrd="0" destOrd="0" presId="urn:microsoft.com/office/officeart/2005/8/layout/hierarchy4"/>
    <dgm:cxn modelId="{E3DC367C-A505-4A1F-90D4-61220D51ADFF}" type="presOf" srcId="{57EB5573-F592-42EA-A814-51C40640A398}" destId="{750D3EE4-FA27-407A-8CC3-E489BA73C4C8}" srcOrd="0" destOrd="0" presId="urn:microsoft.com/office/officeart/2005/8/layout/hierarchy4"/>
    <dgm:cxn modelId="{BEDF6E6D-330D-4466-8425-6AF8F42A9BD3}" type="presParOf" srcId="{750D3EE4-FA27-407A-8CC3-E489BA73C4C8}" destId="{074F9B38-7430-4830-909F-616806936B1C}" srcOrd="0" destOrd="0" presId="urn:microsoft.com/office/officeart/2005/8/layout/hierarchy4"/>
    <dgm:cxn modelId="{837D8C15-6D2D-44EA-B698-83A38E4B3287}" type="presParOf" srcId="{074F9B38-7430-4830-909F-616806936B1C}" destId="{684232FF-E040-4AF1-86A6-5B80CC86E328}" srcOrd="0" destOrd="0" presId="urn:microsoft.com/office/officeart/2005/8/layout/hierarchy4"/>
    <dgm:cxn modelId="{53E3F826-18F0-4C3E-A48D-E912FDB46F80}" type="presParOf" srcId="{074F9B38-7430-4830-909F-616806936B1C}" destId="{3C577D40-D8AD-4368-8A5C-EB24D311368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7EB5573-F592-42EA-A814-51C40640A398}" type="doc">
      <dgm:prSet loTypeId="urn:microsoft.com/office/officeart/2005/8/layout/hierarchy4" loCatId="hierarchy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750D3EE4-FA27-407A-8CC3-E489BA73C4C8}" type="pres">
      <dgm:prSet presAssocID="{57EB5573-F592-42EA-A814-51C40640A39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</dgm:ptLst>
  <dgm:cxnLst>
    <dgm:cxn modelId="{B0C85E30-388A-4A83-8774-0C29AB4B67EB}" type="presOf" srcId="{57EB5573-F592-42EA-A814-51C40640A398}" destId="{750D3EE4-FA27-407A-8CC3-E489BA73C4C8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00C84F-6971-4DDF-8BF9-203164A6E60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pl-PL"/>
        </a:p>
      </dgm:t>
    </dgm:pt>
    <dgm:pt modelId="{CDC7394A-6D29-4886-94BF-E51F12D50E04}">
      <dgm:prSet phldrT="[Tekst]" phldr="1"/>
      <dgm:spPr/>
      <dgm:t>
        <a:bodyPr/>
        <a:lstStyle/>
        <a:p>
          <a:endParaRPr lang="pl-PL" dirty="0"/>
        </a:p>
      </dgm:t>
    </dgm:pt>
    <dgm:pt modelId="{E38FEDD5-653A-4EA3-A363-A7D2ADD4B5B7}" type="parTrans" cxnId="{60F0BFCC-C13E-4448-9EEC-FD756906819F}">
      <dgm:prSet/>
      <dgm:spPr/>
      <dgm:t>
        <a:bodyPr/>
        <a:lstStyle/>
        <a:p>
          <a:endParaRPr lang="pl-PL"/>
        </a:p>
      </dgm:t>
    </dgm:pt>
    <dgm:pt modelId="{759DB401-74FE-4A41-8C27-FCC38901DAEF}" type="sibTrans" cxnId="{60F0BFCC-C13E-4448-9EEC-FD756906819F}">
      <dgm:prSet/>
      <dgm:spPr/>
      <dgm:t>
        <a:bodyPr/>
        <a:lstStyle/>
        <a:p>
          <a:endParaRPr lang="pl-PL"/>
        </a:p>
      </dgm:t>
    </dgm:pt>
    <dgm:pt modelId="{1FEF32C7-AE04-4CCB-947E-9A79B6BC7928}">
      <dgm:prSet phldrT="[Tekst]" phldr="1"/>
      <dgm:spPr/>
      <dgm:t>
        <a:bodyPr/>
        <a:lstStyle/>
        <a:p>
          <a:endParaRPr lang="pl-PL" dirty="0"/>
        </a:p>
      </dgm:t>
    </dgm:pt>
    <dgm:pt modelId="{F5E154A6-6C5A-4A37-839C-3CC94C6D755C}" type="parTrans" cxnId="{59245B91-A2DF-4939-8F1C-0AE5F2CD054E}">
      <dgm:prSet/>
      <dgm:spPr/>
      <dgm:t>
        <a:bodyPr/>
        <a:lstStyle/>
        <a:p>
          <a:endParaRPr lang="pl-PL"/>
        </a:p>
      </dgm:t>
    </dgm:pt>
    <dgm:pt modelId="{7F8C6107-C291-4045-967C-596BC695C157}" type="sibTrans" cxnId="{59245B91-A2DF-4939-8F1C-0AE5F2CD054E}">
      <dgm:prSet/>
      <dgm:spPr/>
      <dgm:t>
        <a:bodyPr/>
        <a:lstStyle/>
        <a:p>
          <a:endParaRPr lang="pl-PL"/>
        </a:p>
      </dgm:t>
    </dgm:pt>
    <dgm:pt modelId="{2A7D9406-EB83-4F7E-96D6-F47EF207ABA7}">
      <dgm:prSet phldrT="[Tekst]" phldr="1"/>
      <dgm:spPr/>
      <dgm:t>
        <a:bodyPr/>
        <a:lstStyle/>
        <a:p>
          <a:endParaRPr lang="pl-PL" dirty="0"/>
        </a:p>
      </dgm:t>
    </dgm:pt>
    <dgm:pt modelId="{8DA3FBBA-604E-4005-9F9E-6CA0BABC84BE}" type="sibTrans" cxnId="{6D380BE8-BCDA-4603-BF65-989A13DB429B}">
      <dgm:prSet/>
      <dgm:spPr/>
      <dgm:t>
        <a:bodyPr/>
        <a:lstStyle/>
        <a:p>
          <a:endParaRPr lang="pl-PL"/>
        </a:p>
      </dgm:t>
    </dgm:pt>
    <dgm:pt modelId="{7CB78728-555D-4B23-8CEB-E73CE6C8A28F}" type="parTrans" cxnId="{6D380BE8-BCDA-4603-BF65-989A13DB429B}">
      <dgm:prSet/>
      <dgm:spPr/>
      <dgm:t>
        <a:bodyPr/>
        <a:lstStyle/>
        <a:p>
          <a:endParaRPr lang="pl-PL"/>
        </a:p>
      </dgm:t>
    </dgm:pt>
    <dgm:pt modelId="{B85EBF00-701B-41E3-ACF0-8931A6029D17}">
      <dgm:prSet phldrT="[Tekst]" phldr="1"/>
      <dgm:spPr/>
      <dgm:t>
        <a:bodyPr/>
        <a:lstStyle/>
        <a:p>
          <a:endParaRPr lang="pl-PL" dirty="0"/>
        </a:p>
      </dgm:t>
    </dgm:pt>
    <dgm:pt modelId="{15DFC94F-DC79-4D38-AC8F-E6E0ABD38491}" type="sibTrans" cxnId="{F648C072-C55F-4217-94D9-43064858748D}">
      <dgm:prSet/>
      <dgm:spPr/>
      <dgm:t>
        <a:bodyPr/>
        <a:lstStyle/>
        <a:p>
          <a:endParaRPr lang="pl-PL"/>
        </a:p>
      </dgm:t>
    </dgm:pt>
    <dgm:pt modelId="{70C5756F-141A-4FDE-A658-30DEF65A6C04}" type="parTrans" cxnId="{F648C072-C55F-4217-94D9-43064858748D}">
      <dgm:prSet/>
      <dgm:spPr/>
      <dgm:t>
        <a:bodyPr/>
        <a:lstStyle/>
        <a:p>
          <a:endParaRPr lang="pl-PL"/>
        </a:p>
      </dgm:t>
    </dgm:pt>
    <dgm:pt modelId="{EEFC3385-23A5-4D4C-A79E-095B79366F0B}">
      <dgm:prSet phldrT="[Tekst]" phldr="1"/>
      <dgm:spPr/>
      <dgm:t>
        <a:bodyPr/>
        <a:lstStyle/>
        <a:p>
          <a:endParaRPr lang="pl-PL" dirty="0"/>
        </a:p>
      </dgm:t>
    </dgm:pt>
    <dgm:pt modelId="{10F6197F-AFEB-4301-80E6-BABEB5BBAF8D}" type="sibTrans" cxnId="{F806C94A-EDFE-4CD2-8308-9F9F703425FA}">
      <dgm:prSet/>
      <dgm:spPr/>
      <dgm:t>
        <a:bodyPr/>
        <a:lstStyle/>
        <a:p>
          <a:endParaRPr lang="pl-PL"/>
        </a:p>
      </dgm:t>
    </dgm:pt>
    <dgm:pt modelId="{60FE7824-195E-4D6B-8188-852571A5C0EA}" type="parTrans" cxnId="{F806C94A-EDFE-4CD2-8308-9F9F703425FA}">
      <dgm:prSet/>
      <dgm:spPr/>
      <dgm:t>
        <a:bodyPr/>
        <a:lstStyle/>
        <a:p>
          <a:endParaRPr lang="pl-PL"/>
        </a:p>
      </dgm:t>
    </dgm:pt>
    <dgm:pt modelId="{A2F988C6-47C7-46C5-9015-242C9E4B45DF}">
      <dgm:prSet phldrT="[Tekst]" phldr="1"/>
      <dgm:spPr/>
      <dgm:t>
        <a:bodyPr/>
        <a:lstStyle/>
        <a:p>
          <a:endParaRPr lang="pl-PL" dirty="0"/>
        </a:p>
      </dgm:t>
    </dgm:pt>
    <dgm:pt modelId="{5B53A8DB-E6E9-4DDC-AF7F-A767CA95D698}" type="sibTrans" cxnId="{DB105E04-9996-4D67-8BD2-1B619C4BC790}">
      <dgm:prSet/>
      <dgm:spPr/>
      <dgm:t>
        <a:bodyPr/>
        <a:lstStyle/>
        <a:p>
          <a:endParaRPr lang="pl-PL"/>
        </a:p>
      </dgm:t>
    </dgm:pt>
    <dgm:pt modelId="{0C35BA3B-D0F7-491F-90E8-46EE42527CDA}" type="parTrans" cxnId="{DB105E04-9996-4D67-8BD2-1B619C4BC790}">
      <dgm:prSet/>
      <dgm:spPr/>
      <dgm:t>
        <a:bodyPr/>
        <a:lstStyle/>
        <a:p>
          <a:endParaRPr lang="pl-PL"/>
        </a:p>
      </dgm:t>
    </dgm:pt>
    <dgm:pt modelId="{4592D2E4-E8F7-4140-8DEA-B0D3CDD1A888}" type="pres">
      <dgm:prSet presAssocID="{3E00C84F-6971-4DDF-8BF9-203164A6E60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42BF882A-7EA9-43AB-A4D6-AC02EA0138BA}" type="pres">
      <dgm:prSet presAssocID="{CDC7394A-6D29-4886-94BF-E51F12D50E04}" presName="linNode" presStyleCnt="0"/>
      <dgm:spPr/>
    </dgm:pt>
    <dgm:pt modelId="{609736F9-BA98-4297-A175-E14BA11F7856}" type="pres">
      <dgm:prSet presAssocID="{CDC7394A-6D29-4886-94BF-E51F12D50E04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2A42CB3-E2D9-4434-8007-273ADAE4F386}" type="pres">
      <dgm:prSet presAssocID="{CDC7394A-6D29-4886-94BF-E51F12D50E04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5E6B547-80EA-4FF8-9AE5-0890AB34E94D}" type="pres">
      <dgm:prSet presAssocID="{759DB401-74FE-4A41-8C27-FCC38901DAEF}" presName="spacing" presStyleCnt="0"/>
      <dgm:spPr/>
    </dgm:pt>
    <dgm:pt modelId="{B8F17A81-7833-4240-8270-2D450B9F42EC}" type="pres">
      <dgm:prSet presAssocID="{1FEF32C7-AE04-4CCB-947E-9A79B6BC7928}" presName="linNode" presStyleCnt="0"/>
      <dgm:spPr/>
    </dgm:pt>
    <dgm:pt modelId="{5463E196-A394-41A6-A9E7-182BB1B3ADFF}" type="pres">
      <dgm:prSet presAssocID="{1FEF32C7-AE04-4CCB-947E-9A79B6BC7928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5EE876-6BED-4CEF-929A-A3D533971C58}" type="pres">
      <dgm:prSet presAssocID="{1FEF32C7-AE04-4CCB-947E-9A79B6BC7928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85C7592-D046-40F5-ABBA-8434F44EF910}" type="presOf" srcId="{2A7D9406-EB83-4F7E-96D6-F47EF207ABA7}" destId="{E45EE876-6BED-4CEF-929A-A3D533971C58}" srcOrd="0" destOrd="1" presId="urn:microsoft.com/office/officeart/2005/8/layout/vList6"/>
    <dgm:cxn modelId="{DE9B98E0-EA6F-4F3F-B016-2B97DCBFAF6A}" type="presOf" srcId="{EEFC3385-23A5-4D4C-A79E-095B79366F0B}" destId="{32A42CB3-E2D9-4434-8007-273ADAE4F386}" srcOrd="0" destOrd="1" presId="urn:microsoft.com/office/officeart/2005/8/layout/vList6"/>
    <dgm:cxn modelId="{58E3A22E-701A-4CCE-A367-10652CC30DD0}" type="presOf" srcId="{A2F988C6-47C7-46C5-9015-242C9E4B45DF}" destId="{32A42CB3-E2D9-4434-8007-273ADAE4F386}" srcOrd="0" destOrd="0" presId="urn:microsoft.com/office/officeart/2005/8/layout/vList6"/>
    <dgm:cxn modelId="{60F0BFCC-C13E-4448-9EEC-FD756906819F}" srcId="{3E00C84F-6971-4DDF-8BF9-203164A6E602}" destId="{CDC7394A-6D29-4886-94BF-E51F12D50E04}" srcOrd="0" destOrd="0" parTransId="{E38FEDD5-653A-4EA3-A363-A7D2ADD4B5B7}" sibTransId="{759DB401-74FE-4A41-8C27-FCC38901DAEF}"/>
    <dgm:cxn modelId="{F5A108E6-6423-4B46-BF1E-F47E42ADD177}" type="presOf" srcId="{B85EBF00-701B-41E3-ACF0-8931A6029D17}" destId="{E45EE876-6BED-4CEF-929A-A3D533971C58}" srcOrd="0" destOrd="0" presId="urn:microsoft.com/office/officeart/2005/8/layout/vList6"/>
    <dgm:cxn modelId="{DB105E04-9996-4D67-8BD2-1B619C4BC790}" srcId="{CDC7394A-6D29-4886-94BF-E51F12D50E04}" destId="{A2F988C6-47C7-46C5-9015-242C9E4B45DF}" srcOrd="0" destOrd="0" parTransId="{0C35BA3B-D0F7-491F-90E8-46EE42527CDA}" sibTransId="{5B53A8DB-E6E9-4DDC-AF7F-A767CA95D698}"/>
    <dgm:cxn modelId="{F648C072-C55F-4217-94D9-43064858748D}" srcId="{1FEF32C7-AE04-4CCB-947E-9A79B6BC7928}" destId="{B85EBF00-701B-41E3-ACF0-8931A6029D17}" srcOrd="0" destOrd="0" parTransId="{70C5756F-141A-4FDE-A658-30DEF65A6C04}" sibTransId="{15DFC94F-DC79-4D38-AC8F-E6E0ABD38491}"/>
    <dgm:cxn modelId="{F806C94A-EDFE-4CD2-8308-9F9F703425FA}" srcId="{CDC7394A-6D29-4886-94BF-E51F12D50E04}" destId="{EEFC3385-23A5-4D4C-A79E-095B79366F0B}" srcOrd="1" destOrd="0" parTransId="{60FE7824-195E-4D6B-8188-852571A5C0EA}" sibTransId="{10F6197F-AFEB-4301-80E6-BABEB5BBAF8D}"/>
    <dgm:cxn modelId="{42FCAB19-5B7D-4476-9022-9640370D46F6}" type="presOf" srcId="{1FEF32C7-AE04-4CCB-947E-9A79B6BC7928}" destId="{5463E196-A394-41A6-A9E7-182BB1B3ADFF}" srcOrd="0" destOrd="0" presId="urn:microsoft.com/office/officeart/2005/8/layout/vList6"/>
    <dgm:cxn modelId="{6D380BE8-BCDA-4603-BF65-989A13DB429B}" srcId="{1FEF32C7-AE04-4CCB-947E-9A79B6BC7928}" destId="{2A7D9406-EB83-4F7E-96D6-F47EF207ABA7}" srcOrd="1" destOrd="0" parTransId="{7CB78728-555D-4B23-8CEB-E73CE6C8A28F}" sibTransId="{8DA3FBBA-604E-4005-9F9E-6CA0BABC84BE}"/>
    <dgm:cxn modelId="{D1CF7802-F867-4356-82F4-0A1CF53CA07A}" type="presOf" srcId="{3E00C84F-6971-4DDF-8BF9-203164A6E602}" destId="{4592D2E4-E8F7-4140-8DEA-B0D3CDD1A888}" srcOrd="0" destOrd="0" presId="urn:microsoft.com/office/officeart/2005/8/layout/vList6"/>
    <dgm:cxn modelId="{59245B91-A2DF-4939-8F1C-0AE5F2CD054E}" srcId="{3E00C84F-6971-4DDF-8BF9-203164A6E602}" destId="{1FEF32C7-AE04-4CCB-947E-9A79B6BC7928}" srcOrd="1" destOrd="0" parTransId="{F5E154A6-6C5A-4A37-839C-3CC94C6D755C}" sibTransId="{7F8C6107-C291-4045-967C-596BC695C157}"/>
    <dgm:cxn modelId="{1CD9733A-2A22-4D73-B074-2FBEEBBF11C7}" type="presOf" srcId="{CDC7394A-6D29-4886-94BF-E51F12D50E04}" destId="{609736F9-BA98-4297-A175-E14BA11F7856}" srcOrd="0" destOrd="0" presId="urn:microsoft.com/office/officeart/2005/8/layout/vList6"/>
    <dgm:cxn modelId="{C4B5B5EA-872E-4C5A-8B31-B597DFE43B2D}" type="presParOf" srcId="{4592D2E4-E8F7-4140-8DEA-B0D3CDD1A888}" destId="{42BF882A-7EA9-43AB-A4D6-AC02EA0138BA}" srcOrd="0" destOrd="0" presId="urn:microsoft.com/office/officeart/2005/8/layout/vList6"/>
    <dgm:cxn modelId="{84FD3A65-2B8B-4373-97F6-8F6312481BBD}" type="presParOf" srcId="{42BF882A-7EA9-43AB-A4D6-AC02EA0138BA}" destId="{609736F9-BA98-4297-A175-E14BA11F7856}" srcOrd="0" destOrd="0" presId="urn:microsoft.com/office/officeart/2005/8/layout/vList6"/>
    <dgm:cxn modelId="{724C065C-6D9D-4668-B9DD-06C8053E9041}" type="presParOf" srcId="{42BF882A-7EA9-43AB-A4D6-AC02EA0138BA}" destId="{32A42CB3-E2D9-4434-8007-273ADAE4F386}" srcOrd="1" destOrd="0" presId="urn:microsoft.com/office/officeart/2005/8/layout/vList6"/>
    <dgm:cxn modelId="{CB054270-7856-406B-AAE5-8A671879BC52}" type="presParOf" srcId="{4592D2E4-E8F7-4140-8DEA-B0D3CDD1A888}" destId="{F5E6B547-80EA-4FF8-9AE5-0890AB34E94D}" srcOrd="1" destOrd="0" presId="urn:microsoft.com/office/officeart/2005/8/layout/vList6"/>
    <dgm:cxn modelId="{F6DF6039-21CC-4FC0-8F1D-95F29C3EF2A9}" type="presParOf" srcId="{4592D2E4-E8F7-4140-8DEA-B0D3CDD1A888}" destId="{B8F17A81-7833-4240-8270-2D450B9F42EC}" srcOrd="2" destOrd="0" presId="urn:microsoft.com/office/officeart/2005/8/layout/vList6"/>
    <dgm:cxn modelId="{F4EDDBB3-9600-44C6-9D48-13A157D450DF}" type="presParOf" srcId="{B8F17A81-7833-4240-8270-2D450B9F42EC}" destId="{5463E196-A394-41A6-A9E7-182BB1B3ADFF}" srcOrd="0" destOrd="0" presId="urn:microsoft.com/office/officeart/2005/8/layout/vList6"/>
    <dgm:cxn modelId="{922AE5A2-EC9E-4CBE-B85C-FA9BC37B6FF2}" type="presParOf" srcId="{B8F17A81-7833-4240-8270-2D450B9F42EC}" destId="{E45EE876-6BED-4CEF-929A-A3D533971C5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07DC440-3272-4EAC-AA6E-E7C5727CFCC0}" type="doc">
      <dgm:prSet loTypeId="urn:microsoft.com/office/officeart/2005/8/layout/default#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776E11D3-FDE7-4528-8CAE-33A484C61762}">
      <dgm:prSet phldrT="[Tekst]" custT="1"/>
      <dgm:spPr/>
      <dgm:t>
        <a:bodyPr/>
        <a:lstStyle/>
        <a:p>
          <a:r>
            <a:rPr lang="pl-PL" sz="1200" dirty="0" smtClean="0">
              <a:latin typeface="Century Gothic" pitchFamily="34" charset="0"/>
            </a:rPr>
            <a:t>Akty planowania przestrzennego (pełna realizacja dyrektywy INSPIRE)</a:t>
          </a:r>
          <a:endParaRPr lang="pl-PL" sz="1200" dirty="0">
            <a:latin typeface="Century Gothic" pitchFamily="34" charset="0"/>
          </a:endParaRPr>
        </a:p>
      </dgm:t>
    </dgm:pt>
    <dgm:pt modelId="{E91E694D-759F-4576-88CB-FC28966E90B6}" type="parTrans" cxnId="{27E43FFF-456E-4F4E-BEE8-C5A2804B6C58}">
      <dgm:prSet/>
      <dgm:spPr/>
      <dgm:t>
        <a:bodyPr/>
        <a:lstStyle/>
        <a:p>
          <a:endParaRPr lang="pl-PL"/>
        </a:p>
      </dgm:t>
    </dgm:pt>
    <dgm:pt modelId="{37B01E7F-E6A4-440C-8F05-14CB305200E3}" type="sibTrans" cxnId="{27E43FFF-456E-4F4E-BEE8-C5A2804B6C58}">
      <dgm:prSet/>
      <dgm:spPr/>
      <dgm:t>
        <a:bodyPr/>
        <a:lstStyle/>
        <a:p>
          <a:endParaRPr lang="pl-PL"/>
        </a:p>
      </dgm:t>
    </dgm:pt>
    <dgm:pt modelId="{6EB6CBCD-4F1B-47E9-8BEE-D75DCAD24F75}">
      <dgm:prSet phldrT="[Tekst]" custT="1"/>
      <dgm:spPr/>
      <dgm:t>
        <a:bodyPr/>
        <a:lstStyle/>
        <a:p>
          <a:r>
            <a:rPr lang="pl-PL" sz="1400" dirty="0" smtClean="0">
              <a:latin typeface="Century Gothic" pitchFamily="34" charset="0"/>
            </a:rPr>
            <a:t>Zgody inwestycyjne</a:t>
          </a:r>
        </a:p>
      </dgm:t>
    </dgm:pt>
    <dgm:pt modelId="{B60FCE42-66BE-45BB-8544-A661D9A058A1}" type="parTrans" cxnId="{906AE007-F231-45EB-A9DD-84EAE62E44A5}">
      <dgm:prSet/>
      <dgm:spPr/>
      <dgm:t>
        <a:bodyPr/>
        <a:lstStyle/>
        <a:p>
          <a:endParaRPr lang="pl-PL"/>
        </a:p>
      </dgm:t>
    </dgm:pt>
    <dgm:pt modelId="{D0797E00-715A-4328-AB7D-99C890371963}" type="sibTrans" cxnId="{906AE007-F231-45EB-A9DD-84EAE62E44A5}">
      <dgm:prSet/>
      <dgm:spPr/>
      <dgm:t>
        <a:bodyPr/>
        <a:lstStyle/>
        <a:p>
          <a:endParaRPr lang="pl-PL"/>
        </a:p>
      </dgm:t>
    </dgm:pt>
    <dgm:pt modelId="{F0A0C52A-78FC-4B75-8881-0CC2BF07F9D4}" type="pres">
      <dgm:prSet presAssocID="{207DC440-3272-4EAC-AA6E-E7C5727CFCC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8314783-81EE-4D3C-8C8A-7E854F3687B8}" type="pres">
      <dgm:prSet presAssocID="{776E11D3-FDE7-4528-8CAE-33A484C61762}" presName="node" presStyleLbl="node1" presStyleIdx="0" presStyleCnt="2" custScaleX="13713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857D7A39-9279-4D13-9855-88E90C86807E}" type="pres">
      <dgm:prSet presAssocID="{37B01E7F-E6A4-440C-8F05-14CB305200E3}" presName="sibTrans" presStyleCnt="0"/>
      <dgm:spPr/>
    </dgm:pt>
    <dgm:pt modelId="{7FBB09C5-592A-48FE-A2DD-A8B37F1CBB1C}" type="pres">
      <dgm:prSet presAssocID="{6EB6CBCD-4F1B-47E9-8BEE-D75DCAD24F75}" presName="node" presStyleLbl="node1" presStyleIdx="1" presStyleCnt="2" custScaleX="136048" custLinFactNeighborX="-45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</dgm:ptLst>
  <dgm:cxnLst>
    <dgm:cxn modelId="{27E43FFF-456E-4F4E-BEE8-C5A2804B6C58}" srcId="{207DC440-3272-4EAC-AA6E-E7C5727CFCC0}" destId="{776E11D3-FDE7-4528-8CAE-33A484C61762}" srcOrd="0" destOrd="0" parTransId="{E91E694D-759F-4576-88CB-FC28966E90B6}" sibTransId="{37B01E7F-E6A4-440C-8F05-14CB305200E3}"/>
    <dgm:cxn modelId="{D0AFDDB1-12FE-4866-9939-1108CFD0AEA9}" type="presOf" srcId="{776E11D3-FDE7-4528-8CAE-33A484C61762}" destId="{A8314783-81EE-4D3C-8C8A-7E854F3687B8}" srcOrd="0" destOrd="0" presId="urn:microsoft.com/office/officeart/2005/8/layout/default#2"/>
    <dgm:cxn modelId="{9FCAA981-66F3-43C3-ADB8-E7376FFEABF9}" type="presOf" srcId="{207DC440-3272-4EAC-AA6E-E7C5727CFCC0}" destId="{F0A0C52A-78FC-4B75-8881-0CC2BF07F9D4}" srcOrd="0" destOrd="0" presId="urn:microsoft.com/office/officeart/2005/8/layout/default#2"/>
    <dgm:cxn modelId="{72FDE476-A96D-4AB6-89C8-1138885FA34F}" type="presOf" srcId="{6EB6CBCD-4F1B-47E9-8BEE-D75DCAD24F75}" destId="{7FBB09C5-592A-48FE-A2DD-A8B37F1CBB1C}" srcOrd="0" destOrd="0" presId="urn:microsoft.com/office/officeart/2005/8/layout/default#2"/>
    <dgm:cxn modelId="{906AE007-F231-45EB-A9DD-84EAE62E44A5}" srcId="{207DC440-3272-4EAC-AA6E-E7C5727CFCC0}" destId="{6EB6CBCD-4F1B-47E9-8BEE-D75DCAD24F75}" srcOrd="1" destOrd="0" parTransId="{B60FCE42-66BE-45BB-8544-A661D9A058A1}" sibTransId="{D0797E00-715A-4328-AB7D-99C890371963}"/>
    <dgm:cxn modelId="{F35D9C18-52F7-47E0-A1B2-802FB6FBA06C}" type="presParOf" srcId="{F0A0C52A-78FC-4B75-8881-0CC2BF07F9D4}" destId="{A8314783-81EE-4D3C-8C8A-7E854F3687B8}" srcOrd="0" destOrd="0" presId="urn:microsoft.com/office/officeart/2005/8/layout/default#2"/>
    <dgm:cxn modelId="{9F01F7A8-AA29-4B38-97C6-4CDC17BD57D1}" type="presParOf" srcId="{F0A0C52A-78FC-4B75-8881-0CC2BF07F9D4}" destId="{857D7A39-9279-4D13-9855-88E90C86807E}" srcOrd="1" destOrd="0" presId="urn:microsoft.com/office/officeart/2005/8/layout/default#2"/>
    <dgm:cxn modelId="{DE7F811B-48E7-45EB-B617-42CA708C8870}" type="presParOf" srcId="{F0A0C52A-78FC-4B75-8881-0CC2BF07F9D4}" destId="{7FBB09C5-592A-48FE-A2DD-A8B37F1CBB1C}" srcOrd="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07DC440-3272-4EAC-AA6E-E7C5727CFCC0}" type="doc">
      <dgm:prSet loTypeId="urn:microsoft.com/office/officeart/2005/8/layout/default#3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776E11D3-FDE7-4528-8CAE-33A484C61762}">
      <dgm:prSet phldrT="[Tekst]" custT="1"/>
      <dgm:spPr/>
      <dgm:t>
        <a:bodyPr/>
        <a:lstStyle/>
        <a:p>
          <a:r>
            <a:rPr lang="pl-PL" sz="1400" dirty="0" smtClean="0">
              <a:latin typeface="Century Gothic" pitchFamily="34" charset="0"/>
            </a:rPr>
            <a:t>Decyzje niezbędne do uzyskania zgody inwestycyjnej</a:t>
          </a:r>
          <a:endParaRPr lang="pl-PL" sz="1400" dirty="0">
            <a:latin typeface="Century Gothic" pitchFamily="34" charset="0"/>
          </a:endParaRPr>
        </a:p>
      </dgm:t>
    </dgm:pt>
    <dgm:pt modelId="{E91E694D-759F-4576-88CB-FC28966E90B6}" type="parTrans" cxnId="{27E43FFF-456E-4F4E-BEE8-C5A2804B6C58}">
      <dgm:prSet/>
      <dgm:spPr/>
      <dgm:t>
        <a:bodyPr/>
        <a:lstStyle/>
        <a:p>
          <a:endParaRPr lang="pl-PL"/>
        </a:p>
      </dgm:t>
    </dgm:pt>
    <dgm:pt modelId="{37B01E7F-E6A4-440C-8F05-14CB305200E3}" type="sibTrans" cxnId="{27E43FFF-456E-4F4E-BEE8-C5A2804B6C58}">
      <dgm:prSet/>
      <dgm:spPr/>
      <dgm:t>
        <a:bodyPr/>
        <a:lstStyle/>
        <a:p>
          <a:endParaRPr lang="pl-PL"/>
        </a:p>
      </dgm:t>
    </dgm:pt>
    <dgm:pt modelId="{6EB6CBCD-4F1B-47E9-8BEE-D75DCAD24F75}">
      <dgm:prSet phldrT="[Tekst]" custT="1"/>
      <dgm:spPr/>
      <dgm:t>
        <a:bodyPr/>
        <a:lstStyle/>
        <a:p>
          <a:r>
            <a:rPr lang="pl-PL" sz="1400" dirty="0" smtClean="0">
              <a:latin typeface="Century Gothic" pitchFamily="34" charset="0"/>
            </a:rPr>
            <a:t>Decyzje dokonujące lokalizacji ICP</a:t>
          </a:r>
        </a:p>
      </dgm:t>
    </dgm:pt>
    <dgm:pt modelId="{B60FCE42-66BE-45BB-8544-A661D9A058A1}" type="parTrans" cxnId="{906AE007-F231-45EB-A9DD-84EAE62E44A5}">
      <dgm:prSet/>
      <dgm:spPr/>
      <dgm:t>
        <a:bodyPr/>
        <a:lstStyle/>
        <a:p>
          <a:endParaRPr lang="pl-PL"/>
        </a:p>
      </dgm:t>
    </dgm:pt>
    <dgm:pt modelId="{D0797E00-715A-4328-AB7D-99C890371963}" type="sibTrans" cxnId="{906AE007-F231-45EB-A9DD-84EAE62E44A5}">
      <dgm:prSet/>
      <dgm:spPr/>
      <dgm:t>
        <a:bodyPr/>
        <a:lstStyle/>
        <a:p>
          <a:endParaRPr lang="pl-PL"/>
        </a:p>
      </dgm:t>
    </dgm:pt>
    <dgm:pt modelId="{F0A0C52A-78FC-4B75-8881-0CC2BF07F9D4}" type="pres">
      <dgm:prSet presAssocID="{207DC440-3272-4EAC-AA6E-E7C5727CFCC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8314783-81EE-4D3C-8C8A-7E854F3687B8}" type="pres">
      <dgm:prSet presAssocID="{776E11D3-FDE7-4528-8CAE-33A484C61762}" presName="node" presStyleLbl="node1" presStyleIdx="0" presStyleCnt="2" custScaleX="13542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857D7A39-9279-4D13-9855-88E90C86807E}" type="pres">
      <dgm:prSet presAssocID="{37B01E7F-E6A4-440C-8F05-14CB305200E3}" presName="sibTrans" presStyleCnt="0"/>
      <dgm:spPr/>
    </dgm:pt>
    <dgm:pt modelId="{7FBB09C5-592A-48FE-A2DD-A8B37F1CBB1C}" type="pres">
      <dgm:prSet presAssocID="{6EB6CBCD-4F1B-47E9-8BEE-D75DCAD24F75}" presName="node" presStyleLbl="node1" presStyleIdx="1" presStyleCnt="2" custScaleX="136048" custLinFactNeighborX="-45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</dgm:ptLst>
  <dgm:cxnLst>
    <dgm:cxn modelId="{27E43FFF-456E-4F4E-BEE8-C5A2804B6C58}" srcId="{207DC440-3272-4EAC-AA6E-E7C5727CFCC0}" destId="{776E11D3-FDE7-4528-8CAE-33A484C61762}" srcOrd="0" destOrd="0" parTransId="{E91E694D-759F-4576-88CB-FC28966E90B6}" sibTransId="{37B01E7F-E6A4-440C-8F05-14CB305200E3}"/>
    <dgm:cxn modelId="{9616AAF2-8074-4DBC-878B-E432CC40B250}" type="presOf" srcId="{207DC440-3272-4EAC-AA6E-E7C5727CFCC0}" destId="{F0A0C52A-78FC-4B75-8881-0CC2BF07F9D4}" srcOrd="0" destOrd="0" presId="urn:microsoft.com/office/officeart/2005/8/layout/default#3"/>
    <dgm:cxn modelId="{C0A973E9-B06E-4445-A990-A8D0B7E64274}" type="presOf" srcId="{6EB6CBCD-4F1B-47E9-8BEE-D75DCAD24F75}" destId="{7FBB09C5-592A-48FE-A2DD-A8B37F1CBB1C}" srcOrd="0" destOrd="0" presId="urn:microsoft.com/office/officeart/2005/8/layout/default#3"/>
    <dgm:cxn modelId="{03F715E5-3BB8-4836-89D0-BCB065C29CC9}" type="presOf" srcId="{776E11D3-FDE7-4528-8CAE-33A484C61762}" destId="{A8314783-81EE-4D3C-8C8A-7E854F3687B8}" srcOrd="0" destOrd="0" presId="urn:microsoft.com/office/officeart/2005/8/layout/default#3"/>
    <dgm:cxn modelId="{906AE007-F231-45EB-A9DD-84EAE62E44A5}" srcId="{207DC440-3272-4EAC-AA6E-E7C5727CFCC0}" destId="{6EB6CBCD-4F1B-47E9-8BEE-D75DCAD24F75}" srcOrd="1" destOrd="0" parTransId="{B60FCE42-66BE-45BB-8544-A661D9A058A1}" sibTransId="{D0797E00-715A-4328-AB7D-99C890371963}"/>
    <dgm:cxn modelId="{677315D0-04D5-493C-9A92-54F2EEA95CFF}" type="presParOf" srcId="{F0A0C52A-78FC-4B75-8881-0CC2BF07F9D4}" destId="{A8314783-81EE-4D3C-8C8A-7E854F3687B8}" srcOrd="0" destOrd="0" presId="urn:microsoft.com/office/officeart/2005/8/layout/default#3"/>
    <dgm:cxn modelId="{46FEFFFF-687F-49A5-851B-ED36E200C981}" type="presParOf" srcId="{F0A0C52A-78FC-4B75-8881-0CC2BF07F9D4}" destId="{857D7A39-9279-4D13-9855-88E90C86807E}" srcOrd="1" destOrd="0" presId="urn:microsoft.com/office/officeart/2005/8/layout/default#3"/>
    <dgm:cxn modelId="{CCD8A18B-156F-48B7-A2C7-9B2268BAD69E}" type="presParOf" srcId="{F0A0C52A-78FC-4B75-8881-0CC2BF07F9D4}" destId="{7FBB09C5-592A-48FE-A2DD-A8B37F1CBB1C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07DC440-3272-4EAC-AA6E-E7C5727CFCC0}" type="doc">
      <dgm:prSet loTypeId="urn:microsoft.com/office/officeart/2005/8/layout/default#4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776E11D3-FDE7-4528-8CAE-33A484C61762}">
      <dgm:prSet phldrT="[Tekst]" custT="1"/>
      <dgm:spPr/>
      <dgm:t>
        <a:bodyPr/>
        <a:lstStyle/>
        <a:p>
          <a:r>
            <a:rPr lang="pl-PL" sz="1400" dirty="0" smtClean="0">
              <a:latin typeface="Century Gothic" pitchFamily="34" charset="0"/>
            </a:rPr>
            <a:t>Zezwolenie na użytkowanie obiektów budowlanych</a:t>
          </a:r>
          <a:endParaRPr lang="pl-PL" sz="1400" dirty="0">
            <a:latin typeface="Century Gothic" pitchFamily="34" charset="0"/>
          </a:endParaRPr>
        </a:p>
      </dgm:t>
    </dgm:pt>
    <dgm:pt modelId="{E91E694D-759F-4576-88CB-FC28966E90B6}" type="parTrans" cxnId="{27E43FFF-456E-4F4E-BEE8-C5A2804B6C58}">
      <dgm:prSet/>
      <dgm:spPr/>
      <dgm:t>
        <a:bodyPr/>
        <a:lstStyle/>
        <a:p>
          <a:endParaRPr lang="pl-PL"/>
        </a:p>
      </dgm:t>
    </dgm:pt>
    <dgm:pt modelId="{37B01E7F-E6A4-440C-8F05-14CB305200E3}" type="sibTrans" cxnId="{27E43FFF-456E-4F4E-BEE8-C5A2804B6C58}">
      <dgm:prSet/>
      <dgm:spPr/>
      <dgm:t>
        <a:bodyPr/>
        <a:lstStyle/>
        <a:p>
          <a:endParaRPr lang="pl-PL"/>
        </a:p>
      </dgm:t>
    </dgm:pt>
    <dgm:pt modelId="{6EB6CBCD-4F1B-47E9-8BEE-D75DCAD24F75}">
      <dgm:prSet phldrT="[Tekst]" custT="1"/>
      <dgm:spPr/>
      <dgm:t>
        <a:bodyPr/>
        <a:lstStyle/>
        <a:p>
          <a:r>
            <a:rPr lang="pl-PL" sz="1400" dirty="0" smtClean="0">
              <a:latin typeface="Century Gothic" pitchFamily="34" charset="0"/>
            </a:rPr>
            <a:t>Inne…</a:t>
          </a:r>
        </a:p>
      </dgm:t>
    </dgm:pt>
    <dgm:pt modelId="{B60FCE42-66BE-45BB-8544-A661D9A058A1}" type="parTrans" cxnId="{906AE007-F231-45EB-A9DD-84EAE62E44A5}">
      <dgm:prSet/>
      <dgm:spPr/>
      <dgm:t>
        <a:bodyPr/>
        <a:lstStyle/>
        <a:p>
          <a:endParaRPr lang="pl-PL"/>
        </a:p>
      </dgm:t>
    </dgm:pt>
    <dgm:pt modelId="{D0797E00-715A-4328-AB7D-99C890371963}" type="sibTrans" cxnId="{906AE007-F231-45EB-A9DD-84EAE62E44A5}">
      <dgm:prSet/>
      <dgm:spPr/>
      <dgm:t>
        <a:bodyPr/>
        <a:lstStyle/>
        <a:p>
          <a:endParaRPr lang="pl-PL"/>
        </a:p>
      </dgm:t>
    </dgm:pt>
    <dgm:pt modelId="{F0A0C52A-78FC-4B75-8881-0CC2BF07F9D4}" type="pres">
      <dgm:prSet presAssocID="{207DC440-3272-4EAC-AA6E-E7C5727CFCC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8314783-81EE-4D3C-8C8A-7E854F3687B8}" type="pres">
      <dgm:prSet presAssocID="{776E11D3-FDE7-4528-8CAE-33A484C61762}" presName="node" presStyleLbl="node1" presStyleIdx="0" presStyleCnt="2" custScaleX="13628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857D7A39-9279-4D13-9855-88E90C86807E}" type="pres">
      <dgm:prSet presAssocID="{37B01E7F-E6A4-440C-8F05-14CB305200E3}" presName="sibTrans" presStyleCnt="0"/>
      <dgm:spPr/>
    </dgm:pt>
    <dgm:pt modelId="{7FBB09C5-592A-48FE-A2DD-A8B37F1CBB1C}" type="pres">
      <dgm:prSet presAssocID="{6EB6CBCD-4F1B-47E9-8BEE-D75DCAD24F75}" presName="node" presStyleLbl="node1" presStyleIdx="1" presStyleCnt="2" custScaleX="136912" custLinFactNeighborX="-45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</dgm:ptLst>
  <dgm:cxnLst>
    <dgm:cxn modelId="{27E43FFF-456E-4F4E-BEE8-C5A2804B6C58}" srcId="{207DC440-3272-4EAC-AA6E-E7C5727CFCC0}" destId="{776E11D3-FDE7-4528-8CAE-33A484C61762}" srcOrd="0" destOrd="0" parTransId="{E91E694D-759F-4576-88CB-FC28966E90B6}" sibTransId="{37B01E7F-E6A4-440C-8F05-14CB305200E3}"/>
    <dgm:cxn modelId="{B56EB844-80BE-43A0-8EAE-E3B172F84798}" type="presOf" srcId="{207DC440-3272-4EAC-AA6E-E7C5727CFCC0}" destId="{F0A0C52A-78FC-4B75-8881-0CC2BF07F9D4}" srcOrd="0" destOrd="0" presId="urn:microsoft.com/office/officeart/2005/8/layout/default#4"/>
    <dgm:cxn modelId="{FCB92C8F-BC5A-44B2-940D-46CB599B011B}" type="presOf" srcId="{6EB6CBCD-4F1B-47E9-8BEE-D75DCAD24F75}" destId="{7FBB09C5-592A-48FE-A2DD-A8B37F1CBB1C}" srcOrd="0" destOrd="0" presId="urn:microsoft.com/office/officeart/2005/8/layout/default#4"/>
    <dgm:cxn modelId="{C0203719-1EA1-455A-8366-B071D9D2F24A}" type="presOf" srcId="{776E11D3-FDE7-4528-8CAE-33A484C61762}" destId="{A8314783-81EE-4D3C-8C8A-7E854F3687B8}" srcOrd="0" destOrd="0" presId="urn:microsoft.com/office/officeart/2005/8/layout/default#4"/>
    <dgm:cxn modelId="{906AE007-F231-45EB-A9DD-84EAE62E44A5}" srcId="{207DC440-3272-4EAC-AA6E-E7C5727CFCC0}" destId="{6EB6CBCD-4F1B-47E9-8BEE-D75DCAD24F75}" srcOrd="1" destOrd="0" parTransId="{B60FCE42-66BE-45BB-8544-A661D9A058A1}" sibTransId="{D0797E00-715A-4328-AB7D-99C890371963}"/>
    <dgm:cxn modelId="{9B0FE61E-5FDC-4AEB-80B4-8B22F0FEB428}" type="presParOf" srcId="{F0A0C52A-78FC-4B75-8881-0CC2BF07F9D4}" destId="{A8314783-81EE-4D3C-8C8A-7E854F3687B8}" srcOrd="0" destOrd="0" presId="urn:microsoft.com/office/officeart/2005/8/layout/default#4"/>
    <dgm:cxn modelId="{90708CF8-F071-45DC-895B-16753AEA9DF8}" type="presParOf" srcId="{F0A0C52A-78FC-4B75-8881-0CC2BF07F9D4}" destId="{857D7A39-9279-4D13-9855-88E90C86807E}" srcOrd="1" destOrd="0" presId="urn:microsoft.com/office/officeart/2005/8/layout/default#4"/>
    <dgm:cxn modelId="{BAFBCFB2-93B4-4DE4-A49A-15E6563D3FF0}" type="presParOf" srcId="{F0A0C52A-78FC-4B75-8881-0CC2BF07F9D4}" destId="{7FBB09C5-592A-48FE-A2DD-A8B37F1CBB1C}" srcOrd="2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7EB5573-F592-42EA-A814-51C40640A398}" type="doc">
      <dgm:prSet loTypeId="urn:microsoft.com/office/officeart/2005/8/layout/hierarchy4" loCatId="hierarchy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750D3EE4-FA27-407A-8CC3-E489BA73C4C8}" type="pres">
      <dgm:prSet presAssocID="{57EB5573-F592-42EA-A814-51C40640A39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</dgm:ptLst>
  <dgm:cxnLst>
    <dgm:cxn modelId="{19259F42-D19C-4B1A-A617-93086A478486}" type="presOf" srcId="{57EB5573-F592-42EA-A814-51C40640A398}" destId="{750D3EE4-FA27-407A-8CC3-E489BA73C4C8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C9284B6-0D2E-4043-B15C-335FF8E2A34F}" type="doc">
      <dgm:prSet loTypeId="urn:microsoft.com/office/officeart/2005/8/layout/hierarchy4" loCatId="relationship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D184199E-90A1-4896-8ED2-8DC0B5655501}">
      <dgm:prSet phldrT="[Tekst]" custT="1"/>
      <dgm:spPr/>
      <dgm:t>
        <a:bodyPr/>
        <a:lstStyle/>
        <a:p>
          <a:r>
            <a:rPr lang="pl-PL" altLang="pl-PL" sz="2400" b="0" dirty="0" smtClean="0">
              <a:latin typeface="Century Gothic" pitchFamily="34" charset="0"/>
            </a:rPr>
            <a:t>Rejestr urbanistyczno-budowlany umożliwiał będzie online: </a:t>
          </a:r>
          <a:endParaRPr lang="pl-PL" sz="2400" b="0" dirty="0">
            <a:latin typeface="Century Gothic" pitchFamily="34" charset="0"/>
          </a:endParaRPr>
        </a:p>
      </dgm:t>
    </dgm:pt>
    <dgm:pt modelId="{04368A9C-991C-4428-A178-6A3495F6F7F3}" type="parTrans" cxnId="{3A12F728-4F2D-483A-A641-05CF574F94C6}">
      <dgm:prSet/>
      <dgm:spPr/>
      <dgm:t>
        <a:bodyPr/>
        <a:lstStyle/>
        <a:p>
          <a:endParaRPr lang="pl-PL"/>
        </a:p>
      </dgm:t>
    </dgm:pt>
    <dgm:pt modelId="{28AB3117-4B96-443B-8FEE-C96F3ACF8957}" type="sibTrans" cxnId="{3A12F728-4F2D-483A-A641-05CF574F94C6}">
      <dgm:prSet/>
      <dgm:spPr/>
      <dgm:t>
        <a:bodyPr/>
        <a:lstStyle/>
        <a:p>
          <a:endParaRPr lang="pl-PL"/>
        </a:p>
      </dgm:t>
    </dgm:pt>
    <dgm:pt modelId="{255088EF-EE71-42A9-9C9F-5636DFCBEE5C}">
      <dgm:prSet phldrT="[Tekst]" custT="1"/>
      <dgm:spPr/>
      <dgm:t>
        <a:bodyPr/>
        <a:lstStyle/>
        <a:p>
          <a:r>
            <a:rPr lang="pl-PL" altLang="pl-PL" sz="2000" b="0" dirty="0" smtClean="0">
              <a:latin typeface="Century Gothic" pitchFamily="34" charset="0"/>
            </a:rPr>
            <a:t>uzyskanie informacji czy dany teren objęty jest aktem planowania przestrzennego</a:t>
          </a:r>
        </a:p>
      </dgm:t>
    </dgm:pt>
    <dgm:pt modelId="{62B6E5C4-81D2-4894-81D1-04C643C84414}" type="parTrans" cxnId="{175134D4-E879-4F63-8406-4B76FA81F00F}">
      <dgm:prSet/>
      <dgm:spPr/>
      <dgm:t>
        <a:bodyPr/>
        <a:lstStyle/>
        <a:p>
          <a:endParaRPr lang="pl-PL"/>
        </a:p>
      </dgm:t>
    </dgm:pt>
    <dgm:pt modelId="{2779DA92-3647-4A95-B8BA-09BD3EA19A57}" type="sibTrans" cxnId="{175134D4-E879-4F63-8406-4B76FA81F00F}">
      <dgm:prSet/>
      <dgm:spPr/>
      <dgm:t>
        <a:bodyPr/>
        <a:lstStyle/>
        <a:p>
          <a:endParaRPr lang="pl-PL"/>
        </a:p>
      </dgm:t>
    </dgm:pt>
    <dgm:pt modelId="{90EE8CE1-EBB3-40A2-BAE4-2D0F1B09BF14}">
      <dgm:prSet phldrT="[Tekst]" custT="1"/>
      <dgm:spPr/>
      <dgm:t>
        <a:bodyPr/>
        <a:lstStyle/>
        <a:p>
          <a:r>
            <a:rPr lang="pl-PL" altLang="pl-PL" sz="1400" dirty="0" smtClean="0">
              <a:latin typeface="Century Gothic" pitchFamily="34" charset="0"/>
            </a:rPr>
            <a:t>uzyskanie informacji dotyczących postępowania inwestycyjno-budowlanego</a:t>
          </a:r>
          <a:endParaRPr lang="pl-PL" sz="1400" dirty="0">
            <a:latin typeface="Century Gothic" pitchFamily="34" charset="0"/>
          </a:endParaRPr>
        </a:p>
      </dgm:t>
    </dgm:pt>
    <dgm:pt modelId="{DED706B9-02D8-4C86-840E-D3CE52D5ACB1}" type="parTrans" cxnId="{431DA1F4-3679-47E3-8F19-15A7ADFA0FCD}">
      <dgm:prSet/>
      <dgm:spPr/>
      <dgm:t>
        <a:bodyPr/>
        <a:lstStyle/>
        <a:p>
          <a:endParaRPr lang="pl-PL"/>
        </a:p>
      </dgm:t>
    </dgm:pt>
    <dgm:pt modelId="{C17E8725-3900-4752-9094-8DCEC0086ED3}" type="sibTrans" cxnId="{431DA1F4-3679-47E3-8F19-15A7ADFA0FCD}">
      <dgm:prSet/>
      <dgm:spPr/>
      <dgm:t>
        <a:bodyPr/>
        <a:lstStyle/>
        <a:p>
          <a:endParaRPr lang="pl-PL"/>
        </a:p>
      </dgm:t>
    </dgm:pt>
    <dgm:pt modelId="{E55F8D8F-88DA-4AD1-B575-054940BEC0DE}">
      <dgm:prSet phldrT="[Tekst]" custT="1"/>
      <dgm:spPr/>
      <dgm:t>
        <a:bodyPr/>
        <a:lstStyle/>
        <a:p>
          <a:r>
            <a:rPr lang="pl-PL" altLang="pl-PL" sz="1400" dirty="0" smtClean="0">
              <a:latin typeface="Century Gothic" pitchFamily="34" charset="0"/>
            </a:rPr>
            <a:t>uzyskanie powiadomienia o zmianach zachodzących w polityce przestrzennej </a:t>
          </a:r>
          <a:br>
            <a:rPr lang="pl-PL" altLang="pl-PL" sz="1400" dirty="0" smtClean="0">
              <a:latin typeface="Century Gothic" pitchFamily="34" charset="0"/>
            </a:rPr>
          </a:br>
          <a:r>
            <a:rPr lang="pl-PL" altLang="pl-PL" sz="1400" dirty="0" smtClean="0">
              <a:latin typeface="Century Gothic" pitchFamily="34" charset="0"/>
            </a:rPr>
            <a:t>dla wybranej lokalizacji (newsletter)</a:t>
          </a:r>
          <a:endParaRPr lang="pl-PL" sz="1400" dirty="0">
            <a:latin typeface="Century Gothic" pitchFamily="34" charset="0"/>
          </a:endParaRPr>
        </a:p>
      </dgm:t>
    </dgm:pt>
    <dgm:pt modelId="{A58763AF-7621-4D5C-9EF4-4BED1D21FF8F}" type="parTrans" cxnId="{EBF8C96A-A290-49C3-9480-E51427F79F9B}">
      <dgm:prSet/>
      <dgm:spPr/>
      <dgm:t>
        <a:bodyPr/>
        <a:lstStyle/>
        <a:p>
          <a:endParaRPr lang="pl-PL"/>
        </a:p>
      </dgm:t>
    </dgm:pt>
    <dgm:pt modelId="{26E4627D-2074-4743-A356-64EFFFD613C6}" type="sibTrans" cxnId="{EBF8C96A-A290-49C3-9480-E51427F79F9B}">
      <dgm:prSet/>
      <dgm:spPr/>
      <dgm:t>
        <a:bodyPr/>
        <a:lstStyle/>
        <a:p>
          <a:endParaRPr lang="pl-PL"/>
        </a:p>
      </dgm:t>
    </dgm:pt>
    <dgm:pt modelId="{E5A0C1C2-DB88-42AD-B43C-1D3D8A934CAE}">
      <dgm:prSet phldrT="[Tekst]" custT="1"/>
      <dgm:spPr/>
      <dgm:t>
        <a:bodyPr/>
        <a:lstStyle/>
        <a:p>
          <a:r>
            <a:rPr lang="pl-PL" altLang="pl-PL" sz="1400" dirty="0" smtClean="0">
              <a:latin typeface="Century Gothic" pitchFamily="34" charset="0"/>
            </a:rPr>
            <a:t>uzyskanie informacji dotyczącej etapu procedury sporządzania aktu planowania przestrzennego</a:t>
          </a:r>
          <a:endParaRPr lang="pl-PL" sz="1400" dirty="0">
            <a:latin typeface="Century Gothic" pitchFamily="34" charset="0"/>
          </a:endParaRPr>
        </a:p>
      </dgm:t>
    </dgm:pt>
    <dgm:pt modelId="{A6ACAF4B-CB91-4DA4-81DC-964D2937C3A7}" type="parTrans" cxnId="{2D451499-BF30-4419-9731-420A0B0B061A}">
      <dgm:prSet/>
      <dgm:spPr/>
      <dgm:t>
        <a:bodyPr/>
        <a:lstStyle/>
        <a:p>
          <a:endParaRPr lang="pl-PL"/>
        </a:p>
      </dgm:t>
    </dgm:pt>
    <dgm:pt modelId="{428ED3CE-DA06-4078-B1CB-4021A15A7910}" type="sibTrans" cxnId="{2D451499-BF30-4419-9731-420A0B0B061A}">
      <dgm:prSet/>
      <dgm:spPr/>
      <dgm:t>
        <a:bodyPr/>
        <a:lstStyle/>
        <a:p>
          <a:endParaRPr lang="pl-PL"/>
        </a:p>
      </dgm:t>
    </dgm:pt>
    <dgm:pt modelId="{2D31952F-293D-4DB6-87F2-84D6CBC7FE4B}">
      <dgm:prSet phldrT="[Tekst]"/>
      <dgm:spPr/>
      <dgm:t>
        <a:bodyPr/>
        <a:lstStyle/>
        <a:p>
          <a:r>
            <a:rPr lang="pl-PL" altLang="pl-PL" dirty="0" smtClean="0">
              <a:latin typeface="Century Gothic" pitchFamily="34" charset="0"/>
            </a:rPr>
            <a:t>składanie wniosków i uwag do aktów planowania przestrzennego w ramach procedury sporządzania oraz poza nią zgodnie z  przepisami ustawy</a:t>
          </a:r>
          <a:endParaRPr lang="pl-PL" dirty="0">
            <a:latin typeface="Century Gothic" pitchFamily="34" charset="0"/>
          </a:endParaRPr>
        </a:p>
      </dgm:t>
    </dgm:pt>
    <dgm:pt modelId="{F88C3FAC-AE61-4292-8EE2-A8BD1979C5B1}" type="parTrans" cxnId="{8CC5B6A1-CD41-4EB5-9ECD-94A207F875CC}">
      <dgm:prSet/>
      <dgm:spPr/>
      <dgm:t>
        <a:bodyPr/>
        <a:lstStyle/>
        <a:p>
          <a:endParaRPr lang="pl-PL"/>
        </a:p>
      </dgm:t>
    </dgm:pt>
    <dgm:pt modelId="{0D66EC0A-A6BD-43E1-B484-4F19729C2699}" type="sibTrans" cxnId="{8CC5B6A1-CD41-4EB5-9ECD-94A207F875CC}">
      <dgm:prSet/>
      <dgm:spPr/>
      <dgm:t>
        <a:bodyPr/>
        <a:lstStyle/>
        <a:p>
          <a:endParaRPr lang="pl-PL"/>
        </a:p>
      </dgm:t>
    </dgm:pt>
    <dgm:pt modelId="{0977E931-66B9-4027-AB08-FF446FED25DA}">
      <dgm:prSet custT="1"/>
      <dgm:spPr/>
      <dgm:t>
        <a:bodyPr/>
        <a:lstStyle/>
        <a:p>
          <a:r>
            <a:rPr lang="pl-PL" altLang="pl-PL" sz="1400" dirty="0" smtClean="0">
              <a:latin typeface="Century Gothic" pitchFamily="34" charset="0"/>
            </a:rPr>
            <a:t>uzyskanie wiążącej informacji o ustaleniach aktu planowania przestrzennego w tym </a:t>
          </a:r>
          <a:br>
            <a:rPr lang="pl-PL" altLang="pl-PL" sz="1400" dirty="0" smtClean="0">
              <a:latin typeface="Century Gothic" pitchFamily="34" charset="0"/>
            </a:rPr>
          </a:br>
          <a:r>
            <a:rPr lang="pl-PL" altLang="pl-PL" sz="1400" dirty="0" smtClean="0">
              <a:latin typeface="Century Gothic" pitchFamily="34" charset="0"/>
            </a:rPr>
            <a:t>o kategorii planowanego zagospodarowania przestrzennego </a:t>
          </a:r>
          <a:endParaRPr lang="pl-PL" altLang="pl-PL" sz="1400" dirty="0">
            <a:latin typeface="Century Gothic" pitchFamily="34" charset="0"/>
          </a:endParaRPr>
        </a:p>
      </dgm:t>
    </dgm:pt>
    <dgm:pt modelId="{DAFD6AA0-A221-4D26-A2C3-8B2F46500F97}" type="parTrans" cxnId="{8561709D-8314-4EF4-ABBA-3DEFBB61B6DD}">
      <dgm:prSet/>
      <dgm:spPr/>
      <dgm:t>
        <a:bodyPr/>
        <a:lstStyle/>
        <a:p>
          <a:endParaRPr lang="pl-PL"/>
        </a:p>
      </dgm:t>
    </dgm:pt>
    <dgm:pt modelId="{0BB929BD-2086-446B-9903-E0E3AB594A36}" type="sibTrans" cxnId="{8561709D-8314-4EF4-ABBA-3DEFBB61B6DD}">
      <dgm:prSet/>
      <dgm:spPr/>
      <dgm:t>
        <a:bodyPr/>
        <a:lstStyle/>
        <a:p>
          <a:endParaRPr lang="pl-PL"/>
        </a:p>
      </dgm:t>
    </dgm:pt>
    <dgm:pt modelId="{37E1B77C-4046-4819-A7FC-C3DC88BAA2A9}">
      <dgm:prSet custT="1"/>
      <dgm:spPr/>
      <dgm:t>
        <a:bodyPr/>
        <a:lstStyle/>
        <a:p>
          <a:r>
            <a:rPr lang="pl-PL" altLang="pl-PL" sz="1600" dirty="0" smtClean="0">
              <a:latin typeface="Century Gothic" pitchFamily="34" charset="0"/>
            </a:rPr>
            <a:t>pobieranie danych przestrzennych</a:t>
          </a:r>
          <a:endParaRPr lang="pl-PL" altLang="pl-PL" sz="1600" dirty="0">
            <a:latin typeface="Century Gothic" pitchFamily="34" charset="0"/>
          </a:endParaRPr>
        </a:p>
      </dgm:t>
    </dgm:pt>
    <dgm:pt modelId="{AC2C278C-72FF-43BE-88B3-22FBC1D1E2F5}" type="parTrans" cxnId="{CC75EC88-B0D0-4E55-9AB4-7C33974A61DD}">
      <dgm:prSet/>
      <dgm:spPr/>
      <dgm:t>
        <a:bodyPr/>
        <a:lstStyle/>
        <a:p>
          <a:endParaRPr lang="pl-PL"/>
        </a:p>
      </dgm:t>
    </dgm:pt>
    <dgm:pt modelId="{C4C51CC1-8DCC-40A5-AC57-30F1CFA1DB48}" type="sibTrans" cxnId="{CC75EC88-B0D0-4E55-9AB4-7C33974A61DD}">
      <dgm:prSet/>
      <dgm:spPr/>
      <dgm:t>
        <a:bodyPr/>
        <a:lstStyle/>
        <a:p>
          <a:endParaRPr lang="pl-PL"/>
        </a:p>
      </dgm:t>
    </dgm:pt>
    <dgm:pt modelId="{5A02028D-DD08-4AB6-B64C-3A3205798D86}" type="pres">
      <dgm:prSet presAssocID="{0C9284B6-0D2E-4043-B15C-335FF8E2A34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B866B8A8-2476-45EE-97BD-049B1AE00FBF}" type="pres">
      <dgm:prSet presAssocID="{D184199E-90A1-4896-8ED2-8DC0B5655501}" presName="vertOne" presStyleCnt="0"/>
      <dgm:spPr/>
    </dgm:pt>
    <dgm:pt modelId="{E523D345-B0C9-4F50-934E-10DE612B8B32}" type="pres">
      <dgm:prSet presAssocID="{D184199E-90A1-4896-8ED2-8DC0B5655501}" presName="txOne" presStyleLbl="node0" presStyleIdx="0" presStyleCnt="1" custScaleY="5790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27E4347-81CA-404F-846F-8BB722A3A998}" type="pres">
      <dgm:prSet presAssocID="{D184199E-90A1-4896-8ED2-8DC0B5655501}" presName="parTransOne" presStyleCnt="0"/>
      <dgm:spPr/>
    </dgm:pt>
    <dgm:pt modelId="{BCEE167E-21FA-470B-B5F9-4DD90AC5B0B7}" type="pres">
      <dgm:prSet presAssocID="{D184199E-90A1-4896-8ED2-8DC0B5655501}" presName="horzOne" presStyleCnt="0"/>
      <dgm:spPr/>
    </dgm:pt>
    <dgm:pt modelId="{D2DA0502-2436-48D7-A910-189EE4E3F9D9}" type="pres">
      <dgm:prSet presAssocID="{255088EF-EE71-42A9-9C9F-5636DFCBEE5C}" presName="vertTwo" presStyleCnt="0"/>
      <dgm:spPr/>
    </dgm:pt>
    <dgm:pt modelId="{21420408-A144-4091-A636-88FBDA5CD439}" type="pres">
      <dgm:prSet presAssocID="{255088EF-EE71-42A9-9C9F-5636DFCBEE5C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4A5124F-918E-4F4D-80D4-F4653DAC8212}" type="pres">
      <dgm:prSet presAssocID="{255088EF-EE71-42A9-9C9F-5636DFCBEE5C}" presName="parTransTwo" presStyleCnt="0"/>
      <dgm:spPr/>
    </dgm:pt>
    <dgm:pt modelId="{2759D762-4585-4F29-B732-310F9FA9CF70}" type="pres">
      <dgm:prSet presAssocID="{255088EF-EE71-42A9-9C9F-5636DFCBEE5C}" presName="horzTwo" presStyleCnt="0"/>
      <dgm:spPr/>
    </dgm:pt>
    <dgm:pt modelId="{1F966467-2769-4A4E-8036-A4875923E5C3}" type="pres">
      <dgm:prSet presAssocID="{90EE8CE1-EBB3-40A2-BAE4-2D0F1B09BF14}" presName="vertThree" presStyleCnt="0"/>
      <dgm:spPr/>
    </dgm:pt>
    <dgm:pt modelId="{0288C201-6395-4E35-B2D6-C1D1F66779F6}" type="pres">
      <dgm:prSet presAssocID="{90EE8CE1-EBB3-40A2-BAE4-2D0F1B09BF14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DA344EE-80DE-49FC-9BB1-01EFB8799599}" type="pres">
      <dgm:prSet presAssocID="{90EE8CE1-EBB3-40A2-BAE4-2D0F1B09BF14}" presName="horzThree" presStyleCnt="0"/>
      <dgm:spPr/>
    </dgm:pt>
    <dgm:pt modelId="{42952CD6-857F-447A-ACC9-1EDEB7662462}" type="pres">
      <dgm:prSet presAssocID="{C17E8725-3900-4752-9094-8DCEC0086ED3}" presName="sibSpaceThree" presStyleCnt="0"/>
      <dgm:spPr/>
    </dgm:pt>
    <dgm:pt modelId="{42603BAC-1A04-427F-BA54-FCFD9F81731C}" type="pres">
      <dgm:prSet presAssocID="{E55F8D8F-88DA-4AD1-B575-054940BEC0DE}" presName="vertThree" presStyleCnt="0"/>
      <dgm:spPr/>
    </dgm:pt>
    <dgm:pt modelId="{6ECAAC4E-5305-4811-9356-91F7DB547C5E}" type="pres">
      <dgm:prSet presAssocID="{E55F8D8F-88DA-4AD1-B575-054940BEC0DE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2A4B4E5-61FF-48CD-A592-FA9FC0A76A80}" type="pres">
      <dgm:prSet presAssocID="{E55F8D8F-88DA-4AD1-B575-054940BEC0DE}" presName="horzThree" presStyleCnt="0"/>
      <dgm:spPr/>
    </dgm:pt>
    <dgm:pt modelId="{A825E6E5-A0A2-4E23-AEBA-FF5CD060EF51}" type="pres">
      <dgm:prSet presAssocID="{2779DA92-3647-4A95-B8BA-09BD3EA19A57}" presName="sibSpaceTwo" presStyleCnt="0"/>
      <dgm:spPr/>
    </dgm:pt>
    <dgm:pt modelId="{31A9A4A0-3568-4BF6-9852-2DE97E2DC4DA}" type="pres">
      <dgm:prSet presAssocID="{E5A0C1C2-DB88-42AD-B43C-1D3D8A934CAE}" presName="vertTwo" presStyleCnt="0"/>
      <dgm:spPr/>
    </dgm:pt>
    <dgm:pt modelId="{AA332C03-7F96-4B57-AE1D-AB0E8E749E32}" type="pres">
      <dgm:prSet presAssocID="{E5A0C1C2-DB88-42AD-B43C-1D3D8A934CAE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E54E5BA-9ACF-4CED-9E6F-AFC2B41DAD67}" type="pres">
      <dgm:prSet presAssocID="{E5A0C1C2-DB88-42AD-B43C-1D3D8A934CAE}" presName="parTransTwo" presStyleCnt="0"/>
      <dgm:spPr/>
    </dgm:pt>
    <dgm:pt modelId="{E59D7D08-DBBC-4D1C-8DF0-8CE7A9C951B7}" type="pres">
      <dgm:prSet presAssocID="{E5A0C1C2-DB88-42AD-B43C-1D3D8A934CAE}" presName="horzTwo" presStyleCnt="0"/>
      <dgm:spPr/>
    </dgm:pt>
    <dgm:pt modelId="{C769429F-90F3-4474-BB37-126FA2B9B58B}" type="pres">
      <dgm:prSet presAssocID="{2D31952F-293D-4DB6-87F2-84D6CBC7FE4B}" presName="vertThree" presStyleCnt="0"/>
      <dgm:spPr/>
    </dgm:pt>
    <dgm:pt modelId="{F122C73A-23C6-421B-9AB4-0FBE71218457}" type="pres">
      <dgm:prSet presAssocID="{2D31952F-293D-4DB6-87F2-84D6CBC7FE4B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D6B9188-FEED-4022-BB6C-8D1A75336FAA}" type="pres">
      <dgm:prSet presAssocID="{2D31952F-293D-4DB6-87F2-84D6CBC7FE4B}" presName="horzThree" presStyleCnt="0"/>
      <dgm:spPr/>
    </dgm:pt>
    <dgm:pt modelId="{719050F9-32A1-42A5-927C-7E8FC68B07DA}" type="pres">
      <dgm:prSet presAssocID="{428ED3CE-DA06-4078-B1CB-4021A15A7910}" presName="sibSpaceTwo" presStyleCnt="0"/>
      <dgm:spPr/>
    </dgm:pt>
    <dgm:pt modelId="{14F7B7EA-D825-40F8-9EAE-6A45BF22427D}" type="pres">
      <dgm:prSet presAssocID="{0977E931-66B9-4027-AB08-FF446FED25DA}" presName="vertTwo" presStyleCnt="0"/>
      <dgm:spPr/>
    </dgm:pt>
    <dgm:pt modelId="{12C65717-9674-44A4-B61E-78F4676DA040}" type="pres">
      <dgm:prSet presAssocID="{0977E931-66B9-4027-AB08-FF446FED25DA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3A1A477-4621-4E98-A074-2315AB8F635C}" type="pres">
      <dgm:prSet presAssocID="{0977E931-66B9-4027-AB08-FF446FED25DA}" presName="parTransTwo" presStyleCnt="0"/>
      <dgm:spPr/>
    </dgm:pt>
    <dgm:pt modelId="{8B22A410-E476-45CE-AC08-980A685C3339}" type="pres">
      <dgm:prSet presAssocID="{0977E931-66B9-4027-AB08-FF446FED25DA}" presName="horzTwo" presStyleCnt="0"/>
      <dgm:spPr/>
    </dgm:pt>
    <dgm:pt modelId="{00443B08-B35E-455C-9510-618B5F574BF5}" type="pres">
      <dgm:prSet presAssocID="{37E1B77C-4046-4819-A7FC-C3DC88BAA2A9}" presName="vertThree" presStyleCnt="0"/>
      <dgm:spPr/>
    </dgm:pt>
    <dgm:pt modelId="{E4525ECE-D509-4E66-A9D7-FA606D23025B}" type="pres">
      <dgm:prSet presAssocID="{37E1B77C-4046-4819-A7FC-C3DC88BAA2A9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651EB5B-077B-4BE4-8F13-720B009096EF}" type="pres">
      <dgm:prSet presAssocID="{37E1B77C-4046-4819-A7FC-C3DC88BAA2A9}" presName="horzThree" presStyleCnt="0"/>
      <dgm:spPr/>
    </dgm:pt>
  </dgm:ptLst>
  <dgm:cxnLst>
    <dgm:cxn modelId="{8CC5B6A1-CD41-4EB5-9ECD-94A207F875CC}" srcId="{E5A0C1C2-DB88-42AD-B43C-1D3D8A934CAE}" destId="{2D31952F-293D-4DB6-87F2-84D6CBC7FE4B}" srcOrd="0" destOrd="0" parTransId="{F88C3FAC-AE61-4292-8EE2-A8BD1979C5B1}" sibTransId="{0D66EC0A-A6BD-43E1-B484-4F19729C2699}"/>
    <dgm:cxn modelId="{EFE7F5C8-428E-499F-AA21-FE13120148F0}" type="presOf" srcId="{0977E931-66B9-4027-AB08-FF446FED25DA}" destId="{12C65717-9674-44A4-B61E-78F4676DA040}" srcOrd="0" destOrd="0" presId="urn:microsoft.com/office/officeart/2005/8/layout/hierarchy4"/>
    <dgm:cxn modelId="{F216F7DB-CA7E-414B-98E1-FC4B2E292160}" type="presOf" srcId="{2D31952F-293D-4DB6-87F2-84D6CBC7FE4B}" destId="{F122C73A-23C6-421B-9AB4-0FBE71218457}" srcOrd="0" destOrd="0" presId="urn:microsoft.com/office/officeart/2005/8/layout/hierarchy4"/>
    <dgm:cxn modelId="{3A12F728-4F2D-483A-A641-05CF574F94C6}" srcId="{0C9284B6-0D2E-4043-B15C-335FF8E2A34F}" destId="{D184199E-90A1-4896-8ED2-8DC0B5655501}" srcOrd="0" destOrd="0" parTransId="{04368A9C-991C-4428-A178-6A3495F6F7F3}" sibTransId="{28AB3117-4B96-443B-8FEE-C96F3ACF8957}"/>
    <dgm:cxn modelId="{A7AED952-3F62-4D4D-B553-7CEBDF491433}" type="presOf" srcId="{E5A0C1C2-DB88-42AD-B43C-1D3D8A934CAE}" destId="{AA332C03-7F96-4B57-AE1D-AB0E8E749E32}" srcOrd="0" destOrd="0" presId="urn:microsoft.com/office/officeart/2005/8/layout/hierarchy4"/>
    <dgm:cxn modelId="{CC75EC88-B0D0-4E55-9AB4-7C33974A61DD}" srcId="{0977E931-66B9-4027-AB08-FF446FED25DA}" destId="{37E1B77C-4046-4819-A7FC-C3DC88BAA2A9}" srcOrd="0" destOrd="0" parTransId="{AC2C278C-72FF-43BE-88B3-22FBC1D1E2F5}" sibTransId="{C4C51CC1-8DCC-40A5-AC57-30F1CFA1DB48}"/>
    <dgm:cxn modelId="{A900AFB2-AC95-4394-9E68-D6BBD61A654C}" type="presOf" srcId="{0C9284B6-0D2E-4043-B15C-335FF8E2A34F}" destId="{5A02028D-DD08-4AB6-B64C-3A3205798D86}" srcOrd="0" destOrd="0" presId="urn:microsoft.com/office/officeart/2005/8/layout/hierarchy4"/>
    <dgm:cxn modelId="{9F8F9757-0128-44F8-8865-79B8FE515885}" type="presOf" srcId="{D184199E-90A1-4896-8ED2-8DC0B5655501}" destId="{E523D345-B0C9-4F50-934E-10DE612B8B32}" srcOrd="0" destOrd="0" presId="urn:microsoft.com/office/officeart/2005/8/layout/hierarchy4"/>
    <dgm:cxn modelId="{EBF8C96A-A290-49C3-9480-E51427F79F9B}" srcId="{255088EF-EE71-42A9-9C9F-5636DFCBEE5C}" destId="{E55F8D8F-88DA-4AD1-B575-054940BEC0DE}" srcOrd="1" destOrd="0" parTransId="{A58763AF-7621-4D5C-9EF4-4BED1D21FF8F}" sibTransId="{26E4627D-2074-4743-A356-64EFFFD613C6}"/>
    <dgm:cxn modelId="{175134D4-E879-4F63-8406-4B76FA81F00F}" srcId="{D184199E-90A1-4896-8ED2-8DC0B5655501}" destId="{255088EF-EE71-42A9-9C9F-5636DFCBEE5C}" srcOrd="0" destOrd="0" parTransId="{62B6E5C4-81D2-4894-81D1-04C643C84414}" sibTransId="{2779DA92-3647-4A95-B8BA-09BD3EA19A57}"/>
    <dgm:cxn modelId="{A6A25AC7-B391-452C-B623-661C93666A14}" type="presOf" srcId="{90EE8CE1-EBB3-40A2-BAE4-2D0F1B09BF14}" destId="{0288C201-6395-4E35-B2D6-C1D1F66779F6}" srcOrd="0" destOrd="0" presId="urn:microsoft.com/office/officeart/2005/8/layout/hierarchy4"/>
    <dgm:cxn modelId="{8561709D-8314-4EF4-ABBA-3DEFBB61B6DD}" srcId="{D184199E-90A1-4896-8ED2-8DC0B5655501}" destId="{0977E931-66B9-4027-AB08-FF446FED25DA}" srcOrd="2" destOrd="0" parTransId="{DAFD6AA0-A221-4D26-A2C3-8B2F46500F97}" sibTransId="{0BB929BD-2086-446B-9903-E0E3AB594A36}"/>
    <dgm:cxn modelId="{D1899359-185A-4A73-9AE5-1C37A6C612C5}" type="presOf" srcId="{E55F8D8F-88DA-4AD1-B575-054940BEC0DE}" destId="{6ECAAC4E-5305-4811-9356-91F7DB547C5E}" srcOrd="0" destOrd="0" presId="urn:microsoft.com/office/officeart/2005/8/layout/hierarchy4"/>
    <dgm:cxn modelId="{5830EF0B-1E48-4D32-82C6-991F38CFF603}" type="presOf" srcId="{255088EF-EE71-42A9-9C9F-5636DFCBEE5C}" destId="{21420408-A144-4091-A636-88FBDA5CD439}" srcOrd="0" destOrd="0" presId="urn:microsoft.com/office/officeart/2005/8/layout/hierarchy4"/>
    <dgm:cxn modelId="{6D224DC5-5601-4F4B-BDC5-481EDEC96FB4}" type="presOf" srcId="{37E1B77C-4046-4819-A7FC-C3DC88BAA2A9}" destId="{E4525ECE-D509-4E66-A9D7-FA606D23025B}" srcOrd="0" destOrd="0" presId="urn:microsoft.com/office/officeart/2005/8/layout/hierarchy4"/>
    <dgm:cxn modelId="{431DA1F4-3679-47E3-8F19-15A7ADFA0FCD}" srcId="{255088EF-EE71-42A9-9C9F-5636DFCBEE5C}" destId="{90EE8CE1-EBB3-40A2-BAE4-2D0F1B09BF14}" srcOrd="0" destOrd="0" parTransId="{DED706B9-02D8-4C86-840E-D3CE52D5ACB1}" sibTransId="{C17E8725-3900-4752-9094-8DCEC0086ED3}"/>
    <dgm:cxn modelId="{2D451499-BF30-4419-9731-420A0B0B061A}" srcId="{D184199E-90A1-4896-8ED2-8DC0B5655501}" destId="{E5A0C1C2-DB88-42AD-B43C-1D3D8A934CAE}" srcOrd="1" destOrd="0" parTransId="{A6ACAF4B-CB91-4DA4-81DC-964D2937C3A7}" sibTransId="{428ED3CE-DA06-4078-B1CB-4021A15A7910}"/>
    <dgm:cxn modelId="{7B0183AD-6268-48E6-B45A-AF7F1F6A66A8}" type="presParOf" srcId="{5A02028D-DD08-4AB6-B64C-3A3205798D86}" destId="{B866B8A8-2476-45EE-97BD-049B1AE00FBF}" srcOrd="0" destOrd="0" presId="urn:microsoft.com/office/officeart/2005/8/layout/hierarchy4"/>
    <dgm:cxn modelId="{CB633F1F-D660-48C7-A0C7-6FC579053FC1}" type="presParOf" srcId="{B866B8A8-2476-45EE-97BD-049B1AE00FBF}" destId="{E523D345-B0C9-4F50-934E-10DE612B8B32}" srcOrd="0" destOrd="0" presId="urn:microsoft.com/office/officeart/2005/8/layout/hierarchy4"/>
    <dgm:cxn modelId="{9673C5F8-0476-40D3-ADF6-D1A542273AAB}" type="presParOf" srcId="{B866B8A8-2476-45EE-97BD-049B1AE00FBF}" destId="{727E4347-81CA-404F-846F-8BB722A3A998}" srcOrd="1" destOrd="0" presId="urn:microsoft.com/office/officeart/2005/8/layout/hierarchy4"/>
    <dgm:cxn modelId="{A903DB21-7403-4EAA-BE6F-E8FE57E6A460}" type="presParOf" srcId="{B866B8A8-2476-45EE-97BD-049B1AE00FBF}" destId="{BCEE167E-21FA-470B-B5F9-4DD90AC5B0B7}" srcOrd="2" destOrd="0" presId="urn:microsoft.com/office/officeart/2005/8/layout/hierarchy4"/>
    <dgm:cxn modelId="{56F8942D-E2E9-44EF-8BB3-7342801F3DA2}" type="presParOf" srcId="{BCEE167E-21FA-470B-B5F9-4DD90AC5B0B7}" destId="{D2DA0502-2436-48D7-A910-189EE4E3F9D9}" srcOrd="0" destOrd="0" presId="urn:microsoft.com/office/officeart/2005/8/layout/hierarchy4"/>
    <dgm:cxn modelId="{CFC46D12-524E-4289-A922-D61C82CE31B7}" type="presParOf" srcId="{D2DA0502-2436-48D7-A910-189EE4E3F9D9}" destId="{21420408-A144-4091-A636-88FBDA5CD439}" srcOrd="0" destOrd="0" presId="urn:microsoft.com/office/officeart/2005/8/layout/hierarchy4"/>
    <dgm:cxn modelId="{34295067-14E6-40AA-8C3B-F852C216957C}" type="presParOf" srcId="{D2DA0502-2436-48D7-A910-189EE4E3F9D9}" destId="{14A5124F-918E-4F4D-80D4-F4653DAC8212}" srcOrd="1" destOrd="0" presId="urn:microsoft.com/office/officeart/2005/8/layout/hierarchy4"/>
    <dgm:cxn modelId="{3C9A314D-3D71-4525-A4BB-CF59A1BE6C81}" type="presParOf" srcId="{D2DA0502-2436-48D7-A910-189EE4E3F9D9}" destId="{2759D762-4585-4F29-B732-310F9FA9CF70}" srcOrd="2" destOrd="0" presId="urn:microsoft.com/office/officeart/2005/8/layout/hierarchy4"/>
    <dgm:cxn modelId="{219A25B4-BC4D-41C6-B40A-0322F1D51B5D}" type="presParOf" srcId="{2759D762-4585-4F29-B732-310F9FA9CF70}" destId="{1F966467-2769-4A4E-8036-A4875923E5C3}" srcOrd="0" destOrd="0" presId="urn:microsoft.com/office/officeart/2005/8/layout/hierarchy4"/>
    <dgm:cxn modelId="{CD578815-7EB4-4D0F-B2E5-D21839291319}" type="presParOf" srcId="{1F966467-2769-4A4E-8036-A4875923E5C3}" destId="{0288C201-6395-4E35-B2D6-C1D1F66779F6}" srcOrd="0" destOrd="0" presId="urn:microsoft.com/office/officeart/2005/8/layout/hierarchy4"/>
    <dgm:cxn modelId="{9F545C1F-20BE-426B-BAF8-ED4C0331080E}" type="presParOf" srcId="{1F966467-2769-4A4E-8036-A4875923E5C3}" destId="{5DA344EE-80DE-49FC-9BB1-01EFB8799599}" srcOrd="1" destOrd="0" presId="urn:microsoft.com/office/officeart/2005/8/layout/hierarchy4"/>
    <dgm:cxn modelId="{785B7CE5-FF49-48CD-A9BE-67D0ADC0EF07}" type="presParOf" srcId="{2759D762-4585-4F29-B732-310F9FA9CF70}" destId="{42952CD6-857F-447A-ACC9-1EDEB7662462}" srcOrd="1" destOrd="0" presId="urn:microsoft.com/office/officeart/2005/8/layout/hierarchy4"/>
    <dgm:cxn modelId="{C4C026EF-F811-4AF9-87F6-79EA8E36BCB7}" type="presParOf" srcId="{2759D762-4585-4F29-B732-310F9FA9CF70}" destId="{42603BAC-1A04-427F-BA54-FCFD9F81731C}" srcOrd="2" destOrd="0" presId="urn:microsoft.com/office/officeart/2005/8/layout/hierarchy4"/>
    <dgm:cxn modelId="{86CC6CCC-E777-43D9-8E54-BA7BA395E1BA}" type="presParOf" srcId="{42603BAC-1A04-427F-BA54-FCFD9F81731C}" destId="{6ECAAC4E-5305-4811-9356-91F7DB547C5E}" srcOrd="0" destOrd="0" presId="urn:microsoft.com/office/officeart/2005/8/layout/hierarchy4"/>
    <dgm:cxn modelId="{5632ED04-8B11-4D49-B19A-53DBA682804B}" type="presParOf" srcId="{42603BAC-1A04-427F-BA54-FCFD9F81731C}" destId="{82A4B4E5-61FF-48CD-A592-FA9FC0A76A80}" srcOrd="1" destOrd="0" presId="urn:microsoft.com/office/officeart/2005/8/layout/hierarchy4"/>
    <dgm:cxn modelId="{DE9EABE1-CB5A-4226-9BBB-972A77E2E5B2}" type="presParOf" srcId="{BCEE167E-21FA-470B-B5F9-4DD90AC5B0B7}" destId="{A825E6E5-A0A2-4E23-AEBA-FF5CD060EF51}" srcOrd="1" destOrd="0" presId="urn:microsoft.com/office/officeart/2005/8/layout/hierarchy4"/>
    <dgm:cxn modelId="{581C77B8-A71A-47C1-90C2-78FCB5EB1CB8}" type="presParOf" srcId="{BCEE167E-21FA-470B-B5F9-4DD90AC5B0B7}" destId="{31A9A4A0-3568-4BF6-9852-2DE97E2DC4DA}" srcOrd="2" destOrd="0" presId="urn:microsoft.com/office/officeart/2005/8/layout/hierarchy4"/>
    <dgm:cxn modelId="{B143C787-C33E-4B8B-A7E9-EED8DFB1B4CD}" type="presParOf" srcId="{31A9A4A0-3568-4BF6-9852-2DE97E2DC4DA}" destId="{AA332C03-7F96-4B57-AE1D-AB0E8E749E32}" srcOrd="0" destOrd="0" presId="urn:microsoft.com/office/officeart/2005/8/layout/hierarchy4"/>
    <dgm:cxn modelId="{65A20ACB-3E9A-458D-A57C-D01A50591A92}" type="presParOf" srcId="{31A9A4A0-3568-4BF6-9852-2DE97E2DC4DA}" destId="{6E54E5BA-9ACF-4CED-9E6F-AFC2B41DAD67}" srcOrd="1" destOrd="0" presId="urn:microsoft.com/office/officeart/2005/8/layout/hierarchy4"/>
    <dgm:cxn modelId="{BC84CAEB-14CC-4DAC-81B8-F8A35BABCE30}" type="presParOf" srcId="{31A9A4A0-3568-4BF6-9852-2DE97E2DC4DA}" destId="{E59D7D08-DBBC-4D1C-8DF0-8CE7A9C951B7}" srcOrd="2" destOrd="0" presId="urn:microsoft.com/office/officeart/2005/8/layout/hierarchy4"/>
    <dgm:cxn modelId="{319A42B3-D275-4B93-82CB-38BE7516F6BE}" type="presParOf" srcId="{E59D7D08-DBBC-4D1C-8DF0-8CE7A9C951B7}" destId="{C769429F-90F3-4474-BB37-126FA2B9B58B}" srcOrd="0" destOrd="0" presId="urn:microsoft.com/office/officeart/2005/8/layout/hierarchy4"/>
    <dgm:cxn modelId="{D56FF786-BA20-4C25-BC94-2657242F3B05}" type="presParOf" srcId="{C769429F-90F3-4474-BB37-126FA2B9B58B}" destId="{F122C73A-23C6-421B-9AB4-0FBE71218457}" srcOrd="0" destOrd="0" presId="urn:microsoft.com/office/officeart/2005/8/layout/hierarchy4"/>
    <dgm:cxn modelId="{E65B7A0D-81D6-49D1-8D4E-3B6CCAEC8FE0}" type="presParOf" srcId="{C769429F-90F3-4474-BB37-126FA2B9B58B}" destId="{CD6B9188-FEED-4022-BB6C-8D1A75336FAA}" srcOrd="1" destOrd="0" presId="urn:microsoft.com/office/officeart/2005/8/layout/hierarchy4"/>
    <dgm:cxn modelId="{6922858C-5A8E-4388-9C2D-6A0064978266}" type="presParOf" srcId="{BCEE167E-21FA-470B-B5F9-4DD90AC5B0B7}" destId="{719050F9-32A1-42A5-927C-7E8FC68B07DA}" srcOrd="3" destOrd="0" presId="urn:microsoft.com/office/officeart/2005/8/layout/hierarchy4"/>
    <dgm:cxn modelId="{0615CFAD-B5F5-4A73-8282-A9EA792C07AC}" type="presParOf" srcId="{BCEE167E-21FA-470B-B5F9-4DD90AC5B0B7}" destId="{14F7B7EA-D825-40F8-9EAE-6A45BF22427D}" srcOrd="4" destOrd="0" presId="urn:microsoft.com/office/officeart/2005/8/layout/hierarchy4"/>
    <dgm:cxn modelId="{99962C2E-25F7-4CFD-83FE-94E1623069AC}" type="presParOf" srcId="{14F7B7EA-D825-40F8-9EAE-6A45BF22427D}" destId="{12C65717-9674-44A4-B61E-78F4676DA040}" srcOrd="0" destOrd="0" presId="urn:microsoft.com/office/officeart/2005/8/layout/hierarchy4"/>
    <dgm:cxn modelId="{CD6DADD0-50AD-41E7-B31D-68D43C089AE6}" type="presParOf" srcId="{14F7B7EA-D825-40F8-9EAE-6A45BF22427D}" destId="{C3A1A477-4621-4E98-A074-2315AB8F635C}" srcOrd="1" destOrd="0" presId="urn:microsoft.com/office/officeart/2005/8/layout/hierarchy4"/>
    <dgm:cxn modelId="{B306D5B3-10BB-4AA9-8BE1-BBE259A05C67}" type="presParOf" srcId="{14F7B7EA-D825-40F8-9EAE-6A45BF22427D}" destId="{8B22A410-E476-45CE-AC08-980A685C3339}" srcOrd="2" destOrd="0" presId="urn:microsoft.com/office/officeart/2005/8/layout/hierarchy4"/>
    <dgm:cxn modelId="{586B9EFC-D4E3-4E52-954D-E5E164F69A11}" type="presParOf" srcId="{8B22A410-E476-45CE-AC08-980A685C3339}" destId="{00443B08-B35E-455C-9510-618B5F574BF5}" srcOrd="0" destOrd="0" presId="urn:microsoft.com/office/officeart/2005/8/layout/hierarchy4"/>
    <dgm:cxn modelId="{C5965D92-6F35-4BB8-B90B-63A757E3228D}" type="presParOf" srcId="{00443B08-B35E-455C-9510-618B5F574BF5}" destId="{E4525ECE-D509-4E66-A9D7-FA606D23025B}" srcOrd="0" destOrd="0" presId="urn:microsoft.com/office/officeart/2005/8/layout/hierarchy4"/>
    <dgm:cxn modelId="{3089ECC3-F8F8-4672-B6CF-3D06B589C17E}" type="presParOf" srcId="{00443B08-B35E-455C-9510-618B5F574BF5}" destId="{4651EB5B-077B-4BE4-8F13-720B009096E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8CFD91-2A80-4914-8831-A73FBCE8DC12}" type="doc">
      <dgm:prSet loTypeId="urn:microsoft.com/office/officeart/2005/8/layout/hProcess9" loCatId="process" qsTypeId="urn:microsoft.com/office/officeart/2005/8/quickstyle/simple4" qsCatId="simple" csTypeId="urn:microsoft.com/office/officeart/2005/8/colors/accent0_3" csCatId="mainScheme" phldr="1"/>
      <dgm:spPr/>
    </dgm:pt>
    <dgm:pt modelId="{81406B71-90B1-421C-85F0-3BF916E72DD2}">
      <dgm:prSet phldrT="[Tekst]" custT="1"/>
      <dgm:spPr/>
      <dgm:t>
        <a:bodyPr/>
        <a:lstStyle/>
        <a:p>
          <a:pPr>
            <a:spcAft>
              <a:spcPts val="1200"/>
            </a:spcAft>
          </a:pPr>
          <a:r>
            <a:rPr lang="pl-PL" sz="2000" b="0" u="none" dirty="0" smtClean="0">
              <a:latin typeface="Century Gothic" pitchFamily="34" charset="0"/>
            </a:rPr>
            <a:t>II kwartał 2017 r.</a:t>
          </a:r>
        </a:p>
        <a:p>
          <a:pPr>
            <a:spcAft>
              <a:spcPts val="1200"/>
            </a:spcAft>
          </a:pPr>
          <a:r>
            <a:rPr lang="pl-PL" sz="2000" b="0" dirty="0" smtClean="0">
              <a:latin typeface="Century Gothic" pitchFamily="34" charset="0"/>
            </a:rPr>
            <a:t>Nowa wersja Kodeksu</a:t>
          </a:r>
          <a:endParaRPr lang="pl-PL" sz="2000" b="0" dirty="0">
            <a:latin typeface="Century Gothic" pitchFamily="34" charset="0"/>
          </a:endParaRPr>
        </a:p>
      </dgm:t>
    </dgm:pt>
    <dgm:pt modelId="{455DE381-8C36-4897-91EF-B30E6FDE35EE}" type="parTrans" cxnId="{5ED53E2C-35E8-44FB-AA9A-0F17ACDF901D}">
      <dgm:prSet/>
      <dgm:spPr/>
      <dgm:t>
        <a:bodyPr/>
        <a:lstStyle/>
        <a:p>
          <a:endParaRPr lang="pl-PL"/>
        </a:p>
      </dgm:t>
    </dgm:pt>
    <dgm:pt modelId="{EE47CFA7-3501-47E7-BC79-A2433BBC77E1}" type="sibTrans" cxnId="{5ED53E2C-35E8-44FB-AA9A-0F17ACDF901D}">
      <dgm:prSet/>
      <dgm:spPr/>
      <dgm:t>
        <a:bodyPr/>
        <a:lstStyle/>
        <a:p>
          <a:endParaRPr lang="pl-PL"/>
        </a:p>
      </dgm:t>
    </dgm:pt>
    <dgm:pt modelId="{2663A0C6-83E8-4A44-B50A-6F8025294916}">
      <dgm:prSet phldrT="[Tekst]" custT="1"/>
      <dgm:spPr/>
      <dgm:t>
        <a:bodyPr/>
        <a:lstStyle/>
        <a:p>
          <a:pPr>
            <a:spcAft>
              <a:spcPts val="1200"/>
            </a:spcAft>
          </a:pPr>
          <a:r>
            <a:rPr lang="pl-PL" sz="2000" b="0" u="none" dirty="0" smtClean="0">
              <a:latin typeface="Century Gothic" pitchFamily="34" charset="0"/>
            </a:rPr>
            <a:t>II kwartał 2017 r.</a:t>
          </a:r>
        </a:p>
        <a:p>
          <a:pPr>
            <a:spcAft>
              <a:spcPts val="1200"/>
            </a:spcAft>
          </a:pPr>
          <a:r>
            <a:rPr lang="pl-PL" sz="2000" b="0" dirty="0" smtClean="0">
              <a:latin typeface="Century Gothic" pitchFamily="34" charset="0"/>
            </a:rPr>
            <a:t>Przepisy wprowadzające Kodeks + ustawy </a:t>
          </a:r>
          <a:r>
            <a:rPr lang="pl-PL" sz="2000" b="0" dirty="0" err="1" smtClean="0">
              <a:latin typeface="Century Gothic" pitchFamily="34" charset="0"/>
            </a:rPr>
            <a:t>okołokodeksowe</a:t>
          </a:r>
          <a:endParaRPr lang="pl-PL" sz="2000" b="0" dirty="0">
            <a:latin typeface="Century Gothic" pitchFamily="34" charset="0"/>
          </a:endParaRPr>
        </a:p>
      </dgm:t>
    </dgm:pt>
    <dgm:pt modelId="{49FDC1ED-8CD5-48D9-8D49-6B6E184B70D3}" type="parTrans" cxnId="{36564E63-950D-4DE8-81C9-A62B2A9330B3}">
      <dgm:prSet/>
      <dgm:spPr/>
      <dgm:t>
        <a:bodyPr/>
        <a:lstStyle/>
        <a:p>
          <a:endParaRPr lang="pl-PL"/>
        </a:p>
      </dgm:t>
    </dgm:pt>
    <dgm:pt modelId="{72B0D51A-05DD-4205-8E2B-A89D7AED4067}" type="sibTrans" cxnId="{36564E63-950D-4DE8-81C9-A62B2A9330B3}">
      <dgm:prSet/>
      <dgm:spPr/>
      <dgm:t>
        <a:bodyPr/>
        <a:lstStyle/>
        <a:p>
          <a:endParaRPr lang="pl-PL"/>
        </a:p>
      </dgm:t>
    </dgm:pt>
    <dgm:pt modelId="{6605A5F2-6410-4862-B7A0-A183B8C1899C}">
      <dgm:prSet custT="1"/>
      <dgm:spPr/>
      <dgm:t>
        <a:bodyPr/>
        <a:lstStyle/>
        <a:p>
          <a:pPr algn="ctr">
            <a:spcAft>
              <a:spcPts val="1200"/>
            </a:spcAft>
          </a:pPr>
          <a:r>
            <a:rPr lang="pl-PL" sz="2000" b="0" u="none" dirty="0" smtClean="0">
              <a:latin typeface="Century Gothic" pitchFamily="34" charset="0"/>
            </a:rPr>
            <a:t>III kwartał 2017 r.</a:t>
          </a:r>
        </a:p>
        <a:p>
          <a:pPr algn="ctr">
            <a:spcAft>
              <a:spcPts val="1200"/>
            </a:spcAft>
          </a:pPr>
          <a:r>
            <a:rPr lang="pl-PL" sz="2000" b="0" dirty="0" smtClean="0">
              <a:latin typeface="Century Gothic" pitchFamily="34" charset="0"/>
            </a:rPr>
            <a:t>Skierowanie wszystkich projektów aktów prawnych do Sejmu RP</a:t>
          </a:r>
        </a:p>
      </dgm:t>
    </dgm:pt>
    <dgm:pt modelId="{6BF5E273-48BE-4DF8-8429-4BCDD34C19A4}" type="parTrans" cxnId="{B5D37DFE-6C69-4707-BC08-5DFB893E6F5A}">
      <dgm:prSet/>
      <dgm:spPr/>
      <dgm:t>
        <a:bodyPr/>
        <a:lstStyle/>
        <a:p>
          <a:endParaRPr lang="pl-PL"/>
        </a:p>
      </dgm:t>
    </dgm:pt>
    <dgm:pt modelId="{E5E02F84-BAD3-43E8-A959-5DF79C917110}" type="sibTrans" cxnId="{B5D37DFE-6C69-4707-BC08-5DFB893E6F5A}">
      <dgm:prSet/>
      <dgm:spPr/>
      <dgm:t>
        <a:bodyPr/>
        <a:lstStyle/>
        <a:p>
          <a:endParaRPr lang="pl-PL"/>
        </a:p>
      </dgm:t>
    </dgm:pt>
    <dgm:pt modelId="{59A98D24-4C1B-453C-A782-C8F080C97CC8}" type="pres">
      <dgm:prSet presAssocID="{348CFD91-2A80-4914-8831-A73FBCE8DC12}" presName="CompostProcess" presStyleCnt="0">
        <dgm:presLayoutVars>
          <dgm:dir/>
          <dgm:resizeHandles val="exact"/>
        </dgm:presLayoutVars>
      </dgm:prSet>
      <dgm:spPr/>
    </dgm:pt>
    <dgm:pt modelId="{DFAEBBC4-75DC-4A55-8370-A2BB52FF0768}" type="pres">
      <dgm:prSet presAssocID="{348CFD91-2A80-4914-8831-A73FBCE8DC12}" presName="arrow" presStyleLbl="bgShp" presStyleIdx="0" presStyleCnt="1"/>
      <dgm:spPr>
        <a:solidFill>
          <a:schemeClr val="tx2">
            <a:lumMod val="40000"/>
            <a:lumOff val="60000"/>
            <a:alpha val="50000"/>
          </a:schemeClr>
        </a:solidFill>
      </dgm:spPr>
    </dgm:pt>
    <dgm:pt modelId="{941901FE-3404-4815-ACBC-369A5D8B00D9}" type="pres">
      <dgm:prSet presAssocID="{348CFD91-2A80-4914-8831-A73FBCE8DC12}" presName="linearProcess" presStyleCnt="0"/>
      <dgm:spPr/>
    </dgm:pt>
    <dgm:pt modelId="{6359E201-14F3-4556-BA9E-3D2418687DFA}" type="pres">
      <dgm:prSet presAssocID="{81406B71-90B1-421C-85F0-3BF916E72DD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9D0727-4D50-4099-80E6-99D8516891F3}" type="pres">
      <dgm:prSet presAssocID="{EE47CFA7-3501-47E7-BC79-A2433BBC77E1}" presName="sibTrans" presStyleCnt="0"/>
      <dgm:spPr/>
    </dgm:pt>
    <dgm:pt modelId="{A70DA0DC-0782-4AE3-95F5-BBF18CA9491D}" type="pres">
      <dgm:prSet presAssocID="{2663A0C6-83E8-4A44-B50A-6F802529491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348710B-7089-4B27-9C84-087A606594DE}" type="pres">
      <dgm:prSet presAssocID="{72B0D51A-05DD-4205-8E2B-A89D7AED4067}" presName="sibTrans" presStyleCnt="0"/>
      <dgm:spPr/>
    </dgm:pt>
    <dgm:pt modelId="{1354A9BC-027D-4E69-B9D1-EB561E9E242C}" type="pres">
      <dgm:prSet presAssocID="{6605A5F2-6410-4862-B7A0-A183B8C1899C}" presName="textNode" presStyleLbl="node1" presStyleIdx="2" presStyleCnt="3" custScaleY="1026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ED53E2C-35E8-44FB-AA9A-0F17ACDF901D}" srcId="{348CFD91-2A80-4914-8831-A73FBCE8DC12}" destId="{81406B71-90B1-421C-85F0-3BF916E72DD2}" srcOrd="0" destOrd="0" parTransId="{455DE381-8C36-4897-91EF-B30E6FDE35EE}" sibTransId="{EE47CFA7-3501-47E7-BC79-A2433BBC77E1}"/>
    <dgm:cxn modelId="{36564E63-950D-4DE8-81C9-A62B2A9330B3}" srcId="{348CFD91-2A80-4914-8831-A73FBCE8DC12}" destId="{2663A0C6-83E8-4A44-B50A-6F8025294916}" srcOrd="1" destOrd="0" parTransId="{49FDC1ED-8CD5-48D9-8D49-6B6E184B70D3}" sibTransId="{72B0D51A-05DD-4205-8E2B-A89D7AED4067}"/>
    <dgm:cxn modelId="{7D746A2E-2CE8-4E4F-971A-F9576B2FEA38}" type="presOf" srcId="{81406B71-90B1-421C-85F0-3BF916E72DD2}" destId="{6359E201-14F3-4556-BA9E-3D2418687DFA}" srcOrd="0" destOrd="0" presId="urn:microsoft.com/office/officeart/2005/8/layout/hProcess9"/>
    <dgm:cxn modelId="{1C917443-688B-4393-969C-331E3F333343}" type="presOf" srcId="{6605A5F2-6410-4862-B7A0-A183B8C1899C}" destId="{1354A9BC-027D-4E69-B9D1-EB561E9E242C}" srcOrd="0" destOrd="0" presId="urn:microsoft.com/office/officeart/2005/8/layout/hProcess9"/>
    <dgm:cxn modelId="{13936F5C-6497-4347-B8A6-39314CA0C9A6}" type="presOf" srcId="{2663A0C6-83E8-4A44-B50A-6F8025294916}" destId="{A70DA0DC-0782-4AE3-95F5-BBF18CA9491D}" srcOrd="0" destOrd="0" presId="urn:microsoft.com/office/officeart/2005/8/layout/hProcess9"/>
    <dgm:cxn modelId="{3768345E-1877-4CBF-ABE2-A5C09F7650A4}" type="presOf" srcId="{348CFD91-2A80-4914-8831-A73FBCE8DC12}" destId="{59A98D24-4C1B-453C-A782-C8F080C97CC8}" srcOrd="0" destOrd="0" presId="urn:microsoft.com/office/officeart/2005/8/layout/hProcess9"/>
    <dgm:cxn modelId="{B5D37DFE-6C69-4707-BC08-5DFB893E6F5A}" srcId="{348CFD91-2A80-4914-8831-A73FBCE8DC12}" destId="{6605A5F2-6410-4862-B7A0-A183B8C1899C}" srcOrd="2" destOrd="0" parTransId="{6BF5E273-48BE-4DF8-8429-4BCDD34C19A4}" sibTransId="{E5E02F84-BAD3-43E8-A959-5DF79C917110}"/>
    <dgm:cxn modelId="{5200D3A5-9B7A-443E-94A7-9F0458DFDCDF}" type="presParOf" srcId="{59A98D24-4C1B-453C-A782-C8F080C97CC8}" destId="{DFAEBBC4-75DC-4A55-8370-A2BB52FF0768}" srcOrd="0" destOrd="0" presId="urn:microsoft.com/office/officeart/2005/8/layout/hProcess9"/>
    <dgm:cxn modelId="{69E7868E-CD82-4B5D-BD04-83F5133B43B0}" type="presParOf" srcId="{59A98D24-4C1B-453C-A782-C8F080C97CC8}" destId="{941901FE-3404-4815-ACBC-369A5D8B00D9}" srcOrd="1" destOrd="0" presId="urn:microsoft.com/office/officeart/2005/8/layout/hProcess9"/>
    <dgm:cxn modelId="{C049D3F9-4923-49AD-89A2-8DAAC309562D}" type="presParOf" srcId="{941901FE-3404-4815-ACBC-369A5D8B00D9}" destId="{6359E201-14F3-4556-BA9E-3D2418687DFA}" srcOrd="0" destOrd="0" presId="urn:microsoft.com/office/officeart/2005/8/layout/hProcess9"/>
    <dgm:cxn modelId="{FBA8D841-2D49-4649-8C85-79F6E3525BF9}" type="presParOf" srcId="{941901FE-3404-4815-ACBC-369A5D8B00D9}" destId="{DB9D0727-4D50-4099-80E6-99D8516891F3}" srcOrd="1" destOrd="0" presId="urn:microsoft.com/office/officeart/2005/8/layout/hProcess9"/>
    <dgm:cxn modelId="{625F52EE-334F-4CA0-86DD-B854DBE3E97A}" type="presParOf" srcId="{941901FE-3404-4815-ACBC-369A5D8B00D9}" destId="{A70DA0DC-0782-4AE3-95F5-BBF18CA9491D}" srcOrd="2" destOrd="0" presId="urn:microsoft.com/office/officeart/2005/8/layout/hProcess9"/>
    <dgm:cxn modelId="{BA68DD4D-91F5-42CB-8FE0-26DCEB6B3369}" type="presParOf" srcId="{941901FE-3404-4815-ACBC-369A5D8B00D9}" destId="{5348710B-7089-4B27-9C84-087A606594DE}" srcOrd="3" destOrd="0" presId="urn:microsoft.com/office/officeart/2005/8/layout/hProcess9"/>
    <dgm:cxn modelId="{BA440C14-D512-46E5-919F-61E5B62E7935}" type="presParOf" srcId="{941901FE-3404-4815-ACBC-369A5D8B00D9}" destId="{1354A9BC-027D-4E69-B9D1-EB561E9E242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0F069A-80B9-49A6-840A-A1A630F9BE45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3803C438-1AD5-43BE-B20D-315361A4D666}">
      <dgm:prSet phldrT="[Tekst]" custT="1"/>
      <dgm:spPr/>
      <dgm:t>
        <a:bodyPr/>
        <a:lstStyle/>
        <a:p>
          <a:pPr algn="ctr"/>
          <a:r>
            <a:rPr lang="pl-PL" altLang="pl-PL" sz="1800" dirty="0" smtClean="0">
              <a:latin typeface="Century Gothic" pitchFamily="34" charset="0"/>
            </a:rPr>
            <a:t>Prawo zabudowy nie jest elementem prawa własności</a:t>
          </a:r>
        </a:p>
      </dgm:t>
    </dgm:pt>
    <dgm:pt modelId="{1DE77D5A-6EEF-4AAB-A8C3-1DBD741A296E}" type="parTrans" cxnId="{409F0A81-B7CD-4283-8E30-52D44B6A9D21}">
      <dgm:prSet/>
      <dgm:spPr/>
      <dgm:t>
        <a:bodyPr/>
        <a:lstStyle/>
        <a:p>
          <a:endParaRPr lang="pl-PL"/>
        </a:p>
      </dgm:t>
    </dgm:pt>
    <dgm:pt modelId="{1A5816E3-C189-44D7-A13F-1469BF649806}" type="sibTrans" cxnId="{409F0A81-B7CD-4283-8E30-52D44B6A9D21}">
      <dgm:prSet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endParaRPr lang="pl-PL"/>
        </a:p>
      </dgm:t>
    </dgm:pt>
    <dgm:pt modelId="{6464019B-97AF-43C2-89F7-6BA096BE22CE}">
      <dgm:prSet phldrT="[Tekst]" custT="1"/>
      <dgm:spPr/>
      <dgm:t>
        <a:bodyPr/>
        <a:lstStyle/>
        <a:p>
          <a:pPr algn="ctr"/>
          <a:r>
            <a:rPr lang="pl-PL" altLang="pl-PL" sz="1800" dirty="0" smtClean="0">
              <a:latin typeface="Century Gothic" pitchFamily="34" charset="0"/>
            </a:rPr>
            <a:t>Poza planem miejscowym inwestowanie wypełnia luki w zabudowie</a:t>
          </a:r>
        </a:p>
      </dgm:t>
    </dgm:pt>
    <dgm:pt modelId="{2E19BD18-4930-4818-9FA9-7AA5A21231AE}" type="parTrans" cxnId="{0CF6D636-3B3C-48DF-888A-5261C0DABEA6}">
      <dgm:prSet/>
      <dgm:spPr/>
      <dgm:t>
        <a:bodyPr/>
        <a:lstStyle/>
        <a:p>
          <a:endParaRPr lang="pl-PL"/>
        </a:p>
      </dgm:t>
    </dgm:pt>
    <dgm:pt modelId="{EA037646-3D13-4330-9C9B-F2692A4C9CF0}" type="sibTrans" cxnId="{0CF6D636-3B3C-48DF-888A-5261C0DABEA6}">
      <dgm:prSet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endParaRPr lang="pl-PL"/>
        </a:p>
      </dgm:t>
    </dgm:pt>
    <dgm:pt modelId="{5E2ABF0A-86C7-4038-A361-DDF96867400A}">
      <dgm:prSet phldrT="[Tekst]" custT="1"/>
      <dgm:spPr/>
      <dgm:t>
        <a:bodyPr/>
        <a:lstStyle/>
        <a:p>
          <a:pPr algn="ctr"/>
          <a:r>
            <a:rPr lang="pl-PL" altLang="pl-PL" sz="1800" dirty="0" smtClean="0">
              <a:latin typeface="Century Gothic" pitchFamily="34" charset="0"/>
            </a:rPr>
            <a:t>Wolność budowlana – każdy może realizować inwestycję zgodnie z przepisami miejscowymi, </a:t>
          </a:r>
          <a:br>
            <a:rPr lang="pl-PL" altLang="pl-PL" sz="1800" dirty="0" smtClean="0">
              <a:latin typeface="Century Gothic" pitchFamily="34" charset="0"/>
            </a:rPr>
          </a:br>
          <a:r>
            <a:rPr lang="pl-PL" altLang="pl-PL" sz="1800" dirty="0" smtClean="0">
              <a:latin typeface="Century Gothic" pitchFamily="34" charset="0"/>
            </a:rPr>
            <a:t>z poszanowaniem interesów osób trzecich</a:t>
          </a:r>
          <a:endParaRPr lang="pl-PL" altLang="pl-PL" sz="1800" dirty="0">
            <a:latin typeface="Century Gothic" pitchFamily="34" charset="0"/>
          </a:endParaRPr>
        </a:p>
      </dgm:t>
    </dgm:pt>
    <dgm:pt modelId="{C403A100-1A31-4C7A-B84E-65FCDBE85265}" type="parTrans" cxnId="{CB30B1E9-7F66-444E-819B-E361095BFB47}">
      <dgm:prSet/>
      <dgm:spPr/>
      <dgm:t>
        <a:bodyPr/>
        <a:lstStyle/>
        <a:p>
          <a:endParaRPr lang="pl-PL"/>
        </a:p>
      </dgm:t>
    </dgm:pt>
    <dgm:pt modelId="{BE639780-8167-41BE-9715-997D6BA26F73}" type="sibTrans" cxnId="{CB30B1E9-7F66-444E-819B-E361095BFB47}">
      <dgm:prSet/>
      <dgm:spPr/>
      <dgm:t>
        <a:bodyPr/>
        <a:lstStyle/>
        <a:p>
          <a:endParaRPr lang="pl-PL"/>
        </a:p>
      </dgm:t>
    </dgm:pt>
    <dgm:pt modelId="{D32C33D2-A41A-4BE4-9001-835555929895}">
      <dgm:prSet custT="1"/>
      <dgm:spPr/>
      <dgm:t>
        <a:bodyPr/>
        <a:lstStyle/>
        <a:p>
          <a:pPr algn="ctr"/>
          <a:r>
            <a:rPr lang="pl-PL" altLang="pl-PL" sz="1800" dirty="0" smtClean="0">
              <a:latin typeface="Century Gothic" pitchFamily="34" charset="0"/>
            </a:rPr>
            <a:t>Uczciwe, przewidywalne zasady finansowania urbanizacji</a:t>
          </a:r>
        </a:p>
      </dgm:t>
    </dgm:pt>
    <dgm:pt modelId="{B6A21FAD-1341-4AA1-98E9-265521374477}" type="parTrans" cxnId="{3E83419B-62D9-426C-B171-54522E2067BB}">
      <dgm:prSet/>
      <dgm:spPr/>
      <dgm:t>
        <a:bodyPr/>
        <a:lstStyle/>
        <a:p>
          <a:endParaRPr lang="pl-PL"/>
        </a:p>
      </dgm:t>
    </dgm:pt>
    <dgm:pt modelId="{74D12349-DD8F-433A-A5C8-98C0FBAA2939}" type="sibTrans" cxnId="{3E83419B-62D9-426C-B171-54522E2067BB}">
      <dgm:prSet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endParaRPr lang="pl-PL"/>
        </a:p>
      </dgm:t>
    </dgm:pt>
    <dgm:pt modelId="{51A14343-6073-4528-8305-58D1E51F8E52}">
      <dgm:prSet custT="1"/>
      <dgm:spPr/>
      <dgm:t>
        <a:bodyPr/>
        <a:lstStyle/>
        <a:p>
          <a:pPr algn="ctr"/>
          <a:r>
            <a:rPr lang="pl-PL" altLang="pl-PL" sz="1800" dirty="0" smtClean="0">
              <a:latin typeface="Century Gothic" pitchFamily="34" charset="0"/>
            </a:rPr>
            <a:t>Inwestycje publiczne – zachowanie dotychczasowej sprawności, przy większym poszanowaniu ładu przestrzennego i społeczności lokalnych</a:t>
          </a:r>
        </a:p>
      </dgm:t>
    </dgm:pt>
    <dgm:pt modelId="{BCA27D4B-D95F-4FDC-BBF7-919AE32199E7}" type="parTrans" cxnId="{371428D5-8862-46FD-82A2-5189F3F64029}">
      <dgm:prSet/>
      <dgm:spPr/>
      <dgm:t>
        <a:bodyPr/>
        <a:lstStyle/>
        <a:p>
          <a:endParaRPr lang="pl-PL"/>
        </a:p>
      </dgm:t>
    </dgm:pt>
    <dgm:pt modelId="{878B029E-C91C-4653-8BA8-042304592DB6}" type="sibTrans" cxnId="{371428D5-8862-46FD-82A2-5189F3F64029}">
      <dgm:prSet/>
      <dgm:spPr/>
      <dgm:t>
        <a:bodyPr/>
        <a:lstStyle/>
        <a:p>
          <a:endParaRPr lang="pl-PL"/>
        </a:p>
      </dgm:t>
    </dgm:pt>
    <dgm:pt modelId="{245FC9A5-0652-47DA-A3FE-C2D24E47A94A}">
      <dgm:prSet custT="1"/>
      <dgm:spPr/>
      <dgm:t>
        <a:bodyPr/>
        <a:lstStyle/>
        <a:p>
          <a:pPr algn="ctr"/>
          <a:r>
            <a:rPr lang="pl-PL" altLang="pl-PL" sz="1800" dirty="0" smtClean="0">
              <a:latin typeface="Century Gothic" pitchFamily="34" charset="0"/>
            </a:rPr>
            <a:t>Dostosowanie procedur do „ciężaru gatunkowego” inwestycji </a:t>
          </a:r>
        </a:p>
      </dgm:t>
    </dgm:pt>
    <dgm:pt modelId="{C1B2A8A7-CC3F-41BD-95C8-75B3588258B6}" type="parTrans" cxnId="{DAE37076-9E65-4592-9543-8870A52A5F7A}">
      <dgm:prSet/>
      <dgm:spPr/>
      <dgm:t>
        <a:bodyPr/>
        <a:lstStyle/>
        <a:p>
          <a:endParaRPr lang="pl-PL"/>
        </a:p>
      </dgm:t>
    </dgm:pt>
    <dgm:pt modelId="{F3BB61F4-1044-462F-9884-DA3793366E60}" type="sibTrans" cxnId="{DAE37076-9E65-4592-9543-8870A52A5F7A}">
      <dgm:prSet/>
      <dgm:spPr/>
      <dgm:t>
        <a:bodyPr/>
        <a:lstStyle/>
        <a:p>
          <a:endParaRPr lang="pl-PL"/>
        </a:p>
      </dgm:t>
    </dgm:pt>
    <dgm:pt modelId="{8388CB2B-196F-4BDA-AC0A-6BC6228707F6}" type="pres">
      <dgm:prSet presAssocID="{070F069A-80B9-49A6-840A-A1A630F9BE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F19786A-77CD-478C-ABF5-FB7A79E1CD65}" type="pres">
      <dgm:prSet presAssocID="{3803C438-1AD5-43BE-B20D-315361A4D66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90DD66-5928-492F-8FEC-46F9386C87DE}" type="pres">
      <dgm:prSet presAssocID="{1A5816E3-C189-44D7-A13F-1469BF649806}" presName="spacer" presStyleCnt="0"/>
      <dgm:spPr/>
    </dgm:pt>
    <dgm:pt modelId="{76F10AD7-082C-49CA-B81B-620D9274A45D}" type="pres">
      <dgm:prSet presAssocID="{6464019B-97AF-43C2-89F7-6BA096BE22CE}" presName="parentText" presStyleLbl="node1" presStyleIdx="1" presStyleCnt="6" custScaleY="69681" custLinFactY="6795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AB777AD-9BBA-402A-A554-6D19E2D94537}" type="pres">
      <dgm:prSet presAssocID="{EA037646-3D13-4330-9C9B-F2692A4C9CF0}" presName="spacer" presStyleCnt="0"/>
      <dgm:spPr/>
    </dgm:pt>
    <dgm:pt modelId="{F0926373-B0F6-415E-A336-C6DB6090F9F9}" type="pres">
      <dgm:prSet presAssocID="{D32C33D2-A41A-4BE4-9001-835555929895}" presName="parentText" presStyleLbl="node1" presStyleIdx="2" presStyleCnt="6" custScaleY="69143" custLinFactY="6893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249739B-9974-477F-BD3F-883E900A182D}" type="pres">
      <dgm:prSet presAssocID="{74D12349-DD8F-433A-A5C8-98C0FBAA2939}" presName="spacer" presStyleCnt="0"/>
      <dgm:spPr/>
    </dgm:pt>
    <dgm:pt modelId="{11F9660B-22B2-47C3-8FB7-16868B65B6B0}" type="pres">
      <dgm:prSet presAssocID="{5E2ABF0A-86C7-4038-A361-DDF96867400A}" presName="parentText" presStyleLbl="node1" presStyleIdx="3" presStyleCnt="6" custScaleY="68821" custLinFactY="-139835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C0172A3-E173-4DBE-B850-F53C20D32888}" type="pres">
      <dgm:prSet presAssocID="{BE639780-8167-41BE-9715-997D6BA26F73}" presName="spacer" presStyleCnt="0"/>
      <dgm:spPr/>
    </dgm:pt>
    <dgm:pt modelId="{EF310D27-049E-41D2-B7D2-5C8B61A3C19E}" type="pres">
      <dgm:prSet presAssocID="{245FC9A5-0652-47DA-A3FE-C2D24E47A94A}" presName="parentText" presStyleLbl="node1" presStyleIdx="4" presStyleCnt="6" custScaleY="6583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9249F44-8E48-4C28-A46B-9FF18899ED20}" type="pres">
      <dgm:prSet presAssocID="{F3BB61F4-1044-462F-9884-DA3793366E60}" presName="spacer" presStyleCnt="0"/>
      <dgm:spPr/>
    </dgm:pt>
    <dgm:pt modelId="{8FC54610-654E-4DEA-870B-4915DF3C8D74}" type="pres">
      <dgm:prSet presAssocID="{51A14343-6073-4528-8305-58D1E51F8E5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71428D5-8862-46FD-82A2-5189F3F64029}" srcId="{070F069A-80B9-49A6-840A-A1A630F9BE45}" destId="{51A14343-6073-4528-8305-58D1E51F8E52}" srcOrd="5" destOrd="0" parTransId="{BCA27D4B-D95F-4FDC-BBF7-919AE32199E7}" sibTransId="{878B029E-C91C-4653-8BA8-042304592DB6}"/>
    <dgm:cxn modelId="{3E83419B-62D9-426C-B171-54522E2067BB}" srcId="{070F069A-80B9-49A6-840A-A1A630F9BE45}" destId="{D32C33D2-A41A-4BE4-9001-835555929895}" srcOrd="2" destOrd="0" parTransId="{B6A21FAD-1341-4AA1-98E9-265521374477}" sibTransId="{74D12349-DD8F-433A-A5C8-98C0FBAA2939}"/>
    <dgm:cxn modelId="{FF94CF29-A11A-4A15-BDAE-C2FBC54EEDF2}" type="presOf" srcId="{6464019B-97AF-43C2-89F7-6BA096BE22CE}" destId="{76F10AD7-082C-49CA-B81B-620D9274A45D}" srcOrd="0" destOrd="0" presId="urn:microsoft.com/office/officeart/2005/8/layout/vList2"/>
    <dgm:cxn modelId="{3A845E4B-8BE8-4FDA-BB2A-C9ADF706467C}" type="presOf" srcId="{5E2ABF0A-86C7-4038-A361-DDF96867400A}" destId="{11F9660B-22B2-47C3-8FB7-16868B65B6B0}" srcOrd="0" destOrd="0" presId="urn:microsoft.com/office/officeart/2005/8/layout/vList2"/>
    <dgm:cxn modelId="{409F0A81-B7CD-4283-8E30-52D44B6A9D21}" srcId="{070F069A-80B9-49A6-840A-A1A630F9BE45}" destId="{3803C438-1AD5-43BE-B20D-315361A4D666}" srcOrd="0" destOrd="0" parTransId="{1DE77D5A-6EEF-4AAB-A8C3-1DBD741A296E}" sibTransId="{1A5816E3-C189-44D7-A13F-1469BF649806}"/>
    <dgm:cxn modelId="{CB30B1E9-7F66-444E-819B-E361095BFB47}" srcId="{070F069A-80B9-49A6-840A-A1A630F9BE45}" destId="{5E2ABF0A-86C7-4038-A361-DDF96867400A}" srcOrd="3" destOrd="0" parTransId="{C403A100-1A31-4C7A-B84E-65FCDBE85265}" sibTransId="{BE639780-8167-41BE-9715-997D6BA26F73}"/>
    <dgm:cxn modelId="{BAF2CD62-5939-4208-9EBF-7B31FD1DCA76}" type="presOf" srcId="{51A14343-6073-4528-8305-58D1E51F8E52}" destId="{8FC54610-654E-4DEA-870B-4915DF3C8D74}" srcOrd="0" destOrd="0" presId="urn:microsoft.com/office/officeart/2005/8/layout/vList2"/>
    <dgm:cxn modelId="{0CF6D636-3B3C-48DF-888A-5261C0DABEA6}" srcId="{070F069A-80B9-49A6-840A-A1A630F9BE45}" destId="{6464019B-97AF-43C2-89F7-6BA096BE22CE}" srcOrd="1" destOrd="0" parTransId="{2E19BD18-4930-4818-9FA9-7AA5A21231AE}" sibTransId="{EA037646-3D13-4330-9C9B-F2692A4C9CF0}"/>
    <dgm:cxn modelId="{DAE37076-9E65-4592-9543-8870A52A5F7A}" srcId="{070F069A-80B9-49A6-840A-A1A630F9BE45}" destId="{245FC9A5-0652-47DA-A3FE-C2D24E47A94A}" srcOrd="4" destOrd="0" parTransId="{C1B2A8A7-CC3F-41BD-95C8-75B3588258B6}" sibTransId="{F3BB61F4-1044-462F-9884-DA3793366E60}"/>
    <dgm:cxn modelId="{485C91A9-4328-467C-8846-A8AAD870AF48}" type="presOf" srcId="{070F069A-80B9-49A6-840A-A1A630F9BE45}" destId="{8388CB2B-196F-4BDA-AC0A-6BC6228707F6}" srcOrd="0" destOrd="0" presId="urn:microsoft.com/office/officeart/2005/8/layout/vList2"/>
    <dgm:cxn modelId="{11C4C3AD-E8CF-4CD3-B93E-A168F21A423C}" type="presOf" srcId="{3803C438-1AD5-43BE-B20D-315361A4D666}" destId="{0F19786A-77CD-478C-ABF5-FB7A79E1CD65}" srcOrd="0" destOrd="0" presId="urn:microsoft.com/office/officeart/2005/8/layout/vList2"/>
    <dgm:cxn modelId="{40DF3865-3B67-43CE-BA9A-E8A0CB58788E}" type="presOf" srcId="{D32C33D2-A41A-4BE4-9001-835555929895}" destId="{F0926373-B0F6-415E-A336-C6DB6090F9F9}" srcOrd="0" destOrd="0" presId="urn:microsoft.com/office/officeart/2005/8/layout/vList2"/>
    <dgm:cxn modelId="{324A089E-A8DC-4D8A-AA99-1D7FD57FE4E2}" type="presOf" srcId="{245FC9A5-0652-47DA-A3FE-C2D24E47A94A}" destId="{EF310D27-049E-41D2-B7D2-5C8B61A3C19E}" srcOrd="0" destOrd="0" presId="urn:microsoft.com/office/officeart/2005/8/layout/vList2"/>
    <dgm:cxn modelId="{C0624D10-E156-44A9-A413-57025784D35E}" type="presParOf" srcId="{8388CB2B-196F-4BDA-AC0A-6BC6228707F6}" destId="{0F19786A-77CD-478C-ABF5-FB7A79E1CD65}" srcOrd="0" destOrd="0" presId="urn:microsoft.com/office/officeart/2005/8/layout/vList2"/>
    <dgm:cxn modelId="{D654FCB4-30CB-41EF-B18E-3EE0E0C8A349}" type="presParOf" srcId="{8388CB2B-196F-4BDA-AC0A-6BC6228707F6}" destId="{9690DD66-5928-492F-8FEC-46F9386C87DE}" srcOrd="1" destOrd="0" presId="urn:microsoft.com/office/officeart/2005/8/layout/vList2"/>
    <dgm:cxn modelId="{CEE86441-AD98-4EEE-A882-6463446A178F}" type="presParOf" srcId="{8388CB2B-196F-4BDA-AC0A-6BC6228707F6}" destId="{76F10AD7-082C-49CA-B81B-620D9274A45D}" srcOrd="2" destOrd="0" presId="urn:microsoft.com/office/officeart/2005/8/layout/vList2"/>
    <dgm:cxn modelId="{340672B7-295A-4C72-A715-D135207F31C7}" type="presParOf" srcId="{8388CB2B-196F-4BDA-AC0A-6BC6228707F6}" destId="{7AB777AD-9BBA-402A-A554-6D19E2D94537}" srcOrd="3" destOrd="0" presId="urn:microsoft.com/office/officeart/2005/8/layout/vList2"/>
    <dgm:cxn modelId="{7AC5D8E7-3212-42A0-8C69-BFA9E424063D}" type="presParOf" srcId="{8388CB2B-196F-4BDA-AC0A-6BC6228707F6}" destId="{F0926373-B0F6-415E-A336-C6DB6090F9F9}" srcOrd="4" destOrd="0" presId="urn:microsoft.com/office/officeart/2005/8/layout/vList2"/>
    <dgm:cxn modelId="{D4BC9B4D-08C9-4EBA-8727-1C04A1DB6599}" type="presParOf" srcId="{8388CB2B-196F-4BDA-AC0A-6BC6228707F6}" destId="{2249739B-9974-477F-BD3F-883E900A182D}" srcOrd="5" destOrd="0" presId="urn:microsoft.com/office/officeart/2005/8/layout/vList2"/>
    <dgm:cxn modelId="{B966C5EA-32E0-4193-8004-6D7E2F14E832}" type="presParOf" srcId="{8388CB2B-196F-4BDA-AC0A-6BC6228707F6}" destId="{11F9660B-22B2-47C3-8FB7-16868B65B6B0}" srcOrd="6" destOrd="0" presId="urn:microsoft.com/office/officeart/2005/8/layout/vList2"/>
    <dgm:cxn modelId="{45DDD076-DE95-4C39-8336-4F083A442A94}" type="presParOf" srcId="{8388CB2B-196F-4BDA-AC0A-6BC6228707F6}" destId="{DC0172A3-E173-4DBE-B850-F53C20D32888}" srcOrd="7" destOrd="0" presId="urn:microsoft.com/office/officeart/2005/8/layout/vList2"/>
    <dgm:cxn modelId="{0658F00F-25FF-420D-A4C7-FA2A4E81853F}" type="presParOf" srcId="{8388CB2B-196F-4BDA-AC0A-6BC6228707F6}" destId="{EF310D27-049E-41D2-B7D2-5C8B61A3C19E}" srcOrd="8" destOrd="0" presId="urn:microsoft.com/office/officeart/2005/8/layout/vList2"/>
    <dgm:cxn modelId="{57D2702F-AF91-4FCC-AC84-1E0152B843B6}" type="presParOf" srcId="{8388CB2B-196F-4BDA-AC0A-6BC6228707F6}" destId="{69249F44-8E48-4C28-A46B-9FF18899ED20}" srcOrd="9" destOrd="0" presId="urn:microsoft.com/office/officeart/2005/8/layout/vList2"/>
    <dgm:cxn modelId="{D4978EF9-3979-421B-96AB-6AADFFD6DEE2}" type="presParOf" srcId="{8388CB2B-196F-4BDA-AC0A-6BC6228707F6}" destId="{8FC54610-654E-4DEA-870B-4915DF3C8D7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34BB3F-4F96-4EBE-A1BA-BCA261F358D7}" type="doc">
      <dgm:prSet loTypeId="urn:microsoft.com/office/officeart/2005/8/layout/hierarchy4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063B15E9-E82E-446D-99C1-4D6D28594DBE}">
      <dgm:prSet phldrT="[Tekst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altLang="pl-PL" sz="2200" dirty="0" smtClean="0">
              <a:latin typeface="Century Gothic" pitchFamily="34" charset="0"/>
            </a:rPr>
            <a:t>Uproszczenie systemu </a:t>
          </a:r>
        </a:p>
        <a:p>
          <a:pPr marL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pl-PL" altLang="pl-PL" sz="2200" dirty="0" smtClean="0">
              <a:latin typeface="Century Gothic" pitchFamily="34" charset="0"/>
            </a:rPr>
            <a:t>studium + plan miejscowy</a:t>
          </a:r>
          <a:endParaRPr lang="pl-PL" altLang="pl-PL" sz="2200" dirty="0">
            <a:latin typeface="Century Gothic" pitchFamily="34" charset="0"/>
          </a:endParaRPr>
        </a:p>
      </dgm:t>
    </dgm:pt>
    <dgm:pt modelId="{8A3DA65C-2986-4AC6-9D7E-CE7C41CD1B46}" type="parTrans" cxnId="{7B3436FD-736D-4BB4-B9AE-81CB322F6C55}">
      <dgm:prSet/>
      <dgm:spPr/>
      <dgm:t>
        <a:bodyPr/>
        <a:lstStyle/>
        <a:p>
          <a:endParaRPr lang="pl-PL"/>
        </a:p>
      </dgm:t>
    </dgm:pt>
    <dgm:pt modelId="{07D2702D-40A9-498D-95C7-B19D12A28B00}" type="sibTrans" cxnId="{7B3436FD-736D-4BB4-B9AE-81CB322F6C55}">
      <dgm:prSet/>
      <dgm:spPr/>
      <dgm:t>
        <a:bodyPr/>
        <a:lstStyle/>
        <a:p>
          <a:endParaRPr lang="pl-PL"/>
        </a:p>
      </dgm:t>
    </dgm:pt>
    <dgm:pt modelId="{57D3CEE2-5762-4121-8193-02864523305E}">
      <dgm:prSet custT="1"/>
      <dgm:spPr/>
      <dgm:t>
        <a:bodyPr/>
        <a:lstStyle/>
        <a:p>
          <a:r>
            <a:rPr lang="pl-PL" altLang="pl-PL" sz="2200" dirty="0" smtClean="0">
              <a:latin typeface="Century Gothic" pitchFamily="34" charset="0"/>
            </a:rPr>
            <a:t>Plan miejscowy – jeden rodzaj aktu (bez kategorii)</a:t>
          </a:r>
        </a:p>
        <a:p>
          <a:r>
            <a:rPr lang="pl-PL" altLang="pl-PL" sz="2200" dirty="0" smtClean="0">
              <a:latin typeface="Century Gothic" pitchFamily="34" charset="0"/>
            </a:rPr>
            <a:t>Stabilna podstawa inwestowania (ograniczenie konfliktów przestrzennych</a:t>
          </a:r>
          <a:endParaRPr lang="pl-PL" altLang="pl-PL" sz="2200" dirty="0">
            <a:latin typeface="Century Gothic" pitchFamily="34" charset="0"/>
          </a:endParaRPr>
        </a:p>
      </dgm:t>
    </dgm:pt>
    <dgm:pt modelId="{33041863-FFAA-4D6F-AFA8-97DCB83D31CA}" type="parTrans" cxnId="{5023265E-1E43-4D98-840E-66F6E26EDBD1}">
      <dgm:prSet/>
      <dgm:spPr/>
      <dgm:t>
        <a:bodyPr/>
        <a:lstStyle/>
        <a:p>
          <a:endParaRPr lang="pl-PL"/>
        </a:p>
      </dgm:t>
    </dgm:pt>
    <dgm:pt modelId="{BE5323FE-9672-4D5E-A01C-6E31D72759CC}" type="sibTrans" cxnId="{5023265E-1E43-4D98-840E-66F6E26EDBD1}">
      <dgm:prSet/>
      <dgm:spPr/>
      <dgm:t>
        <a:bodyPr/>
        <a:lstStyle/>
        <a:p>
          <a:endParaRPr lang="pl-PL"/>
        </a:p>
      </dgm:t>
    </dgm:pt>
    <dgm:pt modelId="{A533B110-EE79-450F-ADC7-A326788A6CA1}">
      <dgm:prSet custT="1"/>
      <dgm:spPr/>
      <dgm:t>
        <a:bodyPr/>
        <a:lstStyle/>
        <a:p>
          <a:r>
            <a:rPr lang="pl-PL" altLang="pl-PL" sz="2200" dirty="0" smtClean="0">
              <a:latin typeface="Century Gothic" pitchFamily="34" charset="0"/>
            </a:rPr>
            <a:t>Studium – wzmocniona rola </a:t>
          </a:r>
        </a:p>
        <a:p>
          <a:r>
            <a:rPr lang="pl-PL" altLang="pl-PL" sz="2200" dirty="0" smtClean="0">
              <a:latin typeface="Century Gothic" pitchFamily="34" charset="0"/>
            </a:rPr>
            <a:t>(realna koordynacja polityki przestrzennej)</a:t>
          </a:r>
          <a:endParaRPr lang="pl-PL" altLang="pl-PL" sz="2200" dirty="0">
            <a:latin typeface="Century Gothic" pitchFamily="34" charset="0"/>
          </a:endParaRPr>
        </a:p>
      </dgm:t>
    </dgm:pt>
    <dgm:pt modelId="{7AA14C2B-1AEE-4D7B-94A1-EC2CF1388CDB}" type="parTrans" cxnId="{D0617DD3-C12B-4E87-B8BA-627CDF686320}">
      <dgm:prSet/>
      <dgm:spPr/>
      <dgm:t>
        <a:bodyPr/>
        <a:lstStyle/>
        <a:p>
          <a:endParaRPr lang="pl-PL"/>
        </a:p>
      </dgm:t>
    </dgm:pt>
    <dgm:pt modelId="{5675B52F-AA60-48F4-9A81-0A7F2A46D208}" type="sibTrans" cxnId="{D0617DD3-C12B-4E87-B8BA-627CDF686320}">
      <dgm:prSet/>
      <dgm:spPr/>
      <dgm:t>
        <a:bodyPr/>
        <a:lstStyle/>
        <a:p>
          <a:endParaRPr lang="pl-PL"/>
        </a:p>
      </dgm:t>
    </dgm:pt>
    <dgm:pt modelId="{FFDBBBE6-7247-4CB8-A908-7F0CBB817820}" type="pres">
      <dgm:prSet presAssocID="{EA34BB3F-4F96-4EBE-A1BA-BCA261F358D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8C047B1F-7984-4EEE-9EFB-D2A4B5074A6F}" type="pres">
      <dgm:prSet presAssocID="{063B15E9-E82E-446D-99C1-4D6D28594DBE}" presName="vertOne" presStyleCnt="0"/>
      <dgm:spPr/>
      <dgm:t>
        <a:bodyPr/>
        <a:lstStyle/>
        <a:p>
          <a:endParaRPr lang="pl-PL"/>
        </a:p>
      </dgm:t>
    </dgm:pt>
    <dgm:pt modelId="{7024C3AC-B6FA-4968-A370-0F88E2D9AF37}" type="pres">
      <dgm:prSet presAssocID="{063B15E9-E82E-446D-99C1-4D6D28594DBE}" presName="txOne" presStyleLbl="node0" presStyleIdx="0" presStyleCnt="3" custScaleX="98033" custLinFactNeighborX="-16854" custLinFactNeighborY="127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AC266D9-98CA-4CAD-A7C3-5C965A1E7C52}" type="pres">
      <dgm:prSet presAssocID="{063B15E9-E82E-446D-99C1-4D6D28594DBE}" presName="horzOne" presStyleCnt="0"/>
      <dgm:spPr/>
      <dgm:t>
        <a:bodyPr/>
        <a:lstStyle/>
        <a:p>
          <a:endParaRPr lang="pl-PL"/>
        </a:p>
      </dgm:t>
    </dgm:pt>
    <dgm:pt modelId="{649C84AD-8F6C-498C-AD5C-C8C0830AD30E}" type="pres">
      <dgm:prSet presAssocID="{07D2702D-40A9-498D-95C7-B19D12A28B00}" presName="sibSpaceOne" presStyleCnt="0"/>
      <dgm:spPr/>
      <dgm:t>
        <a:bodyPr/>
        <a:lstStyle/>
        <a:p>
          <a:endParaRPr lang="pl-PL"/>
        </a:p>
      </dgm:t>
    </dgm:pt>
    <dgm:pt modelId="{4346197D-E687-4613-8DC0-215E39770BB7}" type="pres">
      <dgm:prSet presAssocID="{A533B110-EE79-450F-ADC7-A326788A6CA1}" presName="vertOne" presStyleCnt="0"/>
      <dgm:spPr/>
    </dgm:pt>
    <dgm:pt modelId="{4FA8F7D8-EB1B-423F-8101-1B562ED0AD9B}" type="pres">
      <dgm:prSet presAssocID="{A533B110-EE79-450F-ADC7-A326788A6CA1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1C51C11-3EBD-45D3-A71E-C146174FA811}" type="pres">
      <dgm:prSet presAssocID="{A533B110-EE79-450F-ADC7-A326788A6CA1}" presName="horzOne" presStyleCnt="0"/>
      <dgm:spPr/>
    </dgm:pt>
    <dgm:pt modelId="{A623717C-8952-4A66-905C-531DB9C7BDF3}" type="pres">
      <dgm:prSet presAssocID="{5675B52F-AA60-48F4-9A81-0A7F2A46D208}" presName="sibSpaceOne" presStyleCnt="0"/>
      <dgm:spPr/>
    </dgm:pt>
    <dgm:pt modelId="{AB92AF7B-B13A-42BA-8CF8-53BDAAE10BA0}" type="pres">
      <dgm:prSet presAssocID="{57D3CEE2-5762-4121-8193-02864523305E}" presName="vertOne" presStyleCnt="0"/>
      <dgm:spPr/>
      <dgm:t>
        <a:bodyPr/>
        <a:lstStyle/>
        <a:p>
          <a:endParaRPr lang="pl-PL"/>
        </a:p>
      </dgm:t>
    </dgm:pt>
    <dgm:pt modelId="{7EE82B29-9E66-4486-9097-3A3557CD2F7D}" type="pres">
      <dgm:prSet presAssocID="{57D3CEE2-5762-4121-8193-02864523305E}" presName="txOne" presStyleLbl="node0" presStyleIdx="2" presStyleCnt="3" custScaleX="106317" custLinFactNeighborX="-1102" custLinFactNeighborY="-114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A12B49F-3DBC-4E55-A51C-7F8EDCE90676}" type="pres">
      <dgm:prSet presAssocID="{57D3CEE2-5762-4121-8193-02864523305E}" presName="horzOne" presStyleCnt="0"/>
      <dgm:spPr/>
      <dgm:t>
        <a:bodyPr/>
        <a:lstStyle/>
        <a:p>
          <a:endParaRPr lang="pl-PL"/>
        </a:p>
      </dgm:t>
    </dgm:pt>
  </dgm:ptLst>
  <dgm:cxnLst>
    <dgm:cxn modelId="{6E319606-7B82-4446-9722-22DCC5361222}" type="presOf" srcId="{A533B110-EE79-450F-ADC7-A326788A6CA1}" destId="{4FA8F7D8-EB1B-423F-8101-1B562ED0AD9B}" srcOrd="0" destOrd="0" presId="urn:microsoft.com/office/officeart/2005/8/layout/hierarchy4"/>
    <dgm:cxn modelId="{7B3436FD-736D-4BB4-B9AE-81CB322F6C55}" srcId="{EA34BB3F-4F96-4EBE-A1BA-BCA261F358D7}" destId="{063B15E9-E82E-446D-99C1-4D6D28594DBE}" srcOrd="0" destOrd="0" parTransId="{8A3DA65C-2986-4AC6-9D7E-CE7C41CD1B46}" sibTransId="{07D2702D-40A9-498D-95C7-B19D12A28B00}"/>
    <dgm:cxn modelId="{D0617DD3-C12B-4E87-B8BA-627CDF686320}" srcId="{EA34BB3F-4F96-4EBE-A1BA-BCA261F358D7}" destId="{A533B110-EE79-450F-ADC7-A326788A6CA1}" srcOrd="1" destOrd="0" parTransId="{7AA14C2B-1AEE-4D7B-94A1-EC2CF1388CDB}" sibTransId="{5675B52F-AA60-48F4-9A81-0A7F2A46D208}"/>
    <dgm:cxn modelId="{216B0B61-5E65-410D-A603-6FA1AC38ACEA}" type="presOf" srcId="{57D3CEE2-5762-4121-8193-02864523305E}" destId="{7EE82B29-9E66-4486-9097-3A3557CD2F7D}" srcOrd="0" destOrd="0" presId="urn:microsoft.com/office/officeart/2005/8/layout/hierarchy4"/>
    <dgm:cxn modelId="{DAB8C230-1B76-4A22-97BD-5AD8145A207E}" type="presOf" srcId="{063B15E9-E82E-446D-99C1-4D6D28594DBE}" destId="{7024C3AC-B6FA-4968-A370-0F88E2D9AF37}" srcOrd="0" destOrd="0" presId="urn:microsoft.com/office/officeart/2005/8/layout/hierarchy4"/>
    <dgm:cxn modelId="{505A4E79-BA11-4BEF-A42B-8F4CEBEDCAD8}" type="presOf" srcId="{EA34BB3F-4F96-4EBE-A1BA-BCA261F358D7}" destId="{FFDBBBE6-7247-4CB8-A908-7F0CBB817820}" srcOrd="0" destOrd="0" presId="urn:microsoft.com/office/officeart/2005/8/layout/hierarchy4"/>
    <dgm:cxn modelId="{5023265E-1E43-4D98-840E-66F6E26EDBD1}" srcId="{EA34BB3F-4F96-4EBE-A1BA-BCA261F358D7}" destId="{57D3CEE2-5762-4121-8193-02864523305E}" srcOrd="2" destOrd="0" parTransId="{33041863-FFAA-4D6F-AFA8-97DCB83D31CA}" sibTransId="{BE5323FE-9672-4D5E-A01C-6E31D72759CC}"/>
    <dgm:cxn modelId="{C7CE4059-728E-425D-97FF-80CFFA35ADCC}" type="presParOf" srcId="{FFDBBBE6-7247-4CB8-A908-7F0CBB817820}" destId="{8C047B1F-7984-4EEE-9EFB-D2A4B5074A6F}" srcOrd="0" destOrd="0" presId="urn:microsoft.com/office/officeart/2005/8/layout/hierarchy4"/>
    <dgm:cxn modelId="{E472B90C-6F01-4028-8913-E1313E2CD495}" type="presParOf" srcId="{8C047B1F-7984-4EEE-9EFB-D2A4B5074A6F}" destId="{7024C3AC-B6FA-4968-A370-0F88E2D9AF37}" srcOrd="0" destOrd="0" presId="urn:microsoft.com/office/officeart/2005/8/layout/hierarchy4"/>
    <dgm:cxn modelId="{16F18C5F-ACE4-4171-91C5-F079E1BBFC88}" type="presParOf" srcId="{8C047B1F-7984-4EEE-9EFB-D2A4B5074A6F}" destId="{2AC266D9-98CA-4CAD-A7C3-5C965A1E7C52}" srcOrd="1" destOrd="0" presId="urn:microsoft.com/office/officeart/2005/8/layout/hierarchy4"/>
    <dgm:cxn modelId="{9A857919-C8E1-4700-9708-208559D4E621}" type="presParOf" srcId="{FFDBBBE6-7247-4CB8-A908-7F0CBB817820}" destId="{649C84AD-8F6C-498C-AD5C-C8C0830AD30E}" srcOrd="1" destOrd="0" presId="urn:microsoft.com/office/officeart/2005/8/layout/hierarchy4"/>
    <dgm:cxn modelId="{1D8EE264-8BE8-4E19-B520-3B9FD0A133A3}" type="presParOf" srcId="{FFDBBBE6-7247-4CB8-A908-7F0CBB817820}" destId="{4346197D-E687-4613-8DC0-215E39770BB7}" srcOrd="2" destOrd="0" presId="urn:microsoft.com/office/officeart/2005/8/layout/hierarchy4"/>
    <dgm:cxn modelId="{00868330-11C3-477B-BB74-3BAE521FF1F9}" type="presParOf" srcId="{4346197D-E687-4613-8DC0-215E39770BB7}" destId="{4FA8F7D8-EB1B-423F-8101-1B562ED0AD9B}" srcOrd="0" destOrd="0" presId="urn:microsoft.com/office/officeart/2005/8/layout/hierarchy4"/>
    <dgm:cxn modelId="{3829D405-1C07-48A8-839F-3103A8DB55BB}" type="presParOf" srcId="{4346197D-E687-4613-8DC0-215E39770BB7}" destId="{31C51C11-3EBD-45D3-A71E-C146174FA811}" srcOrd="1" destOrd="0" presId="urn:microsoft.com/office/officeart/2005/8/layout/hierarchy4"/>
    <dgm:cxn modelId="{8B0E6CF3-7611-47FD-94B4-BF005B10F913}" type="presParOf" srcId="{FFDBBBE6-7247-4CB8-A908-7F0CBB817820}" destId="{A623717C-8952-4A66-905C-531DB9C7BDF3}" srcOrd="3" destOrd="0" presId="urn:microsoft.com/office/officeart/2005/8/layout/hierarchy4"/>
    <dgm:cxn modelId="{4BA5E704-B3E6-40D3-B543-A352ED900A02}" type="presParOf" srcId="{FFDBBBE6-7247-4CB8-A908-7F0CBB817820}" destId="{AB92AF7B-B13A-42BA-8CF8-53BDAAE10BA0}" srcOrd="4" destOrd="0" presId="urn:microsoft.com/office/officeart/2005/8/layout/hierarchy4"/>
    <dgm:cxn modelId="{B8652A4C-E152-40F2-9F1F-8DFFFD15B882}" type="presParOf" srcId="{AB92AF7B-B13A-42BA-8CF8-53BDAAE10BA0}" destId="{7EE82B29-9E66-4486-9097-3A3557CD2F7D}" srcOrd="0" destOrd="0" presId="urn:microsoft.com/office/officeart/2005/8/layout/hierarchy4"/>
    <dgm:cxn modelId="{1D918095-8A07-465E-B0BD-4DE3E4721AB9}" type="presParOf" srcId="{AB92AF7B-B13A-42BA-8CF8-53BDAAE10BA0}" destId="{6A12B49F-3DBC-4E55-A51C-7F8EDCE9067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34BB3F-4F96-4EBE-A1BA-BCA261F358D7}" type="doc">
      <dgm:prSet loTypeId="urn:microsoft.com/office/officeart/2005/8/layout/hierarchy4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063B15E9-E82E-446D-99C1-4D6D28594DBE}">
      <dgm:prSet phldrT="[Tekst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altLang="pl-PL" sz="1800" dirty="0" smtClean="0">
              <a:latin typeface="Century Gothic" pitchFamily="34" charset="0"/>
            </a:rPr>
            <a:t>Integracja przepisów: </a:t>
          </a:r>
        </a:p>
        <a:p>
          <a:pPr marL="180975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altLang="pl-PL" sz="1800" dirty="0" smtClean="0">
              <a:latin typeface="Century Gothic" pitchFamily="34" charset="0"/>
            </a:rPr>
            <a:t>- umowa urbanistyczna </a:t>
          </a:r>
        </a:p>
        <a:p>
          <a:pPr marL="180975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altLang="pl-PL" sz="1800" dirty="0" smtClean="0">
              <a:latin typeface="Century Gothic" pitchFamily="34" charset="0"/>
            </a:rPr>
            <a:t>- „plan na wniosek inwestora”</a:t>
          </a:r>
        </a:p>
        <a:p>
          <a:pPr marL="180975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altLang="pl-PL" sz="1800" dirty="0" smtClean="0">
              <a:latin typeface="Century Gothic" pitchFamily="34" charset="0"/>
            </a:rPr>
            <a:t>- inne szczególne tryby</a:t>
          </a:r>
          <a:endParaRPr lang="pl-PL" altLang="pl-PL" sz="1800" dirty="0">
            <a:latin typeface="Century Gothic" pitchFamily="34" charset="0"/>
          </a:endParaRPr>
        </a:p>
      </dgm:t>
    </dgm:pt>
    <dgm:pt modelId="{8A3DA65C-2986-4AC6-9D7E-CE7C41CD1B46}" type="parTrans" cxnId="{7B3436FD-736D-4BB4-B9AE-81CB322F6C55}">
      <dgm:prSet/>
      <dgm:spPr/>
      <dgm:t>
        <a:bodyPr/>
        <a:lstStyle/>
        <a:p>
          <a:endParaRPr lang="pl-PL"/>
        </a:p>
      </dgm:t>
    </dgm:pt>
    <dgm:pt modelId="{07D2702D-40A9-498D-95C7-B19D12A28B00}" type="sibTrans" cxnId="{7B3436FD-736D-4BB4-B9AE-81CB322F6C55}">
      <dgm:prSet/>
      <dgm:spPr/>
      <dgm:t>
        <a:bodyPr/>
        <a:lstStyle/>
        <a:p>
          <a:endParaRPr lang="pl-PL"/>
        </a:p>
      </dgm:t>
    </dgm:pt>
    <dgm:pt modelId="{57D3CEE2-5762-4121-8193-02864523305E}">
      <dgm:prSet custT="1"/>
      <dgm:spPr/>
      <dgm:t>
        <a:bodyPr/>
        <a:lstStyle/>
        <a:p>
          <a:r>
            <a:rPr lang="pl-PL" altLang="pl-PL" sz="1800" dirty="0" smtClean="0">
              <a:latin typeface="Century Gothic" pitchFamily="34" charset="0"/>
            </a:rPr>
            <a:t>Koncepcja urbanistyczna - podstawa ustalenia powiązań funkcjonalnych inwestycji na OZI (urbanistyka operacyjna)</a:t>
          </a:r>
          <a:endParaRPr lang="pl-PL" altLang="pl-PL" sz="1800" dirty="0">
            <a:latin typeface="Century Gothic" pitchFamily="34" charset="0"/>
          </a:endParaRPr>
        </a:p>
      </dgm:t>
    </dgm:pt>
    <dgm:pt modelId="{33041863-FFAA-4D6F-AFA8-97DCB83D31CA}" type="parTrans" cxnId="{5023265E-1E43-4D98-840E-66F6E26EDBD1}">
      <dgm:prSet/>
      <dgm:spPr/>
      <dgm:t>
        <a:bodyPr/>
        <a:lstStyle/>
        <a:p>
          <a:endParaRPr lang="pl-PL"/>
        </a:p>
      </dgm:t>
    </dgm:pt>
    <dgm:pt modelId="{BE5323FE-9672-4D5E-A01C-6E31D72759CC}" type="sibTrans" cxnId="{5023265E-1E43-4D98-840E-66F6E26EDBD1}">
      <dgm:prSet/>
      <dgm:spPr/>
      <dgm:t>
        <a:bodyPr/>
        <a:lstStyle/>
        <a:p>
          <a:endParaRPr lang="pl-PL"/>
        </a:p>
      </dgm:t>
    </dgm:pt>
    <dgm:pt modelId="{36079521-7BFE-41B7-B805-F09B41CDB58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altLang="pl-PL" sz="1800" dirty="0" smtClean="0">
              <a:latin typeface="Century Gothic" pitchFamily="34" charset="0"/>
            </a:rPr>
            <a:t>Narzędzie realizacji dużych zamierzeń inwestycyjnych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altLang="pl-PL" sz="1800" dirty="0">
            <a:latin typeface="Century Gothic" pitchFamily="34" charset="0"/>
          </a:endParaRPr>
        </a:p>
      </dgm:t>
    </dgm:pt>
    <dgm:pt modelId="{B2273C38-D9CA-4343-8451-913E2D07911A}" type="parTrans" cxnId="{6B6803EE-059D-446F-B25A-4FBB0DB9A6D5}">
      <dgm:prSet/>
      <dgm:spPr/>
      <dgm:t>
        <a:bodyPr/>
        <a:lstStyle/>
        <a:p>
          <a:endParaRPr lang="pl-PL"/>
        </a:p>
      </dgm:t>
    </dgm:pt>
    <dgm:pt modelId="{78024AD4-4AAC-4A38-B0B1-29BB37B83168}" type="sibTrans" cxnId="{6B6803EE-059D-446F-B25A-4FBB0DB9A6D5}">
      <dgm:prSet/>
      <dgm:spPr/>
      <dgm:t>
        <a:bodyPr/>
        <a:lstStyle/>
        <a:p>
          <a:endParaRPr lang="pl-PL"/>
        </a:p>
      </dgm:t>
    </dgm:pt>
    <dgm:pt modelId="{A533B110-EE79-450F-ADC7-A326788A6CA1}">
      <dgm:prSet custT="1"/>
      <dgm:spPr/>
      <dgm:t>
        <a:bodyPr/>
        <a:lstStyle/>
        <a:p>
          <a:r>
            <a:rPr lang="pl-PL" altLang="pl-PL" sz="1800" dirty="0" smtClean="0">
              <a:latin typeface="Century Gothic" pitchFamily="34" charset="0"/>
            </a:rPr>
            <a:t>Umowa urbanistyczna – współpraca wielu inwestorów </a:t>
          </a:r>
          <a:endParaRPr lang="pl-PL" altLang="pl-PL" sz="1800" dirty="0">
            <a:latin typeface="Century Gothic" pitchFamily="34" charset="0"/>
          </a:endParaRPr>
        </a:p>
      </dgm:t>
    </dgm:pt>
    <dgm:pt modelId="{7AA14C2B-1AEE-4D7B-94A1-EC2CF1388CDB}" type="parTrans" cxnId="{D0617DD3-C12B-4E87-B8BA-627CDF686320}">
      <dgm:prSet/>
      <dgm:spPr/>
      <dgm:t>
        <a:bodyPr/>
        <a:lstStyle/>
        <a:p>
          <a:endParaRPr lang="pl-PL"/>
        </a:p>
      </dgm:t>
    </dgm:pt>
    <dgm:pt modelId="{5675B52F-AA60-48F4-9A81-0A7F2A46D208}" type="sibTrans" cxnId="{D0617DD3-C12B-4E87-B8BA-627CDF686320}">
      <dgm:prSet/>
      <dgm:spPr/>
      <dgm:t>
        <a:bodyPr/>
        <a:lstStyle/>
        <a:p>
          <a:endParaRPr lang="pl-PL"/>
        </a:p>
      </dgm:t>
    </dgm:pt>
    <dgm:pt modelId="{FFDBBBE6-7247-4CB8-A908-7F0CBB817820}" type="pres">
      <dgm:prSet presAssocID="{EA34BB3F-4F96-4EBE-A1BA-BCA261F358D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8C047B1F-7984-4EEE-9EFB-D2A4B5074A6F}" type="pres">
      <dgm:prSet presAssocID="{063B15E9-E82E-446D-99C1-4D6D28594DBE}" presName="vertOne" presStyleCnt="0"/>
      <dgm:spPr/>
      <dgm:t>
        <a:bodyPr/>
        <a:lstStyle/>
        <a:p>
          <a:endParaRPr lang="pl-PL"/>
        </a:p>
      </dgm:t>
    </dgm:pt>
    <dgm:pt modelId="{7024C3AC-B6FA-4968-A370-0F88E2D9AF37}" type="pres">
      <dgm:prSet presAssocID="{063B15E9-E82E-446D-99C1-4D6D28594DBE}" presName="txOne" presStyleLbl="node0" presStyleIdx="0" presStyleCnt="4" custScaleX="112553" custLinFactNeighborX="-16854" custLinFactNeighborY="127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AC266D9-98CA-4CAD-A7C3-5C965A1E7C52}" type="pres">
      <dgm:prSet presAssocID="{063B15E9-E82E-446D-99C1-4D6D28594DBE}" presName="horzOne" presStyleCnt="0"/>
      <dgm:spPr/>
      <dgm:t>
        <a:bodyPr/>
        <a:lstStyle/>
        <a:p>
          <a:endParaRPr lang="pl-PL"/>
        </a:p>
      </dgm:t>
    </dgm:pt>
    <dgm:pt modelId="{649C84AD-8F6C-498C-AD5C-C8C0830AD30E}" type="pres">
      <dgm:prSet presAssocID="{07D2702D-40A9-498D-95C7-B19D12A28B00}" presName="sibSpaceOne" presStyleCnt="0"/>
      <dgm:spPr/>
      <dgm:t>
        <a:bodyPr/>
        <a:lstStyle/>
        <a:p>
          <a:endParaRPr lang="pl-PL"/>
        </a:p>
      </dgm:t>
    </dgm:pt>
    <dgm:pt modelId="{4346197D-E687-4613-8DC0-215E39770BB7}" type="pres">
      <dgm:prSet presAssocID="{A533B110-EE79-450F-ADC7-A326788A6CA1}" presName="vertOne" presStyleCnt="0"/>
      <dgm:spPr/>
    </dgm:pt>
    <dgm:pt modelId="{4FA8F7D8-EB1B-423F-8101-1B562ED0AD9B}" type="pres">
      <dgm:prSet presAssocID="{A533B110-EE79-450F-ADC7-A326788A6CA1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1C51C11-3EBD-45D3-A71E-C146174FA811}" type="pres">
      <dgm:prSet presAssocID="{A533B110-EE79-450F-ADC7-A326788A6CA1}" presName="horzOne" presStyleCnt="0"/>
      <dgm:spPr/>
    </dgm:pt>
    <dgm:pt modelId="{A623717C-8952-4A66-905C-531DB9C7BDF3}" type="pres">
      <dgm:prSet presAssocID="{5675B52F-AA60-48F4-9A81-0A7F2A46D208}" presName="sibSpaceOne" presStyleCnt="0"/>
      <dgm:spPr/>
    </dgm:pt>
    <dgm:pt modelId="{AB92AF7B-B13A-42BA-8CF8-53BDAAE10BA0}" type="pres">
      <dgm:prSet presAssocID="{57D3CEE2-5762-4121-8193-02864523305E}" presName="vertOne" presStyleCnt="0"/>
      <dgm:spPr/>
      <dgm:t>
        <a:bodyPr/>
        <a:lstStyle/>
        <a:p>
          <a:endParaRPr lang="pl-PL"/>
        </a:p>
      </dgm:t>
    </dgm:pt>
    <dgm:pt modelId="{7EE82B29-9E66-4486-9097-3A3557CD2F7D}" type="pres">
      <dgm:prSet presAssocID="{57D3CEE2-5762-4121-8193-02864523305E}" presName="txOne" presStyleLbl="node0" presStyleIdx="2" presStyleCnt="4" custScaleX="114642" custLinFactNeighborX="-1102" custLinFactNeighborY="-114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A12B49F-3DBC-4E55-A51C-7F8EDCE90676}" type="pres">
      <dgm:prSet presAssocID="{57D3CEE2-5762-4121-8193-02864523305E}" presName="horzOne" presStyleCnt="0"/>
      <dgm:spPr/>
      <dgm:t>
        <a:bodyPr/>
        <a:lstStyle/>
        <a:p>
          <a:endParaRPr lang="pl-PL"/>
        </a:p>
      </dgm:t>
    </dgm:pt>
    <dgm:pt modelId="{A8D5FBF8-375A-4E07-9FAE-1256511E5F6D}" type="pres">
      <dgm:prSet presAssocID="{BE5323FE-9672-4D5E-A01C-6E31D72759CC}" presName="sibSpaceOne" presStyleCnt="0"/>
      <dgm:spPr/>
      <dgm:t>
        <a:bodyPr/>
        <a:lstStyle/>
        <a:p>
          <a:endParaRPr lang="pl-PL"/>
        </a:p>
      </dgm:t>
    </dgm:pt>
    <dgm:pt modelId="{4C25AFD6-CDE4-465F-9CDF-7ECC130C1EBD}" type="pres">
      <dgm:prSet presAssocID="{36079521-7BFE-41B7-B805-F09B41CDB589}" presName="vertOne" presStyleCnt="0"/>
      <dgm:spPr/>
      <dgm:t>
        <a:bodyPr/>
        <a:lstStyle/>
        <a:p>
          <a:endParaRPr lang="pl-PL"/>
        </a:p>
      </dgm:t>
    </dgm:pt>
    <dgm:pt modelId="{9A6CFD37-1471-421B-987C-AC6216205359}" type="pres">
      <dgm:prSet presAssocID="{36079521-7BFE-41B7-B805-F09B41CDB589}" presName="txOne" presStyleLbl="node0" presStyleIdx="3" presStyleCnt="4" custScaleX="114642" custLinFactNeighborX="-1102" custLinFactNeighborY="-114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679FEA7-8713-4189-97BC-5EBD2E2FE107}" type="pres">
      <dgm:prSet presAssocID="{36079521-7BFE-41B7-B805-F09B41CDB589}" presName="horzOne" presStyleCnt="0"/>
      <dgm:spPr/>
      <dgm:t>
        <a:bodyPr/>
        <a:lstStyle/>
        <a:p>
          <a:endParaRPr lang="pl-PL"/>
        </a:p>
      </dgm:t>
    </dgm:pt>
  </dgm:ptLst>
  <dgm:cxnLst>
    <dgm:cxn modelId="{D0617DD3-C12B-4E87-B8BA-627CDF686320}" srcId="{EA34BB3F-4F96-4EBE-A1BA-BCA261F358D7}" destId="{A533B110-EE79-450F-ADC7-A326788A6CA1}" srcOrd="1" destOrd="0" parTransId="{7AA14C2B-1AEE-4D7B-94A1-EC2CF1388CDB}" sibTransId="{5675B52F-AA60-48F4-9A81-0A7F2A46D208}"/>
    <dgm:cxn modelId="{6B6803EE-059D-446F-B25A-4FBB0DB9A6D5}" srcId="{EA34BB3F-4F96-4EBE-A1BA-BCA261F358D7}" destId="{36079521-7BFE-41B7-B805-F09B41CDB589}" srcOrd="3" destOrd="0" parTransId="{B2273C38-D9CA-4343-8451-913E2D07911A}" sibTransId="{78024AD4-4AAC-4A38-B0B1-29BB37B83168}"/>
    <dgm:cxn modelId="{7B3436FD-736D-4BB4-B9AE-81CB322F6C55}" srcId="{EA34BB3F-4F96-4EBE-A1BA-BCA261F358D7}" destId="{063B15E9-E82E-446D-99C1-4D6D28594DBE}" srcOrd="0" destOrd="0" parTransId="{8A3DA65C-2986-4AC6-9D7E-CE7C41CD1B46}" sibTransId="{07D2702D-40A9-498D-95C7-B19D12A28B00}"/>
    <dgm:cxn modelId="{5023265E-1E43-4D98-840E-66F6E26EDBD1}" srcId="{EA34BB3F-4F96-4EBE-A1BA-BCA261F358D7}" destId="{57D3CEE2-5762-4121-8193-02864523305E}" srcOrd="2" destOrd="0" parTransId="{33041863-FFAA-4D6F-AFA8-97DCB83D31CA}" sibTransId="{BE5323FE-9672-4D5E-A01C-6E31D72759CC}"/>
    <dgm:cxn modelId="{D6250F07-9531-431C-B4E2-E1081FB9AD17}" type="presOf" srcId="{A533B110-EE79-450F-ADC7-A326788A6CA1}" destId="{4FA8F7D8-EB1B-423F-8101-1B562ED0AD9B}" srcOrd="0" destOrd="0" presId="urn:microsoft.com/office/officeart/2005/8/layout/hierarchy4"/>
    <dgm:cxn modelId="{936E52B7-7ADC-4B81-AFFD-FA982A0416F5}" type="presOf" srcId="{36079521-7BFE-41B7-B805-F09B41CDB589}" destId="{9A6CFD37-1471-421B-987C-AC6216205359}" srcOrd="0" destOrd="0" presId="urn:microsoft.com/office/officeart/2005/8/layout/hierarchy4"/>
    <dgm:cxn modelId="{2F64B859-8F7C-4911-B221-1C2485EEBCFE}" type="presOf" srcId="{063B15E9-E82E-446D-99C1-4D6D28594DBE}" destId="{7024C3AC-B6FA-4968-A370-0F88E2D9AF37}" srcOrd="0" destOrd="0" presId="urn:microsoft.com/office/officeart/2005/8/layout/hierarchy4"/>
    <dgm:cxn modelId="{8FC2B81D-579C-4B6C-88B1-50F6232C54AF}" type="presOf" srcId="{57D3CEE2-5762-4121-8193-02864523305E}" destId="{7EE82B29-9E66-4486-9097-3A3557CD2F7D}" srcOrd="0" destOrd="0" presId="urn:microsoft.com/office/officeart/2005/8/layout/hierarchy4"/>
    <dgm:cxn modelId="{67FB7110-60A9-46A2-9C11-E7489F5D05ED}" type="presOf" srcId="{EA34BB3F-4F96-4EBE-A1BA-BCA261F358D7}" destId="{FFDBBBE6-7247-4CB8-A908-7F0CBB817820}" srcOrd="0" destOrd="0" presId="urn:microsoft.com/office/officeart/2005/8/layout/hierarchy4"/>
    <dgm:cxn modelId="{A51EAB59-8DEC-43F8-B691-BECB93821AEC}" type="presParOf" srcId="{FFDBBBE6-7247-4CB8-A908-7F0CBB817820}" destId="{8C047B1F-7984-4EEE-9EFB-D2A4B5074A6F}" srcOrd="0" destOrd="0" presId="urn:microsoft.com/office/officeart/2005/8/layout/hierarchy4"/>
    <dgm:cxn modelId="{669AF338-D632-4E36-A5F5-475A15DF33FE}" type="presParOf" srcId="{8C047B1F-7984-4EEE-9EFB-D2A4B5074A6F}" destId="{7024C3AC-B6FA-4968-A370-0F88E2D9AF37}" srcOrd="0" destOrd="0" presId="urn:microsoft.com/office/officeart/2005/8/layout/hierarchy4"/>
    <dgm:cxn modelId="{12D58DC2-A142-4367-8C22-6D0ECEE0328E}" type="presParOf" srcId="{8C047B1F-7984-4EEE-9EFB-D2A4B5074A6F}" destId="{2AC266D9-98CA-4CAD-A7C3-5C965A1E7C52}" srcOrd="1" destOrd="0" presId="urn:microsoft.com/office/officeart/2005/8/layout/hierarchy4"/>
    <dgm:cxn modelId="{35295DAA-A64B-4133-9EC4-9FACEFFF83C2}" type="presParOf" srcId="{FFDBBBE6-7247-4CB8-A908-7F0CBB817820}" destId="{649C84AD-8F6C-498C-AD5C-C8C0830AD30E}" srcOrd="1" destOrd="0" presId="urn:microsoft.com/office/officeart/2005/8/layout/hierarchy4"/>
    <dgm:cxn modelId="{48F244AD-5900-4967-8696-1290A71D5EC5}" type="presParOf" srcId="{FFDBBBE6-7247-4CB8-A908-7F0CBB817820}" destId="{4346197D-E687-4613-8DC0-215E39770BB7}" srcOrd="2" destOrd="0" presId="urn:microsoft.com/office/officeart/2005/8/layout/hierarchy4"/>
    <dgm:cxn modelId="{D28C7984-BB14-4FA5-A504-96142C9B952B}" type="presParOf" srcId="{4346197D-E687-4613-8DC0-215E39770BB7}" destId="{4FA8F7D8-EB1B-423F-8101-1B562ED0AD9B}" srcOrd="0" destOrd="0" presId="urn:microsoft.com/office/officeart/2005/8/layout/hierarchy4"/>
    <dgm:cxn modelId="{3D4D1FF0-F8B6-492B-93BA-C863D6CD0049}" type="presParOf" srcId="{4346197D-E687-4613-8DC0-215E39770BB7}" destId="{31C51C11-3EBD-45D3-A71E-C146174FA811}" srcOrd="1" destOrd="0" presId="urn:microsoft.com/office/officeart/2005/8/layout/hierarchy4"/>
    <dgm:cxn modelId="{EAE4F474-60BB-443C-817F-803204A03889}" type="presParOf" srcId="{FFDBBBE6-7247-4CB8-A908-7F0CBB817820}" destId="{A623717C-8952-4A66-905C-531DB9C7BDF3}" srcOrd="3" destOrd="0" presId="urn:microsoft.com/office/officeart/2005/8/layout/hierarchy4"/>
    <dgm:cxn modelId="{A6D99BBB-2117-4467-B8F0-5941474F32F3}" type="presParOf" srcId="{FFDBBBE6-7247-4CB8-A908-7F0CBB817820}" destId="{AB92AF7B-B13A-42BA-8CF8-53BDAAE10BA0}" srcOrd="4" destOrd="0" presId="urn:microsoft.com/office/officeart/2005/8/layout/hierarchy4"/>
    <dgm:cxn modelId="{424527B3-A49A-441D-830E-81F9F18898C1}" type="presParOf" srcId="{AB92AF7B-B13A-42BA-8CF8-53BDAAE10BA0}" destId="{7EE82B29-9E66-4486-9097-3A3557CD2F7D}" srcOrd="0" destOrd="0" presId="urn:microsoft.com/office/officeart/2005/8/layout/hierarchy4"/>
    <dgm:cxn modelId="{F6F65336-3A91-4D2B-A218-464F540CD2D9}" type="presParOf" srcId="{AB92AF7B-B13A-42BA-8CF8-53BDAAE10BA0}" destId="{6A12B49F-3DBC-4E55-A51C-7F8EDCE90676}" srcOrd="1" destOrd="0" presId="urn:microsoft.com/office/officeart/2005/8/layout/hierarchy4"/>
    <dgm:cxn modelId="{2ACE92C4-E48F-463A-8056-9FCDFAECDACC}" type="presParOf" srcId="{FFDBBBE6-7247-4CB8-A908-7F0CBB817820}" destId="{A8D5FBF8-375A-4E07-9FAE-1256511E5F6D}" srcOrd="5" destOrd="0" presId="urn:microsoft.com/office/officeart/2005/8/layout/hierarchy4"/>
    <dgm:cxn modelId="{1D2DE556-950F-445B-8442-4B5AEE0BD793}" type="presParOf" srcId="{FFDBBBE6-7247-4CB8-A908-7F0CBB817820}" destId="{4C25AFD6-CDE4-465F-9CDF-7ECC130C1EBD}" srcOrd="6" destOrd="0" presId="urn:microsoft.com/office/officeart/2005/8/layout/hierarchy4"/>
    <dgm:cxn modelId="{BF859D71-1F09-49E1-9090-1782CAC96D5D}" type="presParOf" srcId="{4C25AFD6-CDE4-465F-9CDF-7ECC130C1EBD}" destId="{9A6CFD37-1471-421B-987C-AC6216205359}" srcOrd="0" destOrd="0" presId="urn:microsoft.com/office/officeart/2005/8/layout/hierarchy4"/>
    <dgm:cxn modelId="{408B32C0-5FDB-4CA1-9A95-49EF0921E4AB}" type="presParOf" srcId="{4C25AFD6-CDE4-465F-9CDF-7ECC130C1EBD}" destId="{C679FEA7-8713-4189-97BC-5EBD2E2FE10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34BB3F-4F96-4EBE-A1BA-BCA261F358D7}" type="doc">
      <dgm:prSet loTypeId="urn:microsoft.com/office/officeart/2005/8/layout/hierarchy4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063B15E9-E82E-446D-99C1-4D6D28594DBE}">
      <dgm:prSet phldrT="[Tekst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altLang="pl-PL" sz="1800" dirty="0" smtClean="0">
              <a:latin typeface="Century Gothic" pitchFamily="34" charset="0"/>
            </a:rPr>
            <a:t>Opłata planistyczna i </a:t>
          </a:r>
          <a:r>
            <a:rPr lang="pl-PL" altLang="pl-PL" sz="1800" dirty="0" err="1" smtClean="0">
              <a:latin typeface="Century Gothic" pitchFamily="34" charset="0"/>
            </a:rPr>
            <a:t>adiacencka</a:t>
          </a:r>
          <a:r>
            <a:rPr lang="pl-PL" altLang="pl-PL" sz="1800" dirty="0" smtClean="0">
              <a:latin typeface="Century Gothic" pitchFamily="34" charset="0"/>
            </a:rPr>
            <a:t>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altLang="pl-PL" sz="1800" dirty="0" smtClean="0">
            <a:latin typeface="Century Gothic" pitchFamily="34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altLang="pl-PL" sz="1800" dirty="0" smtClean="0">
            <a:latin typeface="Century Gothic" pitchFamily="34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altLang="pl-PL" sz="1800" dirty="0" smtClean="0">
              <a:latin typeface="Century Gothic" pitchFamily="34" charset="0"/>
            </a:rPr>
            <a:t>jednolita opłata infrastrukturalna (faktycznie poniesione koszty infrastruktury</a:t>
          </a:r>
          <a:r>
            <a:rPr lang="pl-PL" altLang="pl-PL" sz="1800" dirty="0" smtClean="0"/>
            <a:t>)</a:t>
          </a:r>
          <a:endParaRPr lang="pl-PL" altLang="pl-PL" sz="1800" dirty="0">
            <a:latin typeface="Century Gothic" pitchFamily="34" charset="0"/>
          </a:endParaRPr>
        </a:p>
      </dgm:t>
    </dgm:pt>
    <dgm:pt modelId="{8A3DA65C-2986-4AC6-9D7E-CE7C41CD1B46}" type="parTrans" cxnId="{7B3436FD-736D-4BB4-B9AE-81CB322F6C55}">
      <dgm:prSet/>
      <dgm:spPr/>
      <dgm:t>
        <a:bodyPr/>
        <a:lstStyle/>
        <a:p>
          <a:endParaRPr lang="pl-PL"/>
        </a:p>
      </dgm:t>
    </dgm:pt>
    <dgm:pt modelId="{07D2702D-40A9-498D-95C7-B19D12A28B00}" type="sibTrans" cxnId="{7B3436FD-736D-4BB4-B9AE-81CB322F6C55}">
      <dgm:prSet/>
      <dgm:spPr/>
      <dgm:t>
        <a:bodyPr/>
        <a:lstStyle/>
        <a:p>
          <a:endParaRPr lang="pl-PL"/>
        </a:p>
      </dgm:t>
    </dgm:pt>
    <dgm:pt modelId="{57D3CEE2-5762-4121-8193-02864523305E}">
      <dgm:prSet custT="1"/>
      <dgm:spPr/>
      <dgm:t>
        <a:bodyPr/>
        <a:lstStyle/>
        <a:p>
          <a:r>
            <a:rPr lang="pl-PL" altLang="pl-PL" sz="1800" dirty="0" smtClean="0">
              <a:latin typeface="Century Gothic" pitchFamily="34" charset="0"/>
            </a:rPr>
            <a:t>Umowa urbanistyczna – transparentna współpraca inwestora z gminą</a:t>
          </a:r>
          <a:endParaRPr lang="pl-PL" altLang="pl-PL" sz="1800" dirty="0">
            <a:latin typeface="Century Gothic" pitchFamily="34" charset="0"/>
          </a:endParaRPr>
        </a:p>
      </dgm:t>
    </dgm:pt>
    <dgm:pt modelId="{33041863-FFAA-4D6F-AFA8-97DCB83D31CA}" type="parTrans" cxnId="{5023265E-1E43-4D98-840E-66F6E26EDBD1}">
      <dgm:prSet/>
      <dgm:spPr/>
      <dgm:t>
        <a:bodyPr/>
        <a:lstStyle/>
        <a:p>
          <a:endParaRPr lang="pl-PL"/>
        </a:p>
      </dgm:t>
    </dgm:pt>
    <dgm:pt modelId="{BE5323FE-9672-4D5E-A01C-6E31D72759CC}" type="sibTrans" cxnId="{5023265E-1E43-4D98-840E-66F6E26EDBD1}">
      <dgm:prSet/>
      <dgm:spPr/>
      <dgm:t>
        <a:bodyPr/>
        <a:lstStyle/>
        <a:p>
          <a:endParaRPr lang="pl-PL"/>
        </a:p>
      </dgm:t>
    </dgm:pt>
    <dgm:pt modelId="{36079521-7BFE-41B7-B805-F09B41CDB58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altLang="pl-PL" sz="1800" dirty="0" smtClean="0">
              <a:latin typeface="Century Gothic" pitchFamily="34" charset="0"/>
            </a:rPr>
            <a:t>Efekt konsultacji publicznych: uporządkowanie przepisów dot. opłaty infrastrukturalnej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altLang="pl-PL" sz="1800" dirty="0" smtClean="0">
              <a:latin typeface="Century Gothic" pitchFamily="34" charset="0"/>
            </a:rPr>
            <a:t>(10 – 50% wartości inwestycji drogowych oraz wodno-kanalizacyjnych)</a:t>
          </a:r>
          <a:endParaRPr lang="pl-PL" altLang="pl-PL" sz="1800" dirty="0">
            <a:latin typeface="Century Gothic" pitchFamily="34" charset="0"/>
          </a:endParaRPr>
        </a:p>
      </dgm:t>
    </dgm:pt>
    <dgm:pt modelId="{B2273C38-D9CA-4343-8451-913E2D07911A}" type="parTrans" cxnId="{6B6803EE-059D-446F-B25A-4FBB0DB9A6D5}">
      <dgm:prSet/>
      <dgm:spPr/>
      <dgm:t>
        <a:bodyPr/>
        <a:lstStyle/>
        <a:p>
          <a:endParaRPr lang="pl-PL"/>
        </a:p>
      </dgm:t>
    </dgm:pt>
    <dgm:pt modelId="{78024AD4-4AAC-4A38-B0B1-29BB37B83168}" type="sibTrans" cxnId="{6B6803EE-059D-446F-B25A-4FBB0DB9A6D5}">
      <dgm:prSet/>
      <dgm:spPr/>
      <dgm:t>
        <a:bodyPr/>
        <a:lstStyle/>
        <a:p>
          <a:endParaRPr lang="pl-PL"/>
        </a:p>
      </dgm:t>
    </dgm:pt>
    <dgm:pt modelId="{A533B110-EE79-450F-ADC7-A326788A6CA1}">
      <dgm:prSet custT="1"/>
      <dgm:spPr/>
      <dgm:t>
        <a:bodyPr/>
        <a:lstStyle/>
        <a:p>
          <a:r>
            <a:rPr lang="pl-PL" altLang="pl-PL" sz="1800" dirty="0" smtClean="0">
              <a:latin typeface="Century Gothic" pitchFamily="34" charset="0"/>
            </a:rPr>
            <a:t>Ograniczenie odszkodowań planistycznych (narzędzie spekulacji)</a:t>
          </a:r>
          <a:endParaRPr lang="pl-PL" altLang="pl-PL" sz="1800" dirty="0">
            <a:latin typeface="Century Gothic" pitchFamily="34" charset="0"/>
          </a:endParaRPr>
        </a:p>
      </dgm:t>
    </dgm:pt>
    <dgm:pt modelId="{7AA14C2B-1AEE-4D7B-94A1-EC2CF1388CDB}" type="parTrans" cxnId="{D0617DD3-C12B-4E87-B8BA-627CDF686320}">
      <dgm:prSet/>
      <dgm:spPr/>
      <dgm:t>
        <a:bodyPr/>
        <a:lstStyle/>
        <a:p>
          <a:endParaRPr lang="pl-PL"/>
        </a:p>
      </dgm:t>
    </dgm:pt>
    <dgm:pt modelId="{5675B52F-AA60-48F4-9A81-0A7F2A46D208}" type="sibTrans" cxnId="{D0617DD3-C12B-4E87-B8BA-627CDF686320}">
      <dgm:prSet/>
      <dgm:spPr/>
      <dgm:t>
        <a:bodyPr/>
        <a:lstStyle/>
        <a:p>
          <a:endParaRPr lang="pl-PL"/>
        </a:p>
      </dgm:t>
    </dgm:pt>
    <dgm:pt modelId="{FFDBBBE6-7247-4CB8-A908-7F0CBB817820}" type="pres">
      <dgm:prSet presAssocID="{EA34BB3F-4F96-4EBE-A1BA-BCA261F358D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8C047B1F-7984-4EEE-9EFB-D2A4B5074A6F}" type="pres">
      <dgm:prSet presAssocID="{063B15E9-E82E-446D-99C1-4D6D28594DBE}" presName="vertOne" presStyleCnt="0"/>
      <dgm:spPr/>
      <dgm:t>
        <a:bodyPr/>
        <a:lstStyle/>
        <a:p>
          <a:endParaRPr lang="pl-PL"/>
        </a:p>
      </dgm:t>
    </dgm:pt>
    <dgm:pt modelId="{7024C3AC-B6FA-4968-A370-0F88E2D9AF37}" type="pres">
      <dgm:prSet presAssocID="{063B15E9-E82E-446D-99C1-4D6D28594DBE}" presName="txOne" presStyleLbl="node0" presStyleIdx="0" presStyleCnt="4" custScaleX="112553" custLinFactNeighborX="-16854" custLinFactNeighborY="127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AC266D9-98CA-4CAD-A7C3-5C965A1E7C52}" type="pres">
      <dgm:prSet presAssocID="{063B15E9-E82E-446D-99C1-4D6D28594DBE}" presName="horzOne" presStyleCnt="0"/>
      <dgm:spPr/>
      <dgm:t>
        <a:bodyPr/>
        <a:lstStyle/>
        <a:p>
          <a:endParaRPr lang="pl-PL"/>
        </a:p>
      </dgm:t>
    </dgm:pt>
    <dgm:pt modelId="{649C84AD-8F6C-498C-AD5C-C8C0830AD30E}" type="pres">
      <dgm:prSet presAssocID="{07D2702D-40A9-498D-95C7-B19D12A28B00}" presName="sibSpaceOne" presStyleCnt="0"/>
      <dgm:spPr/>
      <dgm:t>
        <a:bodyPr/>
        <a:lstStyle/>
        <a:p>
          <a:endParaRPr lang="pl-PL"/>
        </a:p>
      </dgm:t>
    </dgm:pt>
    <dgm:pt modelId="{4346197D-E687-4613-8DC0-215E39770BB7}" type="pres">
      <dgm:prSet presAssocID="{A533B110-EE79-450F-ADC7-A326788A6CA1}" presName="vertOne" presStyleCnt="0"/>
      <dgm:spPr/>
    </dgm:pt>
    <dgm:pt modelId="{4FA8F7D8-EB1B-423F-8101-1B562ED0AD9B}" type="pres">
      <dgm:prSet presAssocID="{A533B110-EE79-450F-ADC7-A326788A6CA1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1C51C11-3EBD-45D3-A71E-C146174FA811}" type="pres">
      <dgm:prSet presAssocID="{A533B110-EE79-450F-ADC7-A326788A6CA1}" presName="horzOne" presStyleCnt="0"/>
      <dgm:spPr/>
    </dgm:pt>
    <dgm:pt modelId="{A623717C-8952-4A66-905C-531DB9C7BDF3}" type="pres">
      <dgm:prSet presAssocID="{5675B52F-AA60-48F4-9A81-0A7F2A46D208}" presName="sibSpaceOne" presStyleCnt="0"/>
      <dgm:spPr/>
    </dgm:pt>
    <dgm:pt modelId="{AB92AF7B-B13A-42BA-8CF8-53BDAAE10BA0}" type="pres">
      <dgm:prSet presAssocID="{57D3CEE2-5762-4121-8193-02864523305E}" presName="vertOne" presStyleCnt="0"/>
      <dgm:spPr/>
      <dgm:t>
        <a:bodyPr/>
        <a:lstStyle/>
        <a:p>
          <a:endParaRPr lang="pl-PL"/>
        </a:p>
      </dgm:t>
    </dgm:pt>
    <dgm:pt modelId="{7EE82B29-9E66-4486-9097-3A3557CD2F7D}" type="pres">
      <dgm:prSet presAssocID="{57D3CEE2-5762-4121-8193-02864523305E}" presName="txOne" presStyleLbl="node0" presStyleIdx="2" presStyleCnt="4" custScaleX="114642" custLinFactNeighborX="-1102" custLinFactNeighborY="-114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A12B49F-3DBC-4E55-A51C-7F8EDCE90676}" type="pres">
      <dgm:prSet presAssocID="{57D3CEE2-5762-4121-8193-02864523305E}" presName="horzOne" presStyleCnt="0"/>
      <dgm:spPr/>
      <dgm:t>
        <a:bodyPr/>
        <a:lstStyle/>
        <a:p>
          <a:endParaRPr lang="pl-PL"/>
        </a:p>
      </dgm:t>
    </dgm:pt>
    <dgm:pt modelId="{A8D5FBF8-375A-4E07-9FAE-1256511E5F6D}" type="pres">
      <dgm:prSet presAssocID="{BE5323FE-9672-4D5E-A01C-6E31D72759CC}" presName="sibSpaceOne" presStyleCnt="0"/>
      <dgm:spPr/>
      <dgm:t>
        <a:bodyPr/>
        <a:lstStyle/>
        <a:p>
          <a:endParaRPr lang="pl-PL"/>
        </a:p>
      </dgm:t>
    </dgm:pt>
    <dgm:pt modelId="{4C25AFD6-CDE4-465F-9CDF-7ECC130C1EBD}" type="pres">
      <dgm:prSet presAssocID="{36079521-7BFE-41B7-B805-F09B41CDB589}" presName="vertOne" presStyleCnt="0"/>
      <dgm:spPr/>
      <dgm:t>
        <a:bodyPr/>
        <a:lstStyle/>
        <a:p>
          <a:endParaRPr lang="pl-PL"/>
        </a:p>
      </dgm:t>
    </dgm:pt>
    <dgm:pt modelId="{9A6CFD37-1471-421B-987C-AC6216205359}" type="pres">
      <dgm:prSet presAssocID="{36079521-7BFE-41B7-B805-F09B41CDB589}" presName="txOne" presStyleLbl="node0" presStyleIdx="3" presStyleCnt="4" custScaleX="123288" custLinFactNeighborX="-1102" custLinFactNeighborY="-114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679FEA7-8713-4189-97BC-5EBD2E2FE107}" type="pres">
      <dgm:prSet presAssocID="{36079521-7BFE-41B7-B805-F09B41CDB589}" presName="horzOne" presStyleCnt="0"/>
      <dgm:spPr/>
      <dgm:t>
        <a:bodyPr/>
        <a:lstStyle/>
        <a:p>
          <a:endParaRPr lang="pl-PL"/>
        </a:p>
      </dgm:t>
    </dgm:pt>
  </dgm:ptLst>
  <dgm:cxnLst>
    <dgm:cxn modelId="{B5FB4C54-2CC8-460B-8508-0A99646F2F0C}" type="presOf" srcId="{063B15E9-E82E-446D-99C1-4D6D28594DBE}" destId="{7024C3AC-B6FA-4968-A370-0F88E2D9AF37}" srcOrd="0" destOrd="0" presId="urn:microsoft.com/office/officeart/2005/8/layout/hierarchy4"/>
    <dgm:cxn modelId="{0BE98DAD-2977-4A69-BF7D-C40D5863F4E2}" type="presOf" srcId="{EA34BB3F-4F96-4EBE-A1BA-BCA261F358D7}" destId="{FFDBBBE6-7247-4CB8-A908-7F0CBB817820}" srcOrd="0" destOrd="0" presId="urn:microsoft.com/office/officeart/2005/8/layout/hierarchy4"/>
    <dgm:cxn modelId="{6B6803EE-059D-446F-B25A-4FBB0DB9A6D5}" srcId="{EA34BB3F-4F96-4EBE-A1BA-BCA261F358D7}" destId="{36079521-7BFE-41B7-B805-F09B41CDB589}" srcOrd="3" destOrd="0" parTransId="{B2273C38-D9CA-4343-8451-913E2D07911A}" sibTransId="{78024AD4-4AAC-4A38-B0B1-29BB37B83168}"/>
    <dgm:cxn modelId="{7E987226-6D1C-42A8-AC81-30FB8DE2730C}" type="presOf" srcId="{A533B110-EE79-450F-ADC7-A326788A6CA1}" destId="{4FA8F7D8-EB1B-423F-8101-1B562ED0AD9B}" srcOrd="0" destOrd="0" presId="urn:microsoft.com/office/officeart/2005/8/layout/hierarchy4"/>
    <dgm:cxn modelId="{7B3436FD-736D-4BB4-B9AE-81CB322F6C55}" srcId="{EA34BB3F-4F96-4EBE-A1BA-BCA261F358D7}" destId="{063B15E9-E82E-446D-99C1-4D6D28594DBE}" srcOrd="0" destOrd="0" parTransId="{8A3DA65C-2986-4AC6-9D7E-CE7C41CD1B46}" sibTransId="{07D2702D-40A9-498D-95C7-B19D12A28B00}"/>
    <dgm:cxn modelId="{D0617DD3-C12B-4E87-B8BA-627CDF686320}" srcId="{EA34BB3F-4F96-4EBE-A1BA-BCA261F358D7}" destId="{A533B110-EE79-450F-ADC7-A326788A6CA1}" srcOrd="1" destOrd="0" parTransId="{7AA14C2B-1AEE-4D7B-94A1-EC2CF1388CDB}" sibTransId="{5675B52F-AA60-48F4-9A81-0A7F2A46D208}"/>
    <dgm:cxn modelId="{9BAB8DAF-2E52-4D2C-9960-A1F12198F639}" type="presOf" srcId="{36079521-7BFE-41B7-B805-F09B41CDB589}" destId="{9A6CFD37-1471-421B-987C-AC6216205359}" srcOrd="0" destOrd="0" presId="urn:microsoft.com/office/officeart/2005/8/layout/hierarchy4"/>
    <dgm:cxn modelId="{5023265E-1E43-4D98-840E-66F6E26EDBD1}" srcId="{EA34BB3F-4F96-4EBE-A1BA-BCA261F358D7}" destId="{57D3CEE2-5762-4121-8193-02864523305E}" srcOrd="2" destOrd="0" parTransId="{33041863-FFAA-4D6F-AFA8-97DCB83D31CA}" sibTransId="{BE5323FE-9672-4D5E-A01C-6E31D72759CC}"/>
    <dgm:cxn modelId="{28AE76C6-5F00-49F9-8411-3D2459411770}" type="presOf" srcId="{57D3CEE2-5762-4121-8193-02864523305E}" destId="{7EE82B29-9E66-4486-9097-3A3557CD2F7D}" srcOrd="0" destOrd="0" presId="urn:microsoft.com/office/officeart/2005/8/layout/hierarchy4"/>
    <dgm:cxn modelId="{EE5E89E7-5066-4B34-83BB-E88AFC09EE4D}" type="presParOf" srcId="{FFDBBBE6-7247-4CB8-A908-7F0CBB817820}" destId="{8C047B1F-7984-4EEE-9EFB-D2A4B5074A6F}" srcOrd="0" destOrd="0" presId="urn:microsoft.com/office/officeart/2005/8/layout/hierarchy4"/>
    <dgm:cxn modelId="{A893B4CD-F05D-493C-BF22-890D59C36F81}" type="presParOf" srcId="{8C047B1F-7984-4EEE-9EFB-D2A4B5074A6F}" destId="{7024C3AC-B6FA-4968-A370-0F88E2D9AF37}" srcOrd="0" destOrd="0" presId="urn:microsoft.com/office/officeart/2005/8/layout/hierarchy4"/>
    <dgm:cxn modelId="{0C0C7EC3-8063-429B-9C90-99074F448401}" type="presParOf" srcId="{8C047B1F-7984-4EEE-9EFB-D2A4B5074A6F}" destId="{2AC266D9-98CA-4CAD-A7C3-5C965A1E7C52}" srcOrd="1" destOrd="0" presId="urn:microsoft.com/office/officeart/2005/8/layout/hierarchy4"/>
    <dgm:cxn modelId="{D2DC4AD8-F292-49C7-A62B-68373065AA98}" type="presParOf" srcId="{FFDBBBE6-7247-4CB8-A908-7F0CBB817820}" destId="{649C84AD-8F6C-498C-AD5C-C8C0830AD30E}" srcOrd="1" destOrd="0" presId="urn:microsoft.com/office/officeart/2005/8/layout/hierarchy4"/>
    <dgm:cxn modelId="{3BE830AC-A9E4-4857-88CD-DC582F63699E}" type="presParOf" srcId="{FFDBBBE6-7247-4CB8-A908-7F0CBB817820}" destId="{4346197D-E687-4613-8DC0-215E39770BB7}" srcOrd="2" destOrd="0" presId="urn:microsoft.com/office/officeart/2005/8/layout/hierarchy4"/>
    <dgm:cxn modelId="{529F8651-0263-4E87-9F33-E1B3A7F94DC4}" type="presParOf" srcId="{4346197D-E687-4613-8DC0-215E39770BB7}" destId="{4FA8F7D8-EB1B-423F-8101-1B562ED0AD9B}" srcOrd="0" destOrd="0" presId="urn:microsoft.com/office/officeart/2005/8/layout/hierarchy4"/>
    <dgm:cxn modelId="{4D28DE83-A061-44CD-ADB0-680DBD45D3F1}" type="presParOf" srcId="{4346197D-E687-4613-8DC0-215E39770BB7}" destId="{31C51C11-3EBD-45D3-A71E-C146174FA811}" srcOrd="1" destOrd="0" presId="urn:microsoft.com/office/officeart/2005/8/layout/hierarchy4"/>
    <dgm:cxn modelId="{4AA0423C-B9D3-4E20-B03F-C1BD09B83852}" type="presParOf" srcId="{FFDBBBE6-7247-4CB8-A908-7F0CBB817820}" destId="{A623717C-8952-4A66-905C-531DB9C7BDF3}" srcOrd="3" destOrd="0" presId="urn:microsoft.com/office/officeart/2005/8/layout/hierarchy4"/>
    <dgm:cxn modelId="{C7DC3FBD-44AD-4C82-8CEE-E407309121F3}" type="presParOf" srcId="{FFDBBBE6-7247-4CB8-A908-7F0CBB817820}" destId="{AB92AF7B-B13A-42BA-8CF8-53BDAAE10BA0}" srcOrd="4" destOrd="0" presId="urn:microsoft.com/office/officeart/2005/8/layout/hierarchy4"/>
    <dgm:cxn modelId="{C33E3469-D43A-43E2-95B7-41277460BFDC}" type="presParOf" srcId="{AB92AF7B-B13A-42BA-8CF8-53BDAAE10BA0}" destId="{7EE82B29-9E66-4486-9097-3A3557CD2F7D}" srcOrd="0" destOrd="0" presId="urn:microsoft.com/office/officeart/2005/8/layout/hierarchy4"/>
    <dgm:cxn modelId="{1550A86A-3BD4-4139-987F-E1DDBC671397}" type="presParOf" srcId="{AB92AF7B-B13A-42BA-8CF8-53BDAAE10BA0}" destId="{6A12B49F-3DBC-4E55-A51C-7F8EDCE90676}" srcOrd="1" destOrd="0" presId="urn:microsoft.com/office/officeart/2005/8/layout/hierarchy4"/>
    <dgm:cxn modelId="{2C689AC3-4B0A-48C5-89DB-93ACF5CBEC00}" type="presParOf" srcId="{FFDBBBE6-7247-4CB8-A908-7F0CBB817820}" destId="{A8D5FBF8-375A-4E07-9FAE-1256511E5F6D}" srcOrd="5" destOrd="0" presId="urn:microsoft.com/office/officeart/2005/8/layout/hierarchy4"/>
    <dgm:cxn modelId="{DA9D3311-6319-4A57-A986-9C571FCA1D4C}" type="presParOf" srcId="{FFDBBBE6-7247-4CB8-A908-7F0CBB817820}" destId="{4C25AFD6-CDE4-465F-9CDF-7ECC130C1EBD}" srcOrd="6" destOrd="0" presId="urn:microsoft.com/office/officeart/2005/8/layout/hierarchy4"/>
    <dgm:cxn modelId="{DD8EB956-9CA4-4EAB-B0D5-118E4B6242B7}" type="presParOf" srcId="{4C25AFD6-CDE4-465F-9CDF-7ECC130C1EBD}" destId="{9A6CFD37-1471-421B-987C-AC6216205359}" srcOrd="0" destOrd="0" presId="urn:microsoft.com/office/officeart/2005/8/layout/hierarchy4"/>
    <dgm:cxn modelId="{A9D04B86-1CB4-41D2-9F6D-D549FFB42F36}" type="presParOf" srcId="{4C25AFD6-CDE4-465F-9CDF-7ECC130C1EBD}" destId="{C679FEA7-8713-4189-97BC-5EBD2E2FE10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4B4502-34EA-41C6-980F-B8F227B79EF1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1BA2C051-DBD9-4464-ACE7-FBB93486F610}">
      <dgm:prSet phldrT="[Tekst]" custT="1"/>
      <dgm:spPr/>
      <dgm:t>
        <a:bodyPr/>
        <a:lstStyle/>
        <a:p>
          <a:pPr algn="ctr"/>
          <a:r>
            <a:rPr lang="pl-PL" altLang="pl-PL" sz="1800" dirty="0" smtClean="0">
              <a:latin typeface="Century Gothic" pitchFamily="34" charset="0"/>
            </a:rPr>
            <a:t>Wprowadzenie </a:t>
          </a:r>
          <a:r>
            <a:rPr lang="pl-PL" altLang="pl-PL" sz="2200" dirty="0" smtClean="0">
              <a:latin typeface="Century Gothic" pitchFamily="34" charset="0"/>
            </a:rPr>
            <a:t>uprawnień zawodowych </a:t>
          </a:r>
          <a:r>
            <a:rPr lang="pl-PL" altLang="pl-PL" sz="1800" dirty="0" smtClean="0">
              <a:latin typeface="Century Gothic" pitchFamily="34" charset="0"/>
            </a:rPr>
            <a:t>dla urbanistów z uprawnieniami do projektowania</a:t>
          </a:r>
          <a:endParaRPr lang="pl-PL" altLang="pl-PL" sz="1800" dirty="0">
            <a:latin typeface="Century Gothic" pitchFamily="34" charset="0"/>
          </a:endParaRPr>
        </a:p>
      </dgm:t>
    </dgm:pt>
    <dgm:pt modelId="{265D898E-AF21-440F-93E9-B6631EFF4DEB}" type="parTrans" cxnId="{992D5507-3BA5-46A3-A57C-599B3AB084F8}">
      <dgm:prSet/>
      <dgm:spPr/>
      <dgm:t>
        <a:bodyPr/>
        <a:lstStyle/>
        <a:p>
          <a:endParaRPr lang="pl-PL"/>
        </a:p>
      </dgm:t>
    </dgm:pt>
    <dgm:pt modelId="{E0783EF1-404C-4C0F-93AB-8A1260535E4F}" type="sibTrans" cxnId="{992D5507-3BA5-46A3-A57C-599B3AB084F8}">
      <dgm:prSet/>
      <dgm:spPr/>
      <dgm:t>
        <a:bodyPr/>
        <a:lstStyle/>
        <a:p>
          <a:endParaRPr lang="pl-PL"/>
        </a:p>
      </dgm:t>
    </dgm:pt>
    <dgm:pt modelId="{ACEA9BD8-F13E-427F-AB10-6D81A5AE7645}">
      <dgm:prSet phldrT="[Tekst]" custT="1"/>
      <dgm:spPr/>
      <dgm:t>
        <a:bodyPr/>
        <a:lstStyle/>
        <a:p>
          <a:pPr algn="ctr"/>
          <a:r>
            <a:rPr lang="pl-PL" altLang="pl-PL" sz="1800" dirty="0" smtClean="0">
              <a:latin typeface="Century Gothic" pitchFamily="34" charset="0"/>
            </a:rPr>
            <a:t>Regulacja obowiązku </a:t>
          </a:r>
          <a:r>
            <a:rPr lang="pl-PL" altLang="pl-PL" sz="2200" dirty="0" smtClean="0">
              <a:latin typeface="Century Gothic" pitchFamily="34" charset="0"/>
            </a:rPr>
            <a:t>ustawicznych szkoleń </a:t>
          </a:r>
          <a:r>
            <a:rPr lang="pl-PL" altLang="pl-PL" sz="1800" dirty="0" smtClean="0">
              <a:latin typeface="Century Gothic" pitchFamily="34" charset="0"/>
            </a:rPr>
            <a:t>oraz </a:t>
          </a:r>
          <a:r>
            <a:rPr lang="pl-PL" altLang="pl-PL" sz="2200" dirty="0" smtClean="0">
              <a:latin typeface="Century Gothic" pitchFamily="34" charset="0"/>
            </a:rPr>
            <a:t>odpowiedzialności dyscyplinarnej </a:t>
          </a:r>
          <a:r>
            <a:rPr lang="pl-PL" altLang="pl-PL" sz="1800" dirty="0" smtClean="0">
              <a:latin typeface="Century Gothic" pitchFamily="34" charset="0"/>
            </a:rPr>
            <a:t>urbanistów - faktyczna kontrola nad wykonywaniem  zawodu urbanisty</a:t>
          </a:r>
          <a:endParaRPr lang="pl-PL" altLang="pl-PL" sz="1800" dirty="0">
            <a:latin typeface="Century Gothic" pitchFamily="34" charset="0"/>
          </a:endParaRPr>
        </a:p>
      </dgm:t>
    </dgm:pt>
    <dgm:pt modelId="{026DE881-4C27-4A11-A4D1-EA84D159DD4E}" type="parTrans" cxnId="{AB99D128-B7AF-4236-86E1-B6F4D36E752E}">
      <dgm:prSet/>
      <dgm:spPr/>
      <dgm:t>
        <a:bodyPr/>
        <a:lstStyle/>
        <a:p>
          <a:endParaRPr lang="pl-PL"/>
        </a:p>
      </dgm:t>
    </dgm:pt>
    <dgm:pt modelId="{DDAACB35-D94C-4281-B753-A4B1964CFC62}" type="sibTrans" cxnId="{AB99D128-B7AF-4236-86E1-B6F4D36E752E}">
      <dgm:prSet/>
      <dgm:spPr/>
      <dgm:t>
        <a:bodyPr/>
        <a:lstStyle/>
        <a:p>
          <a:endParaRPr lang="pl-PL"/>
        </a:p>
      </dgm:t>
    </dgm:pt>
    <dgm:pt modelId="{8EA8AD60-0293-4F09-B16F-1DCCBAB8FD53}">
      <dgm:prSet custT="1"/>
      <dgm:spPr/>
      <dgm:t>
        <a:bodyPr/>
        <a:lstStyle/>
        <a:p>
          <a:pPr algn="ctr"/>
          <a:r>
            <a:rPr lang="pl-PL" altLang="pl-PL" sz="1800" dirty="0" smtClean="0">
              <a:latin typeface="Century Gothic" pitchFamily="34" charset="0"/>
            </a:rPr>
            <a:t>Wydawanie uprawnień po złożeniu </a:t>
          </a:r>
          <a:r>
            <a:rPr lang="pl-PL" altLang="pl-PL" sz="2400" dirty="0" smtClean="0">
              <a:latin typeface="Century Gothic" pitchFamily="34" charset="0"/>
            </a:rPr>
            <a:t>egzaminu państwowego</a:t>
          </a:r>
          <a:endParaRPr lang="pl-PL" altLang="pl-PL" sz="1800" dirty="0" smtClean="0">
            <a:latin typeface="Century Gothic" pitchFamily="34" charset="0"/>
          </a:endParaRPr>
        </a:p>
      </dgm:t>
    </dgm:pt>
    <dgm:pt modelId="{3B528E91-D0BB-4D5A-8C8C-5BAF038D8D94}" type="parTrans" cxnId="{A07798E3-83D4-4333-B26D-9ACDC327E46C}">
      <dgm:prSet/>
      <dgm:spPr/>
      <dgm:t>
        <a:bodyPr/>
        <a:lstStyle/>
        <a:p>
          <a:endParaRPr lang="pl-PL"/>
        </a:p>
      </dgm:t>
    </dgm:pt>
    <dgm:pt modelId="{8B9452EA-8871-410B-AB97-4390145025DF}" type="sibTrans" cxnId="{A07798E3-83D4-4333-B26D-9ACDC327E46C}">
      <dgm:prSet/>
      <dgm:spPr/>
      <dgm:t>
        <a:bodyPr/>
        <a:lstStyle/>
        <a:p>
          <a:endParaRPr lang="pl-PL"/>
        </a:p>
      </dgm:t>
    </dgm:pt>
    <dgm:pt modelId="{F4351C0D-AB05-4FF3-807B-A64268B9E185}">
      <dgm:prSet phldrT="[Tekst]" custT="1"/>
      <dgm:spPr/>
      <dgm:t>
        <a:bodyPr/>
        <a:lstStyle/>
        <a:p>
          <a:pPr algn="ctr"/>
          <a:r>
            <a:rPr lang="pl-PL" altLang="pl-PL" sz="2400" dirty="0" smtClean="0">
              <a:latin typeface="Century Gothic" pitchFamily="34" charset="0"/>
            </a:rPr>
            <a:t>Poprawa jakości aktów planowania przestrzennego</a:t>
          </a:r>
          <a:endParaRPr lang="pl-PL" altLang="pl-PL" sz="2400" dirty="0">
            <a:latin typeface="Century Gothic" pitchFamily="34" charset="0"/>
          </a:endParaRPr>
        </a:p>
      </dgm:t>
    </dgm:pt>
    <dgm:pt modelId="{12355AAA-96D0-40DE-942D-96D6D8B63E96}" type="parTrans" cxnId="{F17D4EB9-6482-43E5-85D6-9DEA2D40E949}">
      <dgm:prSet/>
      <dgm:spPr/>
      <dgm:t>
        <a:bodyPr/>
        <a:lstStyle/>
        <a:p>
          <a:endParaRPr lang="pl-PL"/>
        </a:p>
      </dgm:t>
    </dgm:pt>
    <dgm:pt modelId="{EBB76030-E6E0-4347-A4CA-CF0BE228CFBB}" type="sibTrans" cxnId="{F17D4EB9-6482-43E5-85D6-9DEA2D40E949}">
      <dgm:prSet/>
      <dgm:spPr/>
      <dgm:t>
        <a:bodyPr/>
        <a:lstStyle/>
        <a:p>
          <a:endParaRPr lang="pl-PL"/>
        </a:p>
      </dgm:t>
    </dgm:pt>
    <dgm:pt modelId="{D23F8483-19FC-473C-82A7-2BADF4BA234F}" type="pres">
      <dgm:prSet presAssocID="{3B4B4502-34EA-41C6-980F-B8F227B79E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37866FF-53F0-41E3-839A-F8BE1CFC4FB1}" type="pres">
      <dgm:prSet presAssocID="{1BA2C051-DBD9-4464-ACE7-FBB93486F610}" presName="parentText" presStyleLbl="node1" presStyleIdx="0" presStyleCnt="4" custScaleY="51181" custLinFactY="-15645" custLinFactNeighborX="9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5033949-8A62-4B9C-9B1E-59FAF819A591}" type="pres">
      <dgm:prSet presAssocID="{E0783EF1-404C-4C0F-93AB-8A1260535E4F}" presName="spacer" presStyleCnt="0"/>
      <dgm:spPr/>
      <dgm:t>
        <a:bodyPr/>
        <a:lstStyle/>
        <a:p>
          <a:endParaRPr lang="pl-PL"/>
        </a:p>
      </dgm:t>
    </dgm:pt>
    <dgm:pt modelId="{59B9FE97-3F48-4C74-885A-882E7267BB94}" type="pres">
      <dgm:prSet presAssocID="{8EA8AD60-0293-4F09-B16F-1DCCBAB8FD53}" presName="parentText" presStyleLbl="node1" presStyleIdx="1" presStyleCnt="4" custScaleY="52053" custLinFactY="-1617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CC295ED-4DB5-45D8-B5FE-0823FFEEC0AD}" type="pres">
      <dgm:prSet presAssocID="{8B9452EA-8871-410B-AB97-4390145025DF}" presName="spacer" presStyleCnt="0"/>
      <dgm:spPr/>
      <dgm:t>
        <a:bodyPr/>
        <a:lstStyle/>
        <a:p>
          <a:endParaRPr lang="pl-PL"/>
        </a:p>
      </dgm:t>
    </dgm:pt>
    <dgm:pt modelId="{27188B43-3CD8-4362-89A1-E6D138449ADB}" type="pres">
      <dgm:prSet presAssocID="{ACEA9BD8-F13E-427F-AB10-6D81A5AE7645}" presName="parentText" presStyleLbl="node1" presStyleIdx="2" presStyleCnt="4" custScaleY="82594" custLinFactY="-18200" custLinFactNeighborX="23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6AF102A-C3FA-4C76-BDC4-3B62698DEE69}" type="pres">
      <dgm:prSet presAssocID="{DDAACB35-D94C-4281-B753-A4B1964CFC62}" presName="spacer" presStyleCnt="0"/>
      <dgm:spPr/>
    </dgm:pt>
    <dgm:pt modelId="{838ECDAA-87BA-49DC-A526-D29752C34D19}" type="pres">
      <dgm:prSet presAssocID="{F4351C0D-AB05-4FF3-807B-A64268B9E185}" presName="parentText" presStyleLbl="node1" presStyleIdx="3" presStyleCnt="4" custScaleY="58096" custLinFactNeighborY="9505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4E962E4-F1E9-46B3-8DB6-493746E8C79A}" type="presOf" srcId="{1BA2C051-DBD9-4464-ACE7-FBB93486F610}" destId="{C37866FF-53F0-41E3-839A-F8BE1CFC4FB1}" srcOrd="0" destOrd="0" presId="urn:microsoft.com/office/officeart/2005/8/layout/vList2"/>
    <dgm:cxn modelId="{AB99D128-B7AF-4236-86E1-B6F4D36E752E}" srcId="{3B4B4502-34EA-41C6-980F-B8F227B79EF1}" destId="{ACEA9BD8-F13E-427F-AB10-6D81A5AE7645}" srcOrd="2" destOrd="0" parTransId="{026DE881-4C27-4A11-A4D1-EA84D159DD4E}" sibTransId="{DDAACB35-D94C-4281-B753-A4B1964CFC62}"/>
    <dgm:cxn modelId="{8512E274-D71A-41E8-95CB-4CE433AD04D6}" type="presOf" srcId="{8EA8AD60-0293-4F09-B16F-1DCCBAB8FD53}" destId="{59B9FE97-3F48-4C74-885A-882E7267BB94}" srcOrd="0" destOrd="0" presId="urn:microsoft.com/office/officeart/2005/8/layout/vList2"/>
    <dgm:cxn modelId="{A3F2A61B-B9C9-47CB-BB7B-048B6FCDEC4E}" type="presOf" srcId="{ACEA9BD8-F13E-427F-AB10-6D81A5AE7645}" destId="{27188B43-3CD8-4362-89A1-E6D138449ADB}" srcOrd="0" destOrd="0" presId="urn:microsoft.com/office/officeart/2005/8/layout/vList2"/>
    <dgm:cxn modelId="{996C73DF-306D-4B7D-A118-1F32CF9480F3}" type="presOf" srcId="{F4351C0D-AB05-4FF3-807B-A64268B9E185}" destId="{838ECDAA-87BA-49DC-A526-D29752C34D19}" srcOrd="0" destOrd="0" presId="urn:microsoft.com/office/officeart/2005/8/layout/vList2"/>
    <dgm:cxn modelId="{A07798E3-83D4-4333-B26D-9ACDC327E46C}" srcId="{3B4B4502-34EA-41C6-980F-B8F227B79EF1}" destId="{8EA8AD60-0293-4F09-B16F-1DCCBAB8FD53}" srcOrd="1" destOrd="0" parTransId="{3B528E91-D0BB-4D5A-8C8C-5BAF038D8D94}" sibTransId="{8B9452EA-8871-410B-AB97-4390145025DF}"/>
    <dgm:cxn modelId="{F17D4EB9-6482-43E5-85D6-9DEA2D40E949}" srcId="{3B4B4502-34EA-41C6-980F-B8F227B79EF1}" destId="{F4351C0D-AB05-4FF3-807B-A64268B9E185}" srcOrd="3" destOrd="0" parTransId="{12355AAA-96D0-40DE-942D-96D6D8B63E96}" sibTransId="{EBB76030-E6E0-4347-A4CA-CF0BE228CFBB}"/>
    <dgm:cxn modelId="{D11E6B9B-E93C-4B8E-874E-8B03EBC2CD82}" type="presOf" srcId="{3B4B4502-34EA-41C6-980F-B8F227B79EF1}" destId="{D23F8483-19FC-473C-82A7-2BADF4BA234F}" srcOrd="0" destOrd="0" presId="urn:microsoft.com/office/officeart/2005/8/layout/vList2"/>
    <dgm:cxn modelId="{992D5507-3BA5-46A3-A57C-599B3AB084F8}" srcId="{3B4B4502-34EA-41C6-980F-B8F227B79EF1}" destId="{1BA2C051-DBD9-4464-ACE7-FBB93486F610}" srcOrd="0" destOrd="0" parTransId="{265D898E-AF21-440F-93E9-B6631EFF4DEB}" sibTransId="{E0783EF1-404C-4C0F-93AB-8A1260535E4F}"/>
    <dgm:cxn modelId="{1D1F1F3D-941E-495F-A258-C2AC9DE7E49D}" type="presParOf" srcId="{D23F8483-19FC-473C-82A7-2BADF4BA234F}" destId="{C37866FF-53F0-41E3-839A-F8BE1CFC4FB1}" srcOrd="0" destOrd="0" presId="urn:microsoft.com/office/officeart/2005/8/layout/vList2"/>
    <dgm:cxn modelId="{71D40F5A-2FDF-439E-936E-7938286ACB6F}" type="presParOf" srcId="{D23F8483-19FC-473C-82A7-2BADF4BA234F}" destId="{F5033949-8A62-4B9C-9B1E-59FAF819A591}" srcOrd="1" destOrd="0" presId="urn:microsoft.com/office/officeart/2005/8/layout/vList2"/>
    <dgm:cxn modelId="{0B5F9A5E-3C72-4FE5-9762-4682054D7BD0}" type="presParOf" srcId="{D23F8483-19FC-473C-82A7-2BADF4BA234F}" destId="{59B9FE97-3F48-4C74-885A-882E7267BB94}" srcOrd="2" destOrd="0" presId="urn:microsoft.com/office/officeart/2005/8/layout/vList2"/>
    <dgm:cxn modelId="{711D675F-8EF7-4248-BFDB-1F320BDB6957}" type="presParOf" srcId="{D23F8483-19FC-473C-82A7-2BADF4BA234F}" destId="{4CC295ED-4DB5-45D8-B5FE-0823FFEEC0AD}" srcOrd="3" destOrd="0" presId="urn:microsoft.com/office/officeart/2005/8/layout/vList2"/>
    <dgm:cxn modelId="{30CD486A-A8CC-4E37-8CD2-FBB9F98901A0}" type="presParOf" srcId="{D23F8483-19FC-473C-82A7-2BADF4BA234F}" destId="{27188B43-3CD8-4362-89A1-E6D138449ADB}" srcOrd="4" destOrd="0" presId="urn:microsoft.com/office/officeart/2005/8/layout/vList2"/>
    <dgm:cxn modelId="{1023E918-F5CB-4773-A1B7-2F2A0E8E3FCF}" type="presParOf" srcId="{D23F8483-19FC-473C-82A7-2BADF4BA234F}" destId="{B6AF102A-C3FA-4C76-BDC4-3B62698DEE69}" srcOrd="5" destOrd="0" presId="urn:microsoft.com/office/officeart/2005/8/layout/vList2"/>
    <dgm:cxn modelId="{F61C0241-3985-458D-A2EC-991FC2BDDF77}" type="presParOf" srcId="{D23F8483-19FC-473C-82A7-2BADF4BA234F}" destId="{838ECDAA-87BA-49DC-A526-D29752C34D1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34BB3F-4F96-4EBE-A1BA-BCA261F358D7}" type="doc">
      <dgm:prSet loTypeId="urn:microsoft.com/office/officeart/2005/8/layout/vList4#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063B15E9-E82E-446D-99C1-4D6D28594DBE}">
      <dgm:prSet phldrT="[Tekst]" custT="1"/>
      <dgm:spPr/>
      <dgm:t>
        <a:bodyPr/>
        <a:lstStyle/>
        <a:p>
          <a:r>
            <a:rPr lang="pl-PL" sz="2200" dirty="0" smtClean="0">
              <a:latin typeface="Century Gothic" pitchFamily="34" charset="0"/>
            </a:rPr>
            <a:t>najprostsze konstrukcje</a:t>
          </a:r>
          <a:endParaRPr lang="pl-PL" sz="2200" dirty="0">
            <a:latin typeface="Century Gothic" pitchFamily="34" charset="0"/>
          </a:endParaRPr>
        </a:p>
      </dgm:t>
    </dgm:pt>
    <dgm:pt modelId="{8A3DA65C-2986-4AC6-9D7E-CE7C41CD1B46}" type="parTrans" cxnId="{7B3436FD-736D-4BB4-B9AE-81CB322F6C55}">
      <dgm:prSet/>
      <dgm:spPr/>
      <dgm:t>
        <a:bodyPr/>
        <a:lstStyle/>
        <a:p>
          <a:endParaRPr lang="pl-PL"/>
        </a:p>
      </dgm:t>
    </dgm:pt>
    <dgm:pt modelId="{07D2702D-40A9-498D-95C7-B19D12A28B00}" type="sibTrans" cxnId="{7B3436FD-736D-4BB4-B9AE-81CB322F6C55}">
      <dgm:prSet/>
      <dgm:spPr/>
      <dgm:t>
        <a:bodyPr/>
        <a:lstStyle/>
        <a:p>
          <a:endParaRPr lang="pl-PL"/>
        </a:p>
      </dgm:t>
    </dgm:pt>
    <dgm:pt modelId="{5C5EE6E8-F7DA-4100-A5B2-4AC0C459E1EA}">
      <dgm:prSet phldrT="[Teks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200" dirty="0" smtClean="0">
              <a:latin typeface="Century Gothic" pitchFamily="34" charset="0"/>
            </a:rPr>
            <a:t>bardziej skomplikowane inwestycje</a:t>
          </a: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pl-PL" sz="2200" dirty="0" smtClean="0">
              <a:latin typeface="Century Gothic" pitchFamily="34" charset="0"/>
            </a:rPr>
            <a:t>np. budynki jednorodzinne, stadiony, elektrownie, kopalnie </a:t>
          </a:r>
          <a:endParaRPr lang="pl-PL" sz="2200" dirty="0">
            <a:latin typeface="Century Gothic" pitchFamily="34" charset="0"/>
          </a:endParaRPr>
        </a:p>
      </dgm:t>
    </dgm:pt>
    <dgm:pt modelId="{5B55A304-A385-4824-96E3-23658A149118}" type="parTrans" cxnId="{23652E98-E106-4733-B5F4-B227B1A6623F}">
      <dgm:prSet/>
      <dgm:spPr/>
      <dgm:t>
        <a:bodyPr/>
        <a:lstStyle/>
        <a:p>
          <a:endParaRPr lang="pl-PL"/>
        </a:p>
      </dgm:t>
    </dgm:pt>
    <dgm:pt modelId="{E04439BE-6B84-4DF0-8A3F-180529135FCD}" type="sibTrans" cxnId="{23652E98-E106-4733-B5F4-B227B1A6623F}">
      <dgm:prSet/>
      <dgm:spPr/>
      <dgm:t>
        <a:bodyPr/>
        <a:lstStyle/>
        <a:p>
          <a:endParaRPr lang="pl-PL"/>
        </a:p>
      </dgm:t>
    </dgm:pt>
    <dgm:pt modelId="{B6D8090A-9E44-4358-BD3C-00A217BDA063}">
      <dgm:prSet custT="1"/>
      <dgm:spPr/>
      <dgm:t>
        <a:bodyPr/>
        <a:lstStyle/>
        <a:p>
          <a:r>
            <a:rPr lang="pl-PL" sz="2200" dirty="0" smtClean="0">
              <a:latin typeface="Century Gothic" pitchFamily="34" charset="0"/>
            </a:rPr>
            <a:t>mniej skomplikowane inwestycje</a:t>
          </a:r>
          <a:endParaRPr lang="pl-PL" sz="2200" dirty="0">
            <a:latin typeface="Century Gothic" pitchFamily="34" charset="0"/>
          </a:endParaRPr>
        </a:p>
      </dgm:t>
    </dgm:pt>
    <dgm:pt modelId="{736BE7F1-3730-41AF-992C-00B88E8BE65A}" type="parTrans" cxnId="{2BDEF541-AB46-40B6-B222-C8E42DBDC07D}">
      <dgm:prSet/>
      <dgm:spPr/>
      <dgm:t>
        <a:bodyPr/>
        <a:lstStyle/>
        <a:p>
          <a:endParaRPr lang="pl-PL"/>
        </a:p>
      </dgm:t>
    </dgm:pt>
    <dgm:pt modelId="{A625732E-AFEA-426A-8981-FEB0C4E455B2}" type="sibTrans" cxnId="{2BDEF541-AB46-40B6-B222-C8E42DBDC07D}">
      <dgm:prSet/>
      <dgm:spPr/>
      <dgm:t>
        <a:bodyPr/>
        <a:lstStyle/>
        <a:p>
          <a:endParaRPr lang="pl-PL"/>
        </a:p>
      </dgm:t>
    </dgm:pt>
    <dgm:pt modelId="{7DFD2E35-4CFB-4045-9DAD-DAF0840CA07E}" type="pres">
      <dgm:prSet presAssocID="{EA34BB3F-4F96-4EBE-A1BA-BCA261F358D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9263BFA-A384-4AF6-B327-E53A140D1C4D}" type="pres">
      <dgm:prSet presAssocID="{063B15E9-E82E-446D-99C1-4D6D28594DBE}" presName="comp" presStyleCnt="0"/>
      <dgm:spPr/>
    </dgm:pt>
    <dgm:pt modelId="{22645CFE-DA4E-42D9-800E-FA696D447E68}" type="pres">
      <dgm:prSet presAssocID="{063B15E9-E82E-446D-99C1-4D6D28594DBE}" presName="box" presStyleLbl="node1" presStyleIdx="0" presStyleCnt="3" custLinFactNeighborX="-20224" custLinFactNeighborY="574"/>
      <dgm:spPr/>
      <dgm:t>
        <a:bodyPr/>
        <a:lstStyle/>
        <a:p>
          <a:endParaRPr lang="pl-PL"/>
        </a:p>
      </dgm:t>
    </dgm:pt>
    <dgm:pt modelId="{E5AB6FA0-27AA-44C0-9F74-98225BC6C507}" type="pres">
      <dgm:prSet presAssocID="{063B15E9-E82E-446D-99C1-4D6D28594DBE}" presName="img" presStyleLbl="fgImgPlace1" presStyleIdx="0" presStyleCnt="3"/>
      <dgm:spPr/>
    </dgm:pt>
    <dgm:pt modelId="{07350FAE-3317-46DC-9798-2FC01B2D5292}" type="pres">
      <dgm:prSet presAssocID="{063B15E9-E82E-446D-99C1-4D6D28594DB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42F2201-036D-40D5-9683-3E6E98690354}" type="pres">
      <dgm:prSet presAssocID="{07D2702D-40A9-498D-95C7-B19D12A28B00}" presName="spacer" presStyleCnt="0"/>
      <dgm:spPr/>
    </dgm:pt>
    <dgm:pt modelId="{804DEECF-4C5D-42AE-950B-D8C803B7CF1F}" type="pres">
      <dgm:prSet presAssocID="{B6D8090A-9E44-4358-BD3C-00A217BDA063}" presName="comp" presStyleCnt="0"/>
      <dgm:spPr/>
    </dgm:pt>
    <dgm:pt modelId="{0B443331-D5E4-4C61-A885-8655007513D9}" type="pres">
      <dgm:prSet presAssocID="{B6D8090A-9E44-4358-BD3C-00A217BDA063}" presName="box" presStyleLbl="node1" presStyleIdx="1" presStyleCnt="3"/>
      <dgm:spPr/>
      <dgm:t>
        <a:bodyPr/>
        <a:lstStyle/>
        <a:p>
          <a:endParaRPr lang="pl-PL"/>
        </a:p>
      </dgm:t>
    </dgm:pt>
    <dgm:pt modelId="{39038F5E-B9C6-4C91-B162-57A7AAA25A9B}" type="pres">
      <dgm:prSet presAssocID="{B6D8090A-9E44-4358-BD3C-00A217BDA063}" presName="img" presStyleLbl="fgImgPlace1" presStyleIdx="1" presStyleCnt="3"/>
      <dgm:spPr/>
    </dgm:pt>
    <dgm:pt modelId="{5D31A052-85FE-4C49-883B-DD9676D51C4F}" type="pres">
      <dgm:prSet presAssocID="{B6D8090A-9E44-4358-BD3C-00A217BDA06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6B3CD72-EE47-4886-AE9A-A3D873CD6948}" type="pres">
      <dgm:prSet presAssocID="{A625732E-AFEA-426A-8981-FEB0C4E455B2}" presName="spacer" presStyleCnt="0"/>
      <dgm:spPr/>
    </dgm:pt>
    <dgm:pt modelId="{F3BA5722-88B9-4B34-AB19-C500D716C57C}" type="pres">
      <dgm:prSet presAssocID="{5C5EE6E8-F7DA-4100-A5B2-4AC0C459E1EA}" presName="comp" presStyleCnt="0"/>
      <dgm:spPr/>
    </dgm:pt>
    <dgm:pt modelId="{8B6B70AC-EFB7-4BEF-9CA0-5FCC13E49477}" type="pres">
      <dgm:prSet presAssocID="{5C5EE6E8-F7DA-4100-A5B2-4AC0C459E1EA}" presName="box" presStyleLbl="node1" presStyleIdx="2" presStyleCnt="3" custLinFactNeighborX="-35050" custLinFactNeighborY="5739"/>
      <dgm:spPr/>
      <dgm:t>
        <a:bodyPr/>
        <a:lstStyle/>
        <a:p>
          <a:endParaRPr lang="pl-PL"/>
        </a:p>
      </dgm:t>
    </dgm:pt>
    <dgm:pt modelId="{C3FBE1CF-4194-40BE-BA67-11C8B2608F02}" type="pres">
      <dgm:prSet presAssocID="{5C5EE6E8-F7DA-4100-A5B2-4AC0C459E1EA}" presName="img" presStyleLbl="fgImgPlace1" presStyleIdx="2" presStyleCnt="3"/>
      <dgm:spPr/>
      <dgm:t>
        <a:bodyPr/>
        <a:lstStyle/>
        <a:p>
          <a:endParaRPr lang="pl-PL"/>
        </a:p>
      </dgm:t>
    </dgm:pt>
    <dgm:pt modelId="{71466A8B-A891-4FD6-89B9-E108CE958DF2}" type="pres">
      <dgm:prSet presAssocID="{5C5EE6E8-F7DA-4100-A5B2-4AC0C459E1E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5D03F32-DF4F-406A-BD6C-8CFAD7FEE212}" type="presOf" srcId="{B6D8090A-9E44-4358-BD3C-00A217BDA063}" destId="{0B443331-D5E4-4C61-A885-8655007513D9}" srcOrd="0" destOrd="0" presId="urn:microsoft.com/office/officeart/2005/8/layout/vList4#1"/>
    <dgm:cxn modelId="{D3FA3311-1C8C-48F2-92F9-5DCFE81E0E8B}" type="presOf" srcId="{B6D8090A-9E44-4358-BD3C-00A217BDA063}" destId="{5D31A052-85FE-4C49-883B-DD9676D51C4F}" srcOrd="1" destOrd="0" presId="urn:microsoft.com/office/officeart/2005/8/layout/vList4#1"/>
    <dgm:cxn modelId="{A368916A-BDBE-44AF-98BB-B60FD090D957}" type="presOf" srcId="{EA34BB3F-4F96-4EBE-A1BA-BCA261F358D7}" destId="{7DFD2E35-4CFB-4045-9DAD-DAF0840CA07E}" srcOrd="0" destOrd="0" presId="urn:microsoft.com/office/officeart/2005/8/layout/vList4#1"/>
    <dgm:cxn modelId="{23652E98-E106-4733-B5F4-B227B1A6623F}" srcId="{EA34BB3F-4F96-4EBE-A1BA-BCA261F358D7}" destId="{5C5EE6E8-F7DA-4100-A5B2-4AC0C459E1EA}" srcOrd="2" destOrd="0" parTransId="{5B55A304-A385-4824-96E3-23658A149118}" sibTransId="{E04439BE-6B84-4DF0-8A3F-180529135FCD}"/>
    <dgm:cxn modelId="{7B3436FD-736D-4BB4-B9AE-81CB322F6C55}" srcId="{EA34BB3F-4F96-4EBE-A1BA-BCA261F358D7}" destId="{063B15E9-E82E-446D-99C1-4D6D28594DBE}" srcOrd="0" destOrd="0" parTransId="{8A3DA65C-2986-4AC6-9D7E-CE7C41CD1B46}" sibTransId="{07D2702D-40A9-498D-95C7-B19D12A28B00}"/>
    <dgm:cxn modelId="{6D868C81-52F5-4564-B858-920C4C8763C3}" type="presOf" srcId="{063B15E9-E82E-446D-99C1-4D6D28594DBE}" destId="{22645CFE-DA4E-42D9-800E-FA696D447E68}" srcOrd="0" destOrd="0" presId="urn:microsoft.com/office/officeart/2005/8/layout/vList4#1"/>
    <dgm:cxn modelId="{2A9631A4-43DB-494E-A0DF-FA95133C2034}" type="presOf" srcId="{063B15E9-E82E-446D-99C1-4D6D28594DBE}" destId="{07350FAE-3317-46DC-9798-2FC01B2D5292}" srcOrd="1" destOrd="0" presId="urn:microsoft.com/office/officeart/2005/8/layout/vList4#1"/>
    <dgm:cxn modelId="{2BDEF541-AB46-40B6-B222-C8E42DBDC07D}" srcId="{EA34BB3F-4F96-4EBE-A1BA-BCA261F358D7}" destId="{B6D8090A-9E44-4358-BD3C-00A217BDA063}" srcOrd="1" destOrd="0" parTransId="{736BE7F1-3730-41AF-992C-00B88E8BE65A}" sibTransId="{A625732E-AFEA-426A-8981-FEB0C4E455B2}"/>
    <dgm:cxn modelId="{51768502-B992-46D6-8957-5A6385AD5620}" type="presOf" srcId="{5C5EE6E8-F7DA-4100-A5B2-4AC0C459E1EA}" destId="{71466A8B-A891-4FD6-89B9-E108CE958DF2}" srcOrd="1" destOrd="0" presId="urn:microsoft.com/office/officeart/2005/8/layout/vList4#1"/>
    <dgm:cxn modelId="{DBE4CBCC-FBC1-4A92-87D9-335FD17416AC}" type="presOf" srcId="{5C5EE6E8-F7DA-4100-A5B2-4AC0C459E1EA}" destId="{8B6B70AC-EFB7-4BEF-9CA0-5FCC13E49477}" srcOrd="0" destOrd="0" presId="urn:microsoft.com/office/officeart/2005/8/layout/vList4#1"/>
    <dgm:cxn modelId="{4918D2FC-2024-44EC-9B17-7C12D9B83AD4}" type="presParOf" srcId="{7DFD2E35-4CFB-4045-9DAD-DAF0840CA07E}" destId="{89263BFA-A384-4AF6-B327-E53A140D1C4D}" srcOrd="0" destOrd="0" presId="urn:microsoft.com/office/officeart/2005/8/layout/vList4#1"/>
    <dgm:cxn modelId="{77BD3536-8F5C-4CB5-BB74-99C4AE9A6EB1}" type="presParOf" srcId="{89263BFA-A384-4AF6-B327-E53A140D1C4D}" destId="{22645CFE-DA4E-42D9-800E-FA696D447E68}" srcOrd="0" destOrd="0" presId="urn:microsoft.com/office/officeart/2005/8/layout/vList4#1"/>
    <dgm:cxn modelId="{83D72639-E1BF-4083-8C3E-BDC01DBD4BDC}" type="presParOf" srcId="{89263BFA-A384-4AF6-B327-E53A140D1C4D}" destId="{E5AB6FA0-27AA-44C0-9F74-98225BC6C507}" srcOrd="1" destOrd="0" presId="urn:microsoft.com/office/officeart/2005/8/layout/vList4#1"/>
    <dgm:cxn modelId="{758BEA7E-1BB5-4226-ABA2-74CFEF1B5304}" type="presParOf" srcId="{89263BFA-A384-4AF6-B327-E53A140D1C4D}" destId="{07350FAE-3317-46DC-9798-2FC01B2D5292}" srcOrd="2" destOrd="0" presId="urn:microsoft.com/office/officeart/2005/8/layout/vList4#1"/>
    <dgm:cxn modelId="{991F522A-1A48-453C-BF93-C593181A906A}" type="presParOf" srcId="{7DFD2E35-4CFB-4045-9DAD-DAF0840CA07E}" destId="{542F2201-036D-40D5-9683-3E6E98690354}" srcOrd="1" destOrd="0" presId="urn:microsoft.com/office/officeart/2005/8/layout/vList4#1"/>
    <dgm:cxn modelId="{E580D5DC-3B5D-4404-8B16-C42F5A36FAC1}" type="presParOf" srcId="{7DFD2E35-4CFB-4045-9DAD-DAF0840CA07E}" destId="{804DEECF-4C5D-42AE-950B-D8C803B7CF1F}" srcOrd="2" destOrd="0" presId="urn:microsoft.com/office/officeart/2005/8/layout/vList4#1"/>
    <dgm:cxn modelId="{5E805121-FA2E-4EE3-8B32-FC6D26CF2963}" type="presParOf" srcId="{804DEECF-4C5D-42AE-950B-D8C803B7CF1F}" destId="{0B443331-D5E4-4C61-A885-8655007513D9}" srcOrd="0" destOrd="0" presId="urn:microsoft.com/office/officeart/2005/8/layout/vList4#1"/>
    <dgm:cxn modelId="{5DCB5DB4-B094-4C77-95E8-FC856D1D43CE}" type="presParOf" srcId="{804DEECF-4C5D-42AE-950B-D8C803B7CF1F}" destId="{39038F5E-B9C6-4C91-B162-57A7AAA25A9B}" srcOrd="1" destOrd="0" presId="urn:microsoft.com/office/officeart/2005/8/layout/vList4#1"/>
    <dgm:cxn modelId="{69A48358-6ACA-43AD-B569-B0707EA01283}" type="presParOf" srcId="{804DEECF-4C5D-42AE-950B-D8C803B7CF1F}" destId="{5D31A052-85FE-4C49-883B-DD9676D51C4F}" srcOrd="2" destOrd="0" presId="urn:microsoft.com/office/officeart/2005/8/layout/vList4#1"/>
    <dgm:cxn modelId="{E033A5F4-B509-43E6-B26F-4EFAC39D7DFF}" type="presParOf" srcId="{7DFD2E35-4CFB-4045-9DAD-DAF0840CA07E}" destId="{E6B3CD72-EE47-4886-AE9A-A3D873CD6948}" srcOrd="3" destOrd="0" presId="urn:microsoft.com/office/officeart/2005/8/layout/vList4#1"/>
    <dgm:cxn modelId="{F1E848FF-04A2-425F-B29B-887D68EA9EB7}" type="presParOf" srcId="{7DFD2E35-4CFB-4045-9DAD-DAF0840CA07E}" destId="{F3BA5722-88B9-4B34-AB19-C500D716C57C}" srcOrd="4" destOrd="0" presId="urn:microsoft.com/office/officeart/2005/8/layout/vList4#1"/>
    <dgm:cxn modelId="{23CBF5C5-B515-454F-B5EF-D08462ECA2B1}" type="presParOf" srcId="{F3BA5722-88B9-4B34-AB19-C500D716C57C}" destId="{8B6B70AC-EFB7-4BEF-9CA0-5FCC13E49477}" srcOrd="0" destOrd="0" presId="urn:microsoft.com/office/officeart/2005/8/layout/vList4#1"/>
    <dgm:cxn modelId="{E6CF3A08-7A03-48F1-A95A-C4AB5F81A458}" type="presParOf" srcId="{F3BA5722-88B9-4B34-AB19-C500D716C57C}" destId="{C3FBE1CF-4194-40BE-BA67-11C8B2608F02}" srcOrd="1" destOrd="0" presId="urn:microsoft.com/office/officeart/2005/8/layout/vList4#1"/>
    <dgm:cxn modelId="{897BBD4D-FB4B-4D94-904C-EA25EAB38F5B}" type="presParOf" srcId="{F3BA5722-88B9-4B34-AB19-C500D716C57C}" destId="{71466A8B-A891-4FD6-89B9-E108CE958DF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45CFE-DA4E-42D9-800E-FA696D447E68}">
      <dsp:nvSpPr>
        <dsp:cNvPr id="0" name=""/>
        <dsp:cNvSpPr/>
      </dsp:nvSpPr>
      <dsp:spPr>
        <a:xfrm>
          <a:off x="0" y="153519"/>
          <a:ext cx="10462688" cy="1793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 smtClean="0">
              <a:latin typeface="Century Gothic" pitchFamily="34" charset="0"/>
            </a:rPr>
            <a:t>- Projekt Kodeksu urbanistyczno-budowlanego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 smtClean="0">
              <a:latin typeface="Century Gothic" pitchFamily="34" charset="0"/>
            </a:rPr>
            <a:t>- Uzasadnienie projektu + Ocena Skutków Regulacji</a:t>
          </a:r>
          <a:endParaRPr lang="pl-PL" sz="2000" b="0" kern="1200" dirty="0">
            <a:latin typeface="Century Gothic" pitchFamily="34" charset="0"/>
          </a:endParaRPr>
        </a:p>
      </dsp:txBody>
      <dsp:txXfrm>
        <a:off x="2355120" y="153519"/>
        <a:ext cx="8107567" cy="1793624"/>
      </dsp:txXfrm>
    </dsp:sp>
    <dsp:sp modelId="{E5AB6FA0-27AA-44C0-9F74-98225BC6C507}">
      <dsp:nvSpPr>
        <dsp:cNvPr id="0" name=""/>
        <dsp:cNvSpPr/>
      </dsp:nvSpPr>
      <dsp:spPr>
        <a:xfrm>
          <a:off x="262582" y="0"/>
          <a:ext cx="2092537" cy="2100663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6B70AC-EFB7-4BEF-9CA0-5FCC13E49477}">
      <dsp:nvSpPr>
        <dsp:cNvPr id="0" name=""/>
        <dsp:cNvSpPr/>
      </dsp:nvSpPr>
      <dsp:spPr>
        <a:xfrm>
          <a:off x="0" y="2468515"/>
          <a:ext cx="10462688" cy="18901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0" kern="1200" dirty="0" smtClean="0">
              <a:latin typeface="Century Gothic" pitchFamily="34" charset="0"/>
            </a:rPr>
            <a:t>- Ustawa – Przepisy wprowadzające KUB </a:t>
          </a: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0" kern="1200" dirty="0" smtClean="0">
              <a:latin typeface="Century Gothic" pitchFamily="34" charset="0"/>
            </a:rPr>
            <a:t>- Projekty aktów wykonawczych do KUB</a:t>
          </a:r>
        </a:p>
        <a:p>
          <a:pPr marL="180975" lvl="0" indent="-180975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0" kern="1200" dirty="0" smtClean="0">
              <a:latin typeface="Century Gothic" pitchFamily="34" charset="0"/>
            </a:rPr>
            <a:t>- Ustawa o architektach, inżynierach budownictwa oraz      </a:t>
          </a:r>
          <a:r>
            <a:rPr lang="pl-PL" sz="2000" b="0" u="none" kern="1200" dirty="0" smtClean="0">
              <a:latin typeface="Century Gothic" pitchFamily="34" charset="0"/>
            </a:rPr>
            <a:t>urbanistach</a:t>
          </a:r>
        </a:p>
        <a:p>
          <a:pPr marL="180975" lvl="0" indent="-180975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0" kern="1200" dirty="0" smtClean="0">
              <a:latin typeface="Century Gothic" pitchFamily="34" charset="0"/>
            </a:rPr>
            <a:t>- Ustawa o organach administracji inwestycyjnej i nadzoru budowlanego</a:t>
          </a:r>
          <a:endParaRPr lang="pl-PL" sz="2000" b="0" kern="1200" dirty="0">
            <a:latin typeface="Century Gothic" pitchFamily="34" charset="0"/>
          </a:endParaRPr>
        </a:p>
      </dsp:txBody>
      <dsp:txXfrm>
        <a:off x="2355120" y="2468515"/>
        <a:ext cx="8107567" cy="1890124"/>
      </dsp:txXfrm>
    </dsp:sp>
    <dsp:sp modelId="{C3FBE1CF-4194-40BE-BA67-11C8B2608F02}">
      <dsp:nvSpPr>
        <dsp:cNvPr id="0" name=""/>
        <dsp:cNvSpPr/>
      </dsp:nvSpPr>
      <dsp:spPr>
        <a:xfrm>
          <a:off x="262582" y="2363245"/>
          <a:ext cx="2092537" cy="2100663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42C77-70B6-4AF4-9398-E80AFD6262D9}">
      <dsp:nvSpPr>
        <dsp:cNvPr id="0" name=""/>
        <dsp:cNvSpPr/>
      </dsp:nvSpPr>
      <dsp:spPr>
        <a:xfrm>
          <a:off x="3115718" y="2563797"/>
          <a:ext cx="2487924" cy="2396350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Century Gothic" pitchFamily="34" charset="0"/>
            </a:rPr>
            <a:t>Zgoda inwestycyjna</a:t>
          </a:r>
          <a:endParaRPr lang="pl-PL" sz="2000" kern="1200" dirty="0">
            <a:latin typeface="Century Gothic" pitchFamily="34" charset="0"/>
          </a:endParaRPr>
        </a:p>
      </dsp:txBody>
      <dsp:txXfrm>
        <a:off x="3480066" y="2914734"/>
        <a:ext cx="1759228" cy="1694476"/>
      </dsp:txXfrm>
    </dsp:sp>
    <dsp:sp modelId="{33F38011-1BB0-4032-965B-8B31B68BDEED}">
      <dsp:nvSpPr>
        <dsp:cNvPr id="0" name=""/>
        <dsp:cNvSpPr/>
      </dsp:nvSpPr>
      <dsp:spPr>
        <a:xfrm rot="10800000">
          <a:off x="1252918" y="3460671"/>
          <a:ext cx="1760346" cy="60260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ABA0E8-7F0C-4354-A652-17ACAEA08403}">
      <dsp:nvSpPr>
        <dsp:cNvPr id="0" name=""/>
        <dsp:cNvSpPr/>
      </dsp:nvSpPr>
      <dsp:spPr>
        <a:xfrm>
          <a:off x="248580" y="2958502"/>
          <a:ext cx="2008676" cy="1606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Century Gothic" pitchFamily="34" charset="0"/>
            </a:rPr>
            <a:t>Decyzja </a:t>
          </a:r>
          <a:br>
            <a:rPr lang="pl-PL" sz="2000" kern="1200" dirty="0" smtClean="0">
              <a:latin typeface="Century Gothic" pitchFamily="34" charset="0"/>
            </a:rPr>
          </a:br>
          <a:r>
            <a:rPr lang="pl-PL" sz="2000" kern="1200" dirty="0" smtClean="0">
              <a:latin typeface="Century Gothic" pitchFamily="34" charset="0"/>
            </a:rPr>
            <a:t>o warunkach zabudowy</a:t>
          </a:r>
          <a:endParaRPr lang="pl-PL" sz="2000" kern="1200" dirty="0">
            <a:latin typeface="Century Gothic" pitchFamily="34" charset="0"/>
          </a:endParaRPr>
        </a:p>
      </dsp:txBody>
      <dsp:txXfrm>
        <a:off x="295646" y="3005568"/>
        <a:ext cx="1914544" cy="1512808"/>
      </dsp:txXfrm>
    </dsp:sp>
    <dsp:sp modelId="{8A5663B4-FEF4-43DF-AA25-23192885CD18}">
      <dsp:nvSpPr>
        <dsp:cNvPr id="0" name=""/>
        <dsp:cNvSpPr/>
      </dsp:nvSpPr>
      <dsp:spPr>
        <a:xfrm rot="13500000">
          <a:off x="1901813" y="1894099"/>
          <a:ext cx="1782589" cy="60260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C0621F-CE24-4E2A-B970-4D23C946C263}">
      <dsp:nvSpPr>
        <dsp:cNvPr id="0" name=""/>
        <dsp:cNvSpPr/>
      </dsp:nvSpPr>
      <dsp:spPr>
        <a:xfrm>
          <a:off x="1158529" y="761689"/>
          <a:ext cx="2008676" cy="1606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Century Gothic" pitchFamily="34" charset="0"/>
            </a:rPr>
            <a:t>Pozwolenie na budowę</a:t>
          </a:r>
          <a:endParaRPr lang="pl-PL" sz="2000" kern="1200" dirty="0">
            <a:latin typeface="Century Gothic" pitchFamily="34" charset="0"/>
          </a:endParaRPr>
        </a:p>
      </dsp:txBody>
      <dsp:txXfrm>
        <a:off x="1205595" y="808755"/>
        <a:ext cx="1914544" cy="1512808"/>
      </dsp:txXfrm>
    </dsp:sp>
    <dsp:sp modelId="{8A2E9608-C66A-47DB-8EEF-081A268DB9E1}">
      <dsp:nvSpPr>
        <dsp:cNvPr id="0" name=""/>
        <dsp:cNvSpPr/>
      </dsp:nvSpPr>
      <dsp:spPr>
        <a:xfrm rot="16200000">
          <a:off x="3457873" y="1255716"/>
          <a:ext cx="1803615" cy="60260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B638C8-0D01-4213-9E39-29B5C5B6544C}">
      <dsp:nvSpPr>
        <dsp:cNvPr id="0" name=""/>
        <dsp:cNvSpPr/>
      </dsp:nvSpPr>
      <dsp:spPr>
        <a:xfrm>
          <a:off x="3355343" y="8649"/>
          <a:ext cx="2008676" cy="1293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Century Gothic" pitchFamily="34" charset="0"/>
            </a:rPr>
            <a:t>Zgłoszenie </a:t>
          </a:r>
          <a:br>
            <a:rPr lang="pl-PL" sz="2000" kern="1200" dirty="0" smtClean="0">
              <a:latin typeface="Century Gothic" pitchFamily="34" charset="0"/>
            </a:rPr>
          </a:br>
          <a:r>
            <a:rPr lang="pl-PL" sz="2000" kern="1200" dirty="0" smtClean="0">
              <a:latin typeface="Century Gothic" pitchFamily="34" charset="0"/>
            </a:rPr>
            <a:t>z projektem budowlanym</a:t>
          </a:r>
          <a:endParaRPr lang="pl-PL" sz="2000" kern="1200" dirty="0">
            <a:latin typeface="Century Gothic" pitchFamily="34" charset="0"/>
          </a:endParaRPr>
        </a:p>
      </dsp:txBody>
      <dsp:txXfrm>
        <a:off x="3393217" y="46523"/>
        <a:ext cx="1932928" cy="1217373"/>
      </dsp:txXfrm>
    </dsp:sp>
    <dsp:sp modelId="{B77CE0BE-806B-45BC-ADD1-0EF25B5837BE}">
      <dsp:nvSpPr>
        <dsp:cNvPr id="0" name=""/>
        <dsp:cNvSpPr/>
      </dsp:nvSpPr>
      <dsp:spPr>
        <a:xfrm rot="18900000">
          <a:off x="5034959" y="1894099"/>
          <a:ext cx="1782589" cy="60260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D858FD-4956-4C0A-B272-D486C224CBB6}">
      <dsp:nvSpPr>
        <dsp:cNvPr id="0" name=""/>
        <dsp:cNvSpPr/>
      </dsp:nvSpPr>
      <dsp:spPr>
        <a:xfrm>
          <a:off x="5552156" y="761689"/>
          <a:ext cx="2008676" cy="1606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Century Gothic" pitchFamily="34" charset="0"/>
            </a:rPr>
            <a:t>Zgłoszenie „zwykłe” zamiaru budowy</a:t>
          </a:r>
          <a:endParaRPr lang="pl-PL" sz="2000" kern="1200" dirty="0">
            <a:latin typeface="Century Gothic" pitchFamily="34" charset="0"/>
          </a:endParaRPr>
        </a:p>
      </dsp:txBody>
      <dsp:txXfrm>
        <a:off x="5599222" y="808755"/>
        <a:ext cx="1914544" cy="1512808"/>
      </dsp:txXfrm>
    </dsp:sp>
    <dsp:sp modelId="{CB5AF12F-B31E-4451-921B-98AFB1F0ECDF}">
      <dsp:nvSpPr>
        <dsp:cNvPr id="0" name=""/>
        <dsp:cNvSpPr/>
      </dsp:nvSpPr>
      <dsp:spPr>
        <a:xfrm>
          <a:off x="5706097" y="3460671"/>
          <a:ext cx="1760346" cy="60260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7F91F5-2F47-4F2D-A707-5C6C0C042CD0}">
      <dsp:nvSpPr>
        <dsp:cNvPr id="0" name=""/>
        <dsp:cNvSpPr/>
      </dsp:nvSpPr>
      <dsp:spPr>
        <a:xfrm>
          <a:off x="6379007" y="2863154"/>
          <a:ext cx="2174873" cy="1797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Century Gothic" pitchFamily="34" charset="0"/>
            </a:rPr>
            <a:t>Zgłoszenie zmiany sposobu użytkowania obiektu budowlanego</a:t>
          </a:r>
          <a:endParaRPr lang="pl-PL" sz="2000" kern="1200" dirty="0">
            <a:latin typeface="Century Gothic" pitchFamily="34" charset="0"/>
          </a:endParaRPr>
        </a:p>
      </dsp:txBody>
      <dsp:txXfrm>
        <a:off x="6431658" y="2915805"/>
        <a:ext cx="2069571" cy="16923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232FF-E040-4AF1-86A6-5B80CC86E328}">
      <dsp:nvSpPr>
        <dsp:cNvPr id="0" name=""/>
        <dsp:cNvSpPr/>
      </dsp:nvSpPr>
      <dsp:spPr>
        <a:xfrm>
          <a:off x="21619" y="968"/>
          <a:ext cx="5669749" cy="10335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2000" kern="1200" dirty="0" smtClean="0">
              <a:latin typeface="Century Gothic" pitchFamily="34" charset="0"/>
            </a:rPr>
            <a:t>Uwzględnienie celów wynikających m.in. </a:t>
          </a:r>
          <a:br>
            <a:rPr lang="pl-PL" altLang="pl-PL" sz="2000" kern="1200" dirty="0" smtClean="0">
              <a:latin typeface="Century Gothic" pitchFamily="34" charset="0"/>
            </a:rPr>
          </a:br>
          <a:r>
            <a:rPr lang="pl-PL" altLang="pl-PL" sz="2000" kern="1200" dirty="0" smtClean="0">
              <a:latin typeface="Century Gothic" pitchFamily="34" charset="0"/>
            </a:rPr>
            <a:t>z priorytetów rozwoju państwa</a:t>
          </a:r>
          <a:endParaRPr lang="pl-PL" altLang="pl-PL" sz="1600" kern="1200" dirty="0">
            <a:latin typeface="Century Gothic" pitchFamily="34" charset="0"/>
          </a:endParaRPr>
        </a:p>
      </dsp:txBody>
      <dsp:txXfrm>
        <a:off x="51890" y="31239"/>
        <a:ext cx="5609207" cy="972995"/>
      </dsp:txXfrm>
    </dsp:sp>
    <dsp:sp modelId="{4442A75A-AFF2-4F20-889B-0D433DF0995F}">
      <dsp:nvSpPr>
        <dsp:cNvPr id="0" name=""/>
        <dsp:cNvSpPr/>
      </dsp:nvSpPr>
      <dsp:spPr>
        <a:xfrm>
          <a:off x="4239" y="1186486"/>
          <a:ext cx="2359289" cy="1806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600" kern="1200" dirty="0" smtClean="0">
              <a:latin typeface="Century Gothic" pitchFamily="34" charset="0"/>
            </a:rPr>
            <a:t>Duże moce wytwórcze w elektroenergetyce</a:t>
          </a:r>
          <a:endParaRPr lang="pl-PL" altLang="pl-PL" sz="1600" kern="1200" dirty="0">
            <a:latin typeface="Century Gothic" pitchFamily="34" charset="0"/>
          </a:endParaRPr>
        </a:p>
      </dsp:txBody>
      <dsp:txXfrm>
        <a:off x="57137" y="1239384"/>
        <a:ext cx="2253493" cy="1700266"/>
      </dsp:txXfrm>
    </dsp:sp>
    <dsp:sp modelId="{C7ECDA2E-31C6-4CBE-863A-B8032AB448AE}">
      <dsp:nvSpPr>
        <dsp:cNvPr id="0" name=""/>
        <dsp:cNvSpPr/>
      </dsp:nvSpPr>
      <dsp:spPr>
        <a:xfrm>
          <a:off x="18613" y="3069614"/>
          <a:ext cx="2359289" cy="16984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600" kern="1200" dirty="0" smtClean="0">
              <a:latin typeface="Century Gothic" pitchFamily="34" charset="0"/>
            </a:rPr>
            <a:t>Poszukiwanie, rozpoznanie, wydobywanie kopalin</a:t>
          </a:r>
          <a:endParaRPr lang="pl-PL" altLang="pl-PL" sz="1600" kern="1200" dirty="0">
            <a:latin typeface="Century Gothic" pitchFamily="34" charset="0"/>
          </a:endParaRPr>
        </a:p>
      </dsp:txBody>
      <dsp:txXfrm>
        <a:off x="68359" y="3119360"/>
        <a:ext cx="2259797" cy="1598965"/>
      </dsp:txXfrm>
    </dsp:sp>
    <dsp:sp modelId="{9A788F9E-EA10-46E1-9B27-2427B3678802}">
      <dsp:nvSpPr>
        <dsp:cNvPr id="0" name=""/>
        <dsp:cNvSpPr/>
      </dsp:nvSpPr>
      <dsp:spPr>
        <a:xfrm>
          <a:off x="2422581" y="1186486"/>
          <a:ext cx="1590010" cy="1806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600" kern="1200" dirty="0" smtClean="0">
              <a:latin typeface="Century Gothic" pitchFamily="34" charset="0"/>
            </a:rPr>
            <a:t>Opieka nad dziećmi do lat 3</a:t>
          </a:r>
        </a:p>
      </dsp:txBody>
      <dsp:txXfrm>
        <a:off x="2469151" y="1233056"/>
        <a:ext cx="1496870" cy="1712922"/>
      </dsp:txXfrm>
    </dsp:sp>
    <dsp:sp modelId="{525BA10B-09E5-4B8E-87FF-8EF5713C0D4D}">
      <dsp:nvSpPr>
        <dsp:cNvPr id="0" name=""/>
        <dsp:cNvSpPr/>
      </dsp:nvSpPr>
      <dsp:spPr>
        <a:xfrm>
          <a:off x="4071152" y="1143520"/>
          <a:ext cx="1590010" cy="1806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600" kern="1200" dirty="0" smtClean="0">
              <a:latin typeface="Century Gothic" pitchFamily="34" charset="0"/>
            </a:rPr>
            <a:t>Schroniska dla zwierząt</a:t>
          </a:r>
        </a:p>
      </dsp:txBody>
      <dsp:txXfrm>
        <a:off x="4117722" y="1190090"/>
        <a:ext cx="1496870" cy="1712922"/>
      </dsp:txXfrm>
    </dsp:sp>
    <dsp:sp modelId="{299BCDE2-0691-408E-B272-F322698E7B2F}">
      <dsp:nvSpPr>
        <dsp:cNvPr id="0" name=""/>
        <dsp:cNvSpPr/>
      </dsp:nvSpPr>
      <dsp:spPr>
        <a:xfrm>
          <a:off x="2450518" y="3118775"/>
          <a:ext cx="3215716" cy="16565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600" kern="1200" dirty="0" smtClean="0">
              <a:latin typeface="Century Gothic" pitchFamily="34" charset="0"/>
            </a:rPr>
            <a:t>Porty i przystanie morskie</a:t>
          </a:r>
        </a:p>
      </dsp:txBody>
      <dsp:txXfrm>
        <a:off x="2499037" y="3167294"/>
        <a:ext cx="3118678" cy="155953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0C92C-FA74-480B-A32F-0F799E3B02CE}">
      <dsp:nvSpPr>
        <dsp:cNvPr id="0" name=""/>
        <dsp:cNvSpPr/>
      </dsp:nvSpPr>
      <dsp:spPr>
        <a:xfrm>
          <a:off x="0" y="812871"/>
          <a:ext cx="2922347" cy="36079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2400" kern="1200" dirty="0" smtClean="0">
              <a:latin typeface="Century Gothic" pitchFamily="34" charset="0"/>
            </a:rPr>
            <a:t>Rezygnacja </a:t>
          </a:r>
          <a:br>
            <a:rPr lang="pl-PL" altLang="pl-PL" sz="2400" kern="1200" dirty="0" smtClean="0">
              <a:latin typeface="Century Gothic" pitchFamily="34" charset="0"/>
            </a:rPr>
          </a:br>
          <a:r>
            <a:rPr lang="pl-PL" altLang="pl-PL" sz="2400" kern="1200" dirty="0" smtClean="0">
              <a:latin typeface="Century Gothic" pitchFamily="34" charset="0"/>
            </a:rPr>
            <a:t>z ustanawiania </a:t>
          </a:r>
          <a:br>
            <a:rPr lang="pl-PL" altLang="pl-PL" sz="2400" kern="1200" dirty="0" smtClean="0">
              <a:latin typeface="Century Gothic" pitchFamily="34" charset="0"/>
            </a:rPr>
          </a:br>
          <a:r>
            <a:rPr lang="pl-PL" altLang="pl-PL" sz="2400" kern="1200" dirty="0" smtClean="0">
              <a:latin typeface="Century Gothic" pitchFamily="34" charset="0"/>
            </a:rPr>
            <a:t>celów publicznych </a:t>
          </a:r>
          <a:br>
            <a:rPr lang="pl-PL" altLang="pl-PL" sz="2400" kern="1200" dirty="0" smtClean="0">
              <a:latin typeface="Century Gothic" pitchFamily="34" charset="0"/>
            </a:rPr>
          </a:br>
          <a:r>
            <a:rPr lang="pl-PL" altLang="pl-PL" sz="2400" kern="1200" dirty="0" smtClean="0">
              <a:latin typeface="Century Gothic" pitchFamily="34" charset="0"/>
            </a:rPr>
            <a:t>w przepisach odrębnych</a:t>
          </a:r>
        </a:p>
      </dsp:txBody>
      <dsp:txXfrm>
        <a:off x="142657" y="955528"/>
        <a:ext cx="2637033" cy="332265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4C3AC-B6FA-4968-A370-0F88E2D9AF37}">
      <dsp:nvSpPr>
        <dsp:cNvPr id="0" name=""/>
        <dsp:cNvSpPr/>
      </dsp:nvSpPr>
      <dsp:spPr>
        <a:xfrm>
          <a:off x="85166" y="0"/>
          <a:ext cx="3553970" cy="35012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pl-PL" altLang="pl-PL" sz="2400" kern="1200" dirty="0" smtClean="0">
              <a:latin typeface="Century Gothic" pitchFamily="34" charset="0"/>
            </a:rPr>
            <a:t>Rozmieszczenie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altLang="pl-PL" sz="1800" kern="1200" dirty="0" smtClean="0">
              <a:latin typeface="Century Gothic" pitchFamily="34" charset="0"/>
            </a:rPr>
            <a:t>Wstępny przebieg inwestycji, koordynacja między inwestorami oraz </a:t>
          </a:r>
          <a:br>
            <a:rPr lang="pl-PL" altLang="pl-PL" sz="1800" kern="1200" dirty="0" smtClean="0">
              <a:latin typeface="Century Gothic" pitchFamily="34" charset="0"/>
            </a:rPr>
          </a:br>
          <a:r>
            <a:rPr lang="pl-PL" altLang="pl-PL" sz="1800" kern="1200" dirty="0" smtClean="0">
              <a:latin typeface="Century Gothic" pitchFamily="34" charset="0"/>
            </a:rPr>
            <a:t>z gminami</a:t>
          </a:r>
          <a:endParaRPr lang="pl-PL" altLang="pl-PL" sz="1800" kern="1200" dirty="0">
            <a:latin typeface="Century Gothic" pitchFamily="34" charset="0"/>
          </a:endParaRPr>
        </a:p>
      </dsp:txBody>
      <dsp:txXfrm>
        <a:off x="187715" y="102549"/>
        <a:ext cx="3348872" cy="3296178"/>
      </dsp:txXfrm>
    </dsp:sp>
    <dsp:sp modelId="{7EE82B29-9E66-4486-9097-3A3557CD2F7D}">
      <dsp:nvSpPr>
        <dsp:cNvPr id="0" name=""/>
        <dsp:cNvSpPr/>
      </dsp:nvSpPr>
      <dsp:spPr>
        <a:xfrm>
          <a:off x="4032401" y="0"/>
          <a:ext cx="3414463" cy="35012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2400" kern="1200" dirty="0" smtClean="0">
              <a:latin typeface="Century Gothic" pitchFamily="34" charset="0"/>
            </a:rPr>
            <a:t>Decyzja środowiskowo-lokalizacyjna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800" kern="1200" dirty="0" smtClean="0">
              <a:latin typeface="Century Gothic" pitchFamily="34" charset="0"/>
            </a:rPr>
            <a:t>Zabezpieczenie terenu pod inwestycję, dostęp do nieruchomości w celu badań / prac przygotowawczych</a:t>
          </a:r>
          <a:endParaRPr lang="pl-PL" altLang="pl-PL" sz="1800" kern="1200" dirty="0">
            <a:latin typeface="Century Gothic" pitchFamily="34" charset="0"/>
          </a:endParaRPr>
        </a:p>
      </dsp:txBody>
      <dsp:txXfrm>
        <a:off x="4132407" y="100006"/>
        <a:ext cx="3214451" cy="3301264"/>
      </dsp:txXfrm>
    </dsp:sp>
    <dsp:sp modelId="{9A6CFD37-1471-421B-987C-AC6216205359}">
      <dsp:nvSpPr>
        <dsp:cNvPr id="0" name=""/>
        <dsp:cNvSpPr/>
      </dsp:nvSpPr>
      <dsp:spPr>
        <a:xfrm>
          <a:off x="7947231" y="0"/>
          <a:ext cx="3671973" cy="35012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pl-PL" altLang="pl-PL" sz="2400" kern="1200" dirty="0" smtClean="0">
              <a:latin typeface="Century Gothic" pitchFamily="34" charset="0"/>
            </a:rPr>
            <a:t>Decyzja zintegrowana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altLang="pl-PL" sz="1800" kern="1200" dirty="0" smtClean="0">
              <a:latin typeface="Century Gothic" pitchFamily="34" charset="0"/>
            </a:rPr>
            <a:t>Wywłaszczenie + podział </a:t>
          </a:r>
          <a:br>
            <a:rPr lang="pl-PL" altLang="pl-PL" sz="1800" kern="1200" dirty="0" smtClean="0">
              <a:latin typeface="Century Gothic" pitchFamily="34" charset="0"/>
            </a:rPr>
          </a:br>
          <a:r>
            <a:rPr lang="pl-PL" altLang="pl-PL" sz="1800" kern="1200" dirty="0" smtClean="0">
              <a:latin typeface="Century Gothic" pitchFamily="34" charset="0"/>
            </a:rPr>
            <a:t>+ zgoda inwestycyjna</a:t>
          </a:r>
          <a:endParaRPr lang="pl-PL" altLang="pl-PL" sz="1800" kern="1200" dirty="0">
            <a:latin typeface="Century Gothic" pitchFamily="34" charset="0"/>
          </a:endParaRPr>
        </a:p>
      </dsp:txBody>
      <dsp:txXfrm>
        <a:off x="8049780" y="102549"/>
        <a:ext cx="3466875" cy="329617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4C3AC-B6FA-4968-A370-0F88E2D9AF37}">
      <dsp:nvSpPr>
        <dsp:cNvPr id="0" name=""/>
        <dsp:cNvSpPr/>
      </dsp:nvSpPr>
      <dsp:spPr>
        <a:xfrm>
          <a:off x="75974" y="0"/>
          <a:ext cx="3606271" cy="2397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pl-PL" altLang="pl-PL" sz="1600" kern="1200" dirty="0" smtClean="0">
              <a:latin typeface="Century Gothic" pitchFamily="34" charset="0"/>
            </a:rPr>
            <a:t>Rezygnacja z najbardziej dotkliwych dla obywateli rozwiązań znanych ze specustaw – np. </a:t>
          </a:r>
          <a:r>
            <a:rPr lang="pl-PL" altLang="pl-PL" sz="2000" kern="1200" dirty="0" smtClean="0">
              <a:latin typeface="Century Gothic" pitchFamily="34" charset="0"/>
            </a:rPr>
            <a:t>wydłużenie terminów</a:t>
          </a:r>
          <a:r>
            <a:rPr lang="pl-PL" altLang="pl-PL" sz="1800" kern="1200" dirty="0" smtClean="0">
              <a:latin typeface="Century Gothic" pitchFamily="34" charset="0"/>
            </a:rPr>
            <a:t> </a:t>
          </a:r>
          <a:r>
            <a:rPr lang="pl-PL" altLang="pl-PL" sz="1600" kern="1200" dirty="0" smtClean="0">
              <a:latin typeface="Century Gothic" pitchFamily="34" charset="0"/>
            </a:rPr>
            <a:t>na kwestionowanie decyzji zintegrowanej</a:t>
          </a:r>
          <a:endParaRPr lang="pl-PL" altLang="pl-PL" sz="1600" kern="1200" dirty="0">
            <a:latin typeface="Century Gothic" pitchFamily="34" charset="0"/>
          </a:endParaRPr>
        </a:p>
      </dsp:txBody>
      <dsp:txXfrm>
        <a:off x="146183" y="70209"/>
        <a:ext cx="3465853" cy="2256677"/>
      </dsp:txXfrm>
    </dsp:sp>
    <dsp:sp modelId="{7EE82B29-9E66-4486-9097-3A3557CD2F7D}">
      <dsp:nvSpPr>
        <dsp:cNvPr id="0" name=""/>
        <dsp:cNvSpPr/>
      </dsp:nvSpPr>
      <dsp:spPr>
        <a:xfrm>
          <a:off x="4054831" y="0"/>
          <a:ext cx="3618433" cy="2397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2000" kern="1200" dirty="0" smtClean="0">
              <a:latin typeface="Century Gothic" pitchFamily="34" charset="0"/>
            </a:rPr>
            <a:t>Dostosowanie </a:t>
          </a:r>
          <a:r>
            <a:rPr lang="pl-PL" altLang="pl-PL" sz="1600" kern="1200" dirty="0" smtClean="0">
              <a:latin typeface="Century Gothic" pitchFamily="34" charset="0"/>
            </a:rPr>
            <a:t>decyzji środowiskowo-lokalizacyjnej do zmiany w obszarze ochrony środowiska (od 1 stycznia 2017 r.)</a:t>
          </a:r>
          <a:endParaRPr lang="pl-PL" altLang="pl-PL" sz="1600" kern="1200" dirty="0">
            <a:latin typeface="Century Gothic" pitchFamily="34" charset="0"/>
          </a:endParaRPr>
        </a:p>
      </dsp:txBody>
      <dsp:txXfrm>
        <a:off x="4125040" y="70209"/>
        <a:ext cx="3478015" cy="2256677"/>
      </dsp:txXfrm>
    </dsp:sp>
    <dsp:sp modelId="{9A6CFD37-1471-421B-987C-AC6216205359}">
      <dsp:nvSpPr>
        <dsp:cNvPr id="0" name=""/>
        <dsp:cNvSpPr/>
      </dsp:nvSpPr>
      <dsp:spPr>
        <a:xfrm>
          <a:off x="8147320" y="0"/>
          <a:ext cx="3478896" cy="2397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pl-PL" altLang="pl-PL" sz="1600" kern="1200" dirty="0" smtClean="0">
              <a:latin typeface="Century Gothic" pitchFamily="34" charset="0"/>
            </a:rPr>
            <a:t>Wspólne regulacje dla inwestycji celu publicznego – aktualny jest zamiar </a:t>
          </a:r>
          <a:r>
            <a:rPr lang="pl-PL" altLang="pl-PL" sz="2000" kern="1200" dirty="0" smtClean="0">
              <a:latin typeface="Century Gothic" pitchFamily="34" charset="0"/>
            </a:rPr>
            <a:t>integracji </a:t>
          </a:r>
          <a:r>
            <a:rPr lang="pl-PL" altLang="pl-PL" sz="1600" kern="1200" dirty="0" smtClean="0">
              <a:latin typeface="Century Gothic" pitchFamily="34" charset="0"/>
            </a:rPr>
            <a:t>wszystkich specustaw inwestycyjnych</a:t>
          </a:r>
          <a:endParaRPr lang="pl-PL" altLang="pl-PL" sz="1600" kern="1200" dirty="0">
            <a:latin typeface="Century Gothic" pitchFamily="34" charset="0"/>
          </a:endParaRPr>
        </a:p>
      </dsp:txBody>
      <dsp:txXfrm>
        <a:off x="8217529" y="70209"/>
        <a:ext cx="3338478" cy="225667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B7480-BEA7-412E-AD44-37FB9DF6DFE8}">
      <dsp:nvSpPr>
        <dsp:cNvPr id="0" name=""/>
        <dsp:cNvSpPr/>
      </dsp:nvSpPr>
      <dsp:spPr>
        <a:xfrm>
          <a:off x="0" y="66767"/>
          <a:ext cx="10901363" cy="1216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800" kern="1200" dirty="0" smtClean="0">
              <a:latin typeface="Century Gothic" pitchFamily="34" charset="0"/>
            </a:rPr>
            <a:t>Wprowadzenie pojęcia pasa technicznego (na wzór pasa drogowego) dla wszystkich obiektów liniowych </a:t>
          </a:r>
          <a:endParaRPr lang="pl-PL" altLang="pl-PL" sz="1800" kern="1200" dirty="0">
            <a:latin typeface="Century Gothic" pitchFamily="34" charset="0"/>
          </a:endParaRPr>
        </a:p>
      </dsp:txBody>
      <dsp:txXfrm>
        <a:off x="59399" y="126166"/>
        <a:ext cx="10782565" cy="1098002"/>
      </dsp:txXfrm>
    </dsp:sp>
    <dsp:sp modelId="{0C43D4CB-155D-4035-95F9-E565696E8C86}">
      <dsp:nvSpPr>
        <dsp:cNvPr id="0" name=""/>
        <dsp:cNvSpPr/>
      </dsp:nvSpPr>
      <dsp:spPr>
        <a:xfrm>
          <a:off x="0" y="1283567"/>
          <a:ext cx="10901363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118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altLang="pl-PL" sz="1600" kern="1200" dirty="0" smtClean="0">
              <a:latin typeface="Century Gothic" pitchFamily="34" charset="0"/>
            </a:rPr>
            <a:t>roboty budowlane w pasie technicznym będą traktowane jako przebudowa (zaliczane do niższej kategorii inwestycji)</a:t>
          </a:r>
          <a:endParaRPr lang="pl-PL" altLang="pl-PL" sz="1600" kern="1200" dirty="0">
            <a:latin typeface="Century Gothic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altLang="pl-PL" sz="1600" kern="1200" dirty="0" smtClean="0">
              <a:latin typeface="Century Gothic" pitchFamily="34" charset="0"/>
            </a:rPr>
            <a:t>zmiana usytuowania obiektu liniowego w granicach pasa technicznego nie będzie istotnym odstąpieniem</a:t>
          </a:r>
          <a:endParaRPr lang="pl-PL" altLang="pl-PL" sz="1600" kern="1200" dirty="0">
            <a:latin typeface="Century Gothic" pitchFamily="34" charset="0"/>
          </a:endParaRPr>
        </a:p>
      </dsp:txBody>
      <dsp:txXfrm>
        <a:off x="0" y="1283567"/>
        <a:ext cx="10901363" cy="1076400"/>
      </dsp:txXfrm>
    </dsp:sp>
    <dsp:sp modelId="{EF1940FB-952E-4F1A-9DAD-770D01FECE52}">
      <dsp:nvSpPr>
        <dsp:cNvPr id="0" name=""/>
        <dsp:cNvSpPr/>
      </dsp:nvSpPr>
      <dsp:spPr>
        <a:xfrm>
          <a:off x="0" y="2359968"/>
          <a:ext cx="10901363" cy="1216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800" kern="1200" dirty="0" smtClean="0">
              <a:solidFill>
                <a:schemeClr val="bg1"/>
              </a:solidFill>
              <a:latin typeface="Century Gothic" pitchFamily="34" charset="0"/>
            </a:rPr>
            <a:t>Ujednolicenie zasad uzgadniania lokalizacji projektowanych obiektów liniowych pomiędzy inwestorem a operatorami/zarządcami istniejących obiektów liniowych</a:t>
          </a:r>
          <a:endParaRPr lang="pl-PL" altLang="pl-PL" sz="1800" kern="1200" dirty="0">
            <a:solidFill>
              <a:schemeClr val="bg1"/>
            </a:solidFill>
            <a:latin typeface="Century Gothic" pitchFamily="34" charset="0"/>
          </a:endParaRPr>
        </a:p>
      </dsp:txBody>
      <dsp:txXfrm>
        <a:off x="59399" y="2419367"/>
        <a:ext cx="10782565" cy="1098002"/>
      </dsp:txXfrm>
    </dsp:sp>
    <dsp:sp modelId="{949BB476-A8BF-4AA3-B746-596396BF5F16}">
      <dsp:nvSpPr>
        <dsp:cNvPr id="0" name=""/>
        <dsp:cNvSpPr/>
      </dsp:nvSpPr>
      <dsp:spPr>
        <a:xfrm>
          <a:off x="0" y="3763968"/>
          <a:ext cx="10901363" cy="1216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800" kern="1200" dirty="0" smtClean="0">
              <a:latin typeface="Century Gothic" pitchFamily="34" charset="0"/>
            </a:rPr>
            <a:t>Zwiększenie elastyczności ustaleń planów miejscowych</a:t>
          </a:r>
          <a:endParaRPr lang="pl-PL" altLang="pl-PL" sz="1800" kern="1200" dirty="0">
            <a:latin typeface="Century Gothic" pitchFamily="34" charset="0"/>
          </a:endParaRPr>
        </a:p>
      </dsp:txBody>
      <dsp:txXfrm>
        <a:off x="59399" y="3823367"/>
        <a:ext cx="10782565" cy="109800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232FF-E040-4AF1-86A6-5B80CC86E328}">
      <dsp:nvSpPr>
        <dsp:cNvPr id="0" name=""/>
        <dsp:cNvSpPr/>
      </dsp:nvSpPr>
      <dsp:spPr>
        <a:xfrm>
          <a:off x="19339" y="2862"/>
          <a:ext cx="4571715" cy="9757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2400" kern="1200" dirty="0" smtClean="0">
              <a:latin typeface="Century Gothic" pitchFamily="34" charset="0"/>
            </a:rPr>
            <a:t>ADMINISTRACJA INWESTYCYJNA</a:t>
          </a:r>
          <a:endParaRPr lang="pl-PL" altLang="pl-PL" sz="2400" kern="1200" dirty="0">
            <a:latin typeface="Century Gothic" pitchFamily="34" charset="0"/>
          </a:endParaRPr>
        </a:p>
      </dsp:txBody>
      <dsp:txXfrm>
        <a:off x="47917" y="31440"/>
        <a:ext cx="4514559" cy="918560"/>
      </dsp:txXfrm>
    </dsp:sp>
    <dsp:sp modelId="{7EA4D6D7-90A7-4B26-85B8-46AE6877937E}">
      <dsp:nvSpPr>
        <dsp:cNvPr id="0" name=""/>
        <dsp:cNvSpPr/>
      </dsp:nvSpPr>
      <dsp:spPr>
        <a:xfrm>
          <a:off x="0" y="1166627"/>
          <a:ext cx="4596714" cy="680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2200" kern="1200" dirty="0" smtClean="0">
              <a:latin typeface="Century Gothic" pitchFamily="34" charset="0"/>
            </a:rPr>
            <a:t>Starosta</a:t>
          </a:r>
        </a:p>
      </dsp:txBody>
      <dsp:txXfrm>
        <a:off x="19926" y="1186553"/>
        <a:ext cx="4556862" cy="640473"/>
      </dsp:txXfrm>
    </dsp:sp>
    <dsp:sp modelId="{E43FBBEE-8BFB-47CC-9EA8-090BAB3EC0F4}">
      <dsp:nvSpPr>
        <dsp:cNvPr id="0" name=""/>
        <dsp:cNvSpPr/>
      </dsp:nvSpPr>
      <dsp:spPr>
        <a:xfrm>
          <a:off x="30329" y="2108691"/>
          <a:ext cx="4596714" cy="6749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2200" kern="1200" dirty="0" smtClean="0">
              <a:latin typeface="Century Gothic" pitchFamily="34" charset="0"/>
            </a:rPr>
            <a:t>Wojewoda</a:t>
          </a:r>
        </a:p>
      </dsp:txBody>
      <dsp:txXfrm>
        <a:off x="50096" y="2128458"/>
        <a:ext cx="4557180" cy="635373"/>
      </dsp:txXfrm>
    </dsp:sp>
    <dsp:sp modelId="{4BE1820F-65EA-4128-8AEA-8BEF63271F94}">
      <dsp:nvSpPr>
        <dsp:cNvPr id="0" name=""/>
        <dsp:cNvSpPr/>
      </dsp:nvSpPr>
      <dsp:spPr>
        <a:xfrm>
          <a:off x="5384152" y="2862"/>
          <a:ext cx="4639741" cy="964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2400" kern="1200" dirty="0" smtClean="0">
              <a:latin typeface="Century Gothic" pitchFamily="34" charset="0"/>
            </a:rPr>
            <a:t>ORGANY NADZORU BUDOWLANEGO</a:t>
          </a:r>
        </a:p>
      </dsp:txBody>
      <dsp:txXfrm>
        <a:off x="5412399" y="31109"/>
        <a:ext cx="4583247" cy="907940"/>
      </dsp:txXfrm>
    </dsp:sp>
    <dsp:sp modelId="{6E6C849F-9F42-485B-B7D0-4670CD0CE714}">
      <dsp:nvSpPr>
        <dsp:cNvPr id="0" name=""/>
        <dsp:cNvSpPr/>
      </dsp:nvSpPr>
      <dsp:spPr>
        <a:xfrm>
          <a:off x="5398826" y="1150046"/>
          <a:ext cx="4596714" cy="9677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2200" kern="1200" dirty="0" smtClean="0">
              <a:latin typeface="Century Gothic" pitchFamily="34" charset="0"/>
            </a:rPr>
            <a:t>Okręgowy Inspektor Nadzoru Budowlanego (ok. 100)</a:t>
          </a:r>
        </a:p>
      </dsp:txBody>
      <dsp:txXfrm>
        <a:off x="5427172" y="1178392"/>
        <a:ext cx="4540022" cy="911100"/>
      </dsp:txXfrm>
    </dsp:sp>
    <dsp:sp modelId="{C4750942-F503-44EC-ADCB-433D70BB88B8}">
      <dsp:nvSpPr>
        <dsp:cNvPr id="0" name=""/>
        <dsp:cNvSpPr/>
      </dsp:nvSpPr>
      <dsp:spPr>
        <a:xfrm>
          <a:off x="5403313" y="2265977"/>
          <a:ext cx="4587740" cy="968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2200" kern="1200" dirty="0" smtClean="0">
              <a:latin typeface="Century Gothic" pitchFamily="34" charset="0"/>
            </a:rPr>
            <a:t>Wojewódzki Inspektor Nadzoru Budowlanego</a:t>
          </a:r>
          <a:endParaRPr lang="pl-PL" altLang="pl-PL" sz="2200" kern="1200" dirty="0">
            <a:latin typeface="Century Gothic" pitchFamily="34" charset="0"/>
          </a:endParaRPr>
        </a:p>
      </dsp:txBody>
      <dsp:txXfrm>
        <a:off x="5431685" y="2294349"/>
        <a:ext cx="4530996" cy="911951"/>
      </dsp:txXfrm>
    </dsp:sp>
    <dsp:sp modelId="{EDBC8872-E65D-4F39-9AF6-A5968D4DBFD2}">
      <dsp:nvSpPr>
        <dsp:cNvPr id="0" name=""/>
        <dsp:cNvSpPr/>
      </dsp:nvSpPr>
      <dsp:spPr>
        <a:xfrm>
          <a:off x="5403313" y="3400116"/>
          <a:ext cx="4587740" cy="912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2200" kern="1200" dirty="0" smtClean="0">
              <a:latin typeface="Century Gothic" pitchFamily="34" charset="0"/>
            </a:rPr>
            <a:t>Główny Inspektor Nadzoru Budowlanego</a:t>
          </a:r>
        </a:p>
      </dsp:txBody>
      <dsp:txXfrm>
        <a:off x="5430041" y="3426844"/>
        <a:ext cx="4534284" cy="85909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232FF-E040-4AF1-86A6-5B80CC86E328}">
      <dsp:nvSpPr>
        <dsp:cNvPr id="0" name=""/>
        <dsp:cNvSpPr/>
      </dsp:nvSpPr>
      <dsp:spPr>
        <a:xfrm>
          <a:off x="0" y="120789"/>
          <a:ext cx="5583415" cy="1656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2400" kern="1200" dirty="0" smtClean="0">
              <a:latin typeface="Century Gothic" pitchFamily="34" charset="0"/>
            </a:rPr>
            <a:t>Minister właściwy ds. budownictwa, planowania i zagospodarowania przestrzennego oraz mieszkalnictwa</a:t>
          </a:r>
          <a:endParaRPr lang="pl-PL" altLang="pl-PL" sz="2400" kern="1200" dirty="0">
            <a:latin typeface="Century Gothic" pitchFamily="34" charset="0"/>
          </a:endParaRPr>
        </a:p>
      </dsp:txBody>
      <dsp:txXfrm>
        <a:off x="48510" y="169299"/>
        <a:ext cx="5486395" cy="155924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42CB3-E2D9-4434-8007-273ADAE4F386}">
      <dsp:nvSpPr>
        <dsp:cNvPr id="0" name=""/>
        <dsp:cNvSpPr/>
      </dsp:nvSpPr>
      <dsp:spPr>
        <a:xfrm>
          <a:off x="4389119" y="552"/>
          <a:ext cx="658368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5100" kern="1200" dirty="0"/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5100" kern="1200" dirty="0"/>
        </a:p>
      </dsp:txBody>
      <dsp:txXfrm>
        <a:off x="4389119" y="269889"/>
        <a:ext cx="5775670" cy="1616020"/>
      </dsp:txXfrm>
    </dsp:sp>
    <dsp:sp modelId="{609736F9-BA98-4297-A175-E14BA11F7856}">
      <dsp:nvSpPr>
        <dsp:cNvPr id="0" name=""/>
        <dsp:cNvSpPr/>
      </dsp:nvSpPr>
      <dsp:spPr>
        <a:xfrm>
          <a:off x="0" y="552"/>
          <a:ext cx="4389120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6500" kern="1200" dirty="0"/>
        </a:p>
      </dsp:txBody>
      <dsp:txXfrm>
        <a:off x="105183" y="105735"/>
        <a:ext cx="4178754" cy="1944328"/>
      </dsp:txXfrm>
    </dsp:sp>
    <dsp:sp modelId="{E45EE876-6BED-4CEF-929A-A3D533971C58}">
      <dsp:nvSpPr>
        <dsp:cNvPr id="0" name=""/>
        <dsp:cNvSpPr/>
      </dsp:nvSpPr>
      <dsp:spPr>
        <a:xfrm>
          <a:off x="4389119" y="2370716"/>
          <a:ext cx="658368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5100" kern="1200" dirty="0"/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5100" kern="1200" dirty="0"/>
        </a:p>
      </dsp:txBody>
      <dsp:txXfrm>
        <a:off x="4389119" y="2640053"/>
        <a:ext cx="5775670" cy="1616020"/>
      </dsp:txXfrm>
    </dsp:sp>
    <dsp:sp modelId="{5463E196-A394-41A6-A9E7-182BB1B3ADFF}">
      <dsp:nvSpPr>
        <dsp:cNvPr id="0" name=""/>
        <dsp:cNvSpPr/>
      </dsp:nvSpPr>
      <dsp:spPr>
        <a:xfrm>
          <a:off x="0" y="2370716"/>
          <a:ext cx="4389120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6500" kern="1200" dirty="0"/>
        </a:p>
      </dsp:txBody>
      <dsp:txXfrm>
        <a:off x="105183" y="2475899"/>
        <a:ext cx="4178754" cy="194432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14783-81EE-4D3C-8C8A-7E854F3687B8}">
      <dsp:nvSpPr>
        <dsp:cNvPr id="0" name=""/>
        <dsp:cNvSpPr/>
      </dsp:nvSpPr>
      <dsp:spPr>
        <a:xfrm>
          <a:off x="314416" y="390"/>
          <a:ext cx="1833527" cy="80219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latin typeface="Century Gothic" pitchFamily="34" charset="0"/>
            </a:rPr>
            <a:t>Akty planowania przestrzennego (pełna realizacja dyrektywy INSPIRE)</a:t>
          </a:r>
          <a:endParaRPr lang="pl-PL" sz="1200" kern="1200" dirty="0">
            <a:latin typeface="Century Gothic" pitchFamily="34" charset="0"/>
          </a:endParaRPr>
        </a:p>
      </dsp:txBody>
      <dsp:txXfrm>
        <a:off x="353576" y="39550"/>
        <a:ext cx="1755207" cy="723871"/>
      </dsp:txXfrm>
    </dsp:sp>
    <dsp:sp modelId="{7FBB09C5-592A-48FE-A2DD-A8B37F1CBB1C}">
      <dsp:nvSpPr>
        <dsp:cNvPr id="0" name=""/>
        <dsp:cNvSpPr/>
      </dsp:nvSpPr>
      <dsp:spPr>
        <a:xfrm>
          <a:off x="315613" y="936280"/>
          <a:ext cx="1818941" cy="80219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latin typeface="Century Gothic" pitchFamily="34" charset="0"/>
            </a:rPr>
            <a:t>Zgody inwestycyjne</a:t>
          </a:r>
        </a:p>
      </dsp:txBody>
      <dsp:txXfrm>
        <a:off x="354773" y="975440"/>
        <a:ext cx="1740621" cy="72387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14783-81EE-4D3C-8C8A-7E854F3687B8}">
      <dsp:nvSpPr>
        <dsp:cNvPr id="0" name=""/>
        <dsp:cNvSpPr/>
      </dsp:nvSpPr>
      <dsp:spPr>
        <a:xfrm>
          <a:off x="325907" y="390"/>
          <a:ext cx="1810545" cy="80219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latin typeface="Century Gothic" pitchFamily="34" charset="0"/>
            </a:rPr>
            <a:t>Decyzje niezbędne do uzyskania zgody inwestycyjnej</a:t>
          </a:r>
          <a:endParaRPr lang="pl-PL" sz="1400" kern="1200" dirty="0">
            <a:latin typeface="Century Gothic" pitchFamily="34" charset="0"/>
          </a:endParaRPr>
        </a:p>
      </dsp:txBody>
      <dsp:txXfrm>
        <a:off x="365067" y="39550"/>
        <a:ext cx="1732225" cy="723871"/>
      </dsp:txXfrm>
    </dsp:sp>
    <dsp:sp modelId="{7FBB09C5-592A-48FE-A2DD-A8B37F1CBB1C}">
      <dsp:nvSpPr>
        <dsp:cNvPr id="0" name=""/>
        <dsp:cNvSpPr/>
      </dsp:nvSpPr>
      <dsp:spPr>
        <a:xfrm>
          <a:off x="315613" y="936280"/>
          <a:ext cx="1818941" cy="80219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latin typeface="Century Gothic" pitchFamily="34" charset="0"/>
            </a:rPr>
            <a:t>Decyzje dokonujące lokalizacji ICP</a:t>
          </a:r>
        </a:p>
      </dsp:txBody>
      <dsp:txXfrm>
        <a:off x="354773" y="975440"/>
        <a:ext cx="1740621" cy="72387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14783-81EE-4D3C-8C8A-7E854F3687B8}">
      <dsp:nvSpPr>
        <dsp:cNvPr id="0" name=""/>
        <dsp:cNvSpPr/>
      </dsp:nvSpPr>
      <dsp:spPr>
        <a:xfrm>
          <a:off x="320152" y="390"/>
          <a:ext cx="1822056" cy="80219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latin typeface="Century Gothic" pitchFamily="34" charset="0"/>
            </a:rPr>
            <a:t>Zezwolenie na użytkowanie obiektów budowlanych</a:t>
          </a:r>
          <a:endParaRPr lang="pl-PL" sz="1400" kern="1200" dirty="0">
            <a:latin typeface="Century Gothic" pitchFamily="34" charset="0"/>
          </a:endParaRPr>
        </a:p>
      </dsp:txBody>
      <dsp:txXfrm>
        <a:off x="359312" y="39550"/>
        <a:ext cx="1743736" cy="723871"/>
      </dsp:txXfrm>
    </dsp:sp>
    <dsp:sp modelId="{7FBB09C5-592A-48FE-A2DD-A8B37F1CBB1C}">
      <dsp:nvSpPr>
        <dsp:cNvPr id="0" name=""/>
        <dsp:cNvSpPr/>
      </dsp:nvSpPr>
      <dsp:spPr>
        <a:xfrm>
          <a:off x="309837" y="936280"/>
          <a:ext cx="1830493" cy="80219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latin typeface="Century Gothic" pitchFamily="34" charset="0"/>
            </a:rPr>
            <a:t>Inne…</a:t>
          </a:r>
        </a:p>
      </dsp:txBody>
      <dsp:txXfrm>
        <a:off x="348997" y="975440"/>
        <a:ext cx="1752173" cy="72387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3D345-B0C9-4F50-934E-10DE612B8B32}">
      <dsp:nvSpPr>
        <dsp:cNvPr id="0" name=""/>
        <dsp:cNvSpPr/>
      </dsp:nvSpPr>
      <dsp:spPr>
        <a:xfrm>
          <a:off x="5099" y="282"/>
          <a:ext cx="10755567" cy="8554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2400" b="0" kern="1200" dirty="0" smtClean="0">
              <a:latin typeface="Century Gothic" pitchFamily="34" charset="0"/>
            </a:rPr>
            <a:t>Rejestr urbanistyczno-budowlany umożliwiał będzie online: </a:t>
          </a:r>
          <a:endParaRPr lang="pl-PL" sz="2400" b="0" kern="1200" dirty="0">
            <a:latin typeface="Century Gothic" pitchFamily="34" charset="0"/>
          </a:endParaRPr>
        </a:p>
      </dsp:txBody>
      <dsp:txXfrm>
        <a:off x="30155" y="25338"/>
        <a:ext cx="10705455" cy="805372"/>
      </dsp:txXfrm>
    </dsp:sp>
    <dsp:sp modelId="{21420408-A144-4091-A636-88FBDA5CD439}">
      <dsp:nvSpPr>
        <dsp:cNvPr id="0" name=""/>
        <dsp:cNvSpPr/>
      </dsp:nvSpPr>
      <dsp:spPr>
        <a:xfrm>
          <a:off x="5099" y="1066245"/>
          <a:ext cx="5216833" cy="1477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2000" b="0" kern="1200" dirty="0" smtClean="0">
              <a:latin typeface="Century Gothic" pitchFamily="34" charset="0"/>
            </a:rPr>
            <a:t>uzyskanie informacji czy dany teren objęty jest aktem planowania przestrzennego</a:t>
          </a:r>
        </a:p>
      </dsp:txBody>
      <dsp:txXfrm>
        <a:off x="48372" y="1109518"/>
        <a:ext cx="5130287" cy="1390897"/>
      </dsp:txXfrm>
    </dsp:sp>
    <dsp:sp modelId="{0288C201-6395-4E35-B2D6-C1D1F66779F6}">
      <dsp:nvSpPr>
        <dsp:cNvPr id="0" name=""/>
        <dsp:cNvSpPr/>
      </dsp:nvSpPr>
      <dsp:spPr>
        <a:xfrm>
          <a:off x="5099" y="2754168"/>
          <a:ext cx="2554766" cy="1477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400" kern="1200" dirty="0" smtClean="0">
              <a:latin typeface="Century Gothic" pitchFamily="34" charset="0"/>
            </a:rPr>
            <a:t>uzyskanie informacji dotyczących postępowania inwestycyjno-budowlanego</a:t>
          </a:r>
          <a:endParaRPr lang="pl-PL" sz="1400" kern="1200" dirty="0">
            <a:latin typeface="Century Gothic" pitchFamily="34" charset="0"/>
          </a:endParaRPr>
        </a:p>
      </dsp:txBody>
      <dsp:txXfrm>
        <a:off x="48372" y="2797441"/>
        <a:ext cx="2468220" cy="1390897"/>
      </dsp:txXfrm>
    </dsp:sp>
    <dsp:sp modelId="{6ECAAC4E-5305-4811-9356-91F7DB547C5E}">
      <dsp:nvSpPr>
        <dsp:cNvPr id="0" name=""/>
        <dsp:cNvSpPr/>
      </dsp:nvSpPr>
      <dsp:spPr>
        <a:xfrm>
          <a:off x="2667165" y="2754168"/>
          <a:ext cx="2554766" cy="1477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400" kern="1200" dirty="0" smtClean="0">
              <a:latin typeface="Century Gothic" pitchFamily="34" charset="0"/>
            </a:rPr>
            <a:t>uzyskanie powiadomienia o zmianach zachodzących w polityce przestrzennej </a:t>
          </a:r>
          <a:br>
            <a:rPr lang="pl-PL" altLang="pl-PL" sz="1400" kern="1200" dirty="0" smtClean="0">
              <a:latin typeface="Century Gothic" pitchFamily="34" charset="0"/>
            </a:rPr>
          </a:br>
          <a:r>
            <a:rPr lang="pl-PL" altLang="pl-PL" sz="1400" kern="1200" dirty="0" smtClean="0">
              <a:latin typeface="Century Gothic" pitchFamily="34" charset="0"/>
            </a:rPr>
            <a:t>dla wybranej lokalizacji (newsletter)</a:t>
          </a:r>
          <a:endParaRPr lang="pl-PL" sz="1400" kern="1200" dirty="0">
            <a:latin typeface="Century Gothic" pitchFamily="34" charset="0"/>
          </a:endParaRPr>
        </a:p>
      </dsp:txBody>
      <dsp:txXfrm>
        <a:off x="2710438" y="2797441"/>
        <a:ext cx="2468220" cy="1390897"/>
      </dsp:txXfrm>
    </dsp:sp>
    <dsp:sp modelId="{AA332C03-7F96-4B57-AE1D-AB0E8E749E32}">
      <dsp:nvSpPr>
        <dsp:cNvPr id="0" name=""/>
        <dsp:cNvSpPr/>
      </dsp:nvSpPr>
      <dsp:spPr>
        <a:xfrm>
          <a:off x="5436533" y="1066245"/>
          <a:ext cx="2554766" cy="1477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400" kern="1200" dirty="0" smtClean="0">
              <a:latin typeface="Century Gothic" pitchFamily="34" charset="0"/>
            </a:rPr>
            <a:t>uzyskanie informacji dotyczącej etapu procedury sporządzania aktu planowania przestrzennego</a:t>
          </a:r>
          <a:endParaRPr lang="pl-PL" sz="1400" kern="1200" dirty="0">
            <a:latin typeface="Century Gothic" pitchFamily="34" charset="0"/>
          </a:endParaRPr>
        </a:p>
      </dsp:txBody>
      <dsp:txXfrm>
        <a:off x="5479806" y="1109518"/>
        <a:ext cx="2468220" cy="1390897"/>
      </dsp:txXfrm>
    </dsp:sp>
    <dsp:sp modelId="{F122C73A-23C6-421B-9AB4-0FBE71218457}">
      <dsp:nvSpPr>
        <dsp:cNvPr id="0" name=""/>
        <dsp:cNvSpPr/>
      </dsp:nvSpPr>
      <dsp:spPr>
        <a:xfrm>
          <a:off x="5436533" y="2754168"/>
          <a:ext cx="2554766" cy="1477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400" kern="1200" dirty="0" smtClean="0">
              <a:latin typeface="Century Gothic" pitchFamily="34" charset="0"/>
            </a:rPr>
            <a:t>składanie wniosków i uwag do aktów planowania przestrzennego w ramach procedury sporządzania oraz poza nią zgodnie z  przepisami ustawy</a:t>
          </a:r>
          <a:endParaRPr lang="pl-PL" sz="1400" kern="1200" dirty="0">
            <a:latin typeface="Century Gothic" pitchFamily="34" charset="0"/>
          </a:endParaRPr>
        </a:p>
      </dsp:txBody>
      <dsp:txXfrm>
        <a:off x="5479806" y="2797441"/>
        <a:ext cx="2468220" cy="1390897"/>
      </dsp:txXfrm>
    </dsp:sp>
    <dsp:sp modelId="{12C65717-9674-44A4-B61E-78F4676DA040}">
      <dsp:nvSpPr>
        <dsp:cNvPr id="0" name=""/>
        <dsp:cNvSpPr/>
      </dsp:nvSpPr>
      <dsp:spPr>
        <a:xfrm>
          <a:off x="8205900" y="1066245"/>
          <a:ext cx="2554766" cy="1477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400" kern="1200" dirty="0" smtClean="0">
              <a:latin typeface="Century Gothic" pitchFamily="34" charset="0"/>
            </a:rPr>
            <a:t>uzyskanie wiążącej informacji o ustaleniach aktu planowania przestrzennego w tym </a:t>
          </a:r>
          <a:br>
            <a:rPr lang="pl-PL" altLang="pl-PL" sz="1400" kern="1200" dirty="0" smtClean="0">
              <a:latin typeface="Century Gothic" pitchFamily="34" charset="0"/>
            </a:rPr>
          </a:br>
          <a:r>
            <a:rPr lang="pl-PL" altLang="pl-PL" sz="1400" kern="1200" dirty="0" smtClean="0">
              <a:latin typeface="Century Gothic" pitchFamily="34" charset="0"/>
            </a:rPr>
            <a:t>o kategorii planowanego zagospodarowania przestrzennego </a:t>
          </a:r>
          <a:endParaRPr lang="pl-PL" altLang="pl-PL" sz="1400" kern="1200" dirty="0">
            <a:latin typeface="Century Gothic" pitchFamily="34" charset="0"/>
          </a:endParaRPr>
        </a:p>
      </dsp:txBody>
      <dsp:txXfrm>
        <a:off x="8249173" y="1109518"/>
        <a:ext cx="2468220" cy="1390897"/>
      </dsp:txXfrm>
    </dsp:sp>
    <dsp:sp modelId="{E4525ECE-D509-4E66-A9D7-FA606D23025B}">
      <dsp:nvSpPr>
        <dsp:cNvPr id="0" name=""/>
        <dsp:cNvSpPr/>
      </dsp:nvSpPr>
      <dsp:spPr>
        <a:xfrm>
          <a:off x="8205900" y="2754168"/>
          <a:ext cx="2554766" cy="1477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600" kern="1200" dirty="0" smtClean="0">
              <a:latin typeface="Century Gothic" pitchFamily="34" charset="0"/>
            </a:rPr>
            <a:t>pobieranie danych przestrzennych</a:t>
          </a:r>
          <a:endParaRPr lang="pl-PL" altLang="pl-PL" sz="1600" kern="1200" dirty="0">
            <a:latin typeface="Century Gothic" pitchFamily="34" charset="0"/>
          </a:endParaRPr>
        </a:p>
      </dsp:txBody>
      <dsp:txXfrm>
        <a:off x="8249173" y="2797441"/>
        <a:ext cx="2468220" cy="13908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EBBC4-75DC-4A55-8370-A2BB52FF0768}">
      <dsp:nvSpPr>
        <dsp:cNvPr id="0" name=""/>
        <dsp:cNvSpPr/>
      </dsp:nvSpPr>
      <dsp:spPr>
        <a:xfrm>
          <a:off x="854240" y="0"/>
          <a:ext cx="9681397" cy="5166119"/>
        </a:xfrm>
        <a:prstGeom prst="rightArrow">
          <a:avLst/>
        </a:prstGeom>
        <a:solidFill>
          <a:schemeClr val="tx2">
            <a:lumMod val="40000"/>
            <a:lumOff val="60000"/>
            <a:alpha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59E201-14F3-4556-BA9E-3D2418687DFA}">
      <dsp:nvSpPr>
        <dsp:cNvPr id="0" name=""/>
        <dsp:cNvSpPr/>
      </dsp:nvSpPr>
      <dsp:spPr>
        <a:xfrm>
          <a:off x="0" y="1549835"/>
          <a:ext cx="3416963" cy="206644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pl-PL" sz="2000" b="0" u="none" kern="1200" dirty="0" smtClean="0">
              <a:latin typeface="Century Gothic" pitchFamily="34" charset="0"/>
            </a:rPr>
            <a:t>II kwartał 2017 r.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pl-PL" sz="2000" b="0" kern="1200" dirty="0" smtClean="0">
              <a:latin typeface="Century Gothic" pitchFamily="34" charset="0"/>
            </a:rPr>
            <a:t>Nowa wersja Kodeksu</a:t>
          </a:r>
          <a:endParaRPr lang="pl-PL" sz="2000" b="0" kern="1200" dirty="0">
            <a:latin typeface="Century Gothic" pitchFamily="34" charset="0"/>
          </a:endParaRPr>
        </a:p>
      </dsp:txBody>
      <dsp:txXfrm>
        <a:off x="100876" y="1650711"/>
        <a:ext cx="3215211" cy="1864695"/>
      </dsp:txXfrm>
    </dsp:sp>
    <dsp:sp modelId="{A70DA0DC-0782-4AE3-95F5-BBF18CA9491D}">
      <dsp:nvSpPr>
        <dsp:cNvPr id="0" name=""/>
        <dsp:cNvSpPr/>
      </dsp:nvSpPr>
      <dsp:spPr>
        <a:xfrm>
          <a:off x="3986457" y="1549835"/>
          <a:ext cx="3416963" cy="206644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pl-PL" sz="2000" b="0" u="none" kern="1200" dirty="0" smtClean="0">
              <a:latin typeface="Century Gothic" pitchFamily="34" charset="0"/>
            </a:rPr>
            <a:t>II kwartał 2017 r.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pl-PL" sz="2000" b="0" kern="1200" dirty="0" smtClean="0">
              <a:latin typeface="Century Gothic" pitchFamily="34" charset="0"/>
            </a:rPr>
            <a:t>Przepisy wprowadzające Kodeks + ustawy </a:t>
          </a:r>
          <a:r>
            <a:rPr lang="pl-PL" sz="2000" b="0" kern="1200" dirty="0" err="1" smtClean="0">
              <a:latin typeface="Century Gothic" pitchFamily="34" charset="0"/>
            </a:rPr>
            <a:t>okołokodeksowe</a:t>
          </a:r>
          <a:endParaRPr lang="pl-PL" sz="2000" b="0" kern="1200" dirty="0">
            <a:latin typeface="Century Gothic" pitchFamily="34" charset="0"/>
          </a:endParaRPr>
        </a:p>
      </dsp:txBody>
      <dsp:txXfrm>
        <a:off x="4087333" y="1650711"/>
        <a:ext cx="3215211" cy="1864695"/>
      </dsp:txXfrm>
    </dsp:sp>
    <dsp:sp modelId="{1354A9BC-027D-4E69-B9D1-EB561E9E242C}">
      <dsp:nvSpPr>
        <dsp:cNvPr id="0" name=""/>
        <dsp:cNvSpPr/>
      </dsp:nvSpPr>
      <dsp:spPr>
        <a:xfrm>
          <a:off x="7972915" y="1522971"/>
          <a:ext cx="3416963" cy="212017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pl-PL" sz="2000" b="0" u="none" kern="1200" dirty="0" smtClean="0">
              <a:latin typeface="Century Gothic" pitchFamily="34" charset="0"/>
            </a:rPr>
            <a:t>III kwartał 2017 r.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pl-PL" sz="2000" b="0" kern="1200" dirty="0" smtClean="0">
              <a:latin typeface="Century Gothic" pitchFamily="34" charset="0"/>
            </a:rPr>
            <a:t>Skierowanie wszystkich projektów aktów prawnych do Sejmu RP</a:t>
          </a:r>
        </a:p>
      </dsp:txBody>
      <dsp:txXfrm>
        <a:off x="8076413" y="1626469"/>
        <a:ext cx="3209967" cy="19131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9786A-77CD-478C-ABF5-FB7A79E1CD65}">
      <dsp:nvSpPr>
        <dsp:cNvPr id="0" name=""/>
        <dsp:cNvSpPr/>
      </dsp:nvSpPr>
      <dsp:spPr>
        <a:xfrm>
          <a:off x="0" y="15929"/>
          <a:ext cx="11569336" cy="8798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800" kern="1200" dirty="0" smtClean="0">
              <a:latin typeface="Century Gothic" pitchFamily="34" charset="0"/>
            </a:rPr>
            <a:t>Prawo zabudowy nie jest elementem prawa własności</a:t>
          </a:r>
        </a:p>
      </dsp:txBody>
      <dsp:txXfrm>
        <a:off x="42950" y="58879"/>
        <a:ext cx="11483436" cy="793940"/>
      </dsp:txXfrm>
    </dsp:sp>
    <dsp:sp modelId="{76F10AD7-082C-49CA-B81B-620D9274A45D}">
      <dsp:nvSpPr>
        <dsp:cNvPr id="0" name=""/>
        <dsp:cNvSpPr/>
      </dsp:nvSpPr>
      <dsp:spPr>
        <a:xfrm>
          <a:off x="0" y="1764384"/>
          <a:ext cx="11569336" cy="61308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800" kern="1200" dirty="0" smtClean="0">
              <a:latin typeface="Century Gothic" pitchFamily="34" charset="0"/>
            </a:rPr>
            <a:t>Poza planem miejscowym inwestowanie wypełnia luki w zabudowie</a:t>
          </a:r>
        </a:p>
      </dsp:txBody>
      <dsp:txXfrm>
        <a:off x="29928" y="1794312"/>
        <a:ext cx="11509480" cy="553225"/>
      </dsp:txXfrm>
    </dsp:sp>
    <dsp:sp modelId="{F0926373-B0F6-415E-A336-C6DB6090F9F9}">
      <dsp:nvSpPr>
        <dsp:cNvPr id="0" name=""/>
        <dsp:cNvSpPr/>
      </dsp:nvSpPr>
      <dsp:spPr>
        <a:xfrm>
          <a:off x="0" y="2521413"/>
          <a:ext cx="11569336" cy="60834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800" kern="1200" dirty="0" smtClean="0">
              <a:latin typeface="Century Gothic" pitchFamily="34" charset="0"/>
            </a:rPr>
            <a:t>Uczciwe, przewidywalne zasady finansowania urbanizacji</a:t>
          </a:r>
        </a:p>
      </dsp:txBody>
      <dsp:txXfrm>
        <a:off x="29697" y="2551110"/>
        <a:ext cx="11509942" cy="548953"/>
      </dsp:txXfrm>
    </dsp:sp>
    <dsp:sp modelId="{11F9660B-22B2-47C3-8FB7-16868B65B6B0}">
      <dsp:nvSpPr>
        <dsp:cNvPr id="0" name=""/>
        <dsp:cNvSpPr/>
      </dsp:nvSpPr>
      <dsp:spPr>
        <a:xfrm>
          <a:off x="0" y="1022234"/>
          <a:ext cx="11569336" cy="60551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800" kern="1200" dirty="0" smtClean="0">
              <a:latin typeface="Century Gothic" pitchFamily="34" charset="0"/>
            </a:rPr>
            <a:t>Wolność budowlana – każdy może realizować inwestycję zgodnie z przepisami miejscowymi, </a:t>
          </a:r>
          <a:br>
            <a:rPr lang="pl-PL" altLang="pl-PL" sz="1800" kern="1200" dirty="0" smtClean="0">
              <a:latin typeface="Century Gothic" pitchFamily="34" charset="0"/>
            </a:rPr>
          </a:br>
          <a:r>
            <a:rPr lang="pl-PL" altLang="pl-PL" sz="1800" kern="1200" dirty="0" smtClean="0">
              <a:latin typeface="Century Gothic" pitchFamily="34" charset="0"/>
            </a:rPr>
            <a:t>z poszanowaniem interesów osób trzecich</a:t>
          </a:r>
          <a:endParaRPr lang="pl-PL" altLang="pl-PL" sz="1800" kern="1200" dirty="0">
            <a:latin typeface="Century Gothic" pitchFamily="34" charset="0"/>
          </a:endParaRPr>
        </a:p>
      </dsp:txBody>
      <dsp:txXfrm>
        <a:off x="29559" y="1051793"/>
        <a:ext cx="11510218" cy="546396"/>
      </dsp:txXfrm>
    </dsp:sp>
    <dsp:sp modelId="{EF310D27-049E-41D2-B7D2-5C8B61A3C19E}">
      <dsp:nvSpPr>
        <dsp:cNvPr id="0" name=""/>
        <dsp:cNvSpPr/>
      </dsp:nvSpPr>
      <dsp:spPr>
        <a:xfrm>
          <a:off x="0" y="3264152"/>
          <a:ext cx="11569336" cy="57927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800" kern="1200" dirty="0" smtClean="0">
              <a:latin typeface="Century Gothic" pitchFamily="34" charset="0"/>
            </a:rPr>
            <a:t>Dostosowanie procedur do „ciężaru gatunkowego” inwestycji </a:t>
          </a:r>
        </a:p>
      </dsp:txBody>
      <dsp:txXfrm>
        <a:off x="28278" y="3292430"/>
        <a:ext cx="11512780" cy="522721"/>
      </dsp:txXfrm>
    </dsp:sp>
    <dsp:sp modelId="{8FC54610-654E-4DEA-870B-4915DF3C8D74}">
      <dsp:nvSpPr>
        <dsp:cNvPr id="0" name=""/>
        <dsp:cNvSpPr/>
      </dsp:nvSpPr>
      <dsp:spPr>
        <a:xfrm>
          <a:off x="0" y="3978790"/>
          <a:ext cx="11569336" cy="8798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800" kern="1200" dirty="0" smtClean="0">
              <a:latin typeface="Century Gothic" pitchFamily="34" charset="0"/>
            </a:rPr>
            <a:t>Inwestycje publiczne – zachowanie dotychczasowej sprawności, przy większym poszanowaniu ładu przestrzennego i społeczności lokalnych</a:t>
          </a:r>
        </a:p>
      </dsp:txBody>
      <dsp:txXfrm>
        <a:off x="42950" y="4021740"/>
        <a:ext cx="11483436" cy="7939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4C3AC-B6FA-4968-A370-0F88E2D9AF37}">
      <dsp:nvSpPr>
        <dsp:cNvPr id="0" name=""/>
        <dsp:cNvSpPr/>
      </dsp:nvSpPr>
      <dsp:spPr>
        <a:xfrm>
          <a:off x="0" y="0"/>
          <a:ext cx="3313090" cy="35012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altLang="pl-PL" sz="2200" kern="1200" dirty="0" smtClean="0">
              <a:latin typeface="Century Gothic" pitchFamily="34" charset="0"/>
            </a:rPr>
            <a:t>Uproszczenie systemu 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altLang="pl-PL" sz="2200" kern="1200" dirty="0" smtClean="0">
              <a:latin typeface="Century Gothic" pitchFamily="34" charset="0"/>
            </a:rPr>
            <a:t>studium + plan miejscowy</a:t>
          </a:r>
          <a:endParaRPr lang="pl-PL" altLang="pl-PL" sz="2200" kern="1200" dirty="0">
            <a:latin typeface="Century Gothic" pitchFamily="34" charset="0"/>
          </a:endParaRPr>
        </a:p>
      </dsp:txBody>
      <dsp:txXfrm>
        <a:off x="97037" y="97037"/>
        <a:ext cx="3119016" cy="3307202"/>
      </dsp:txXfrm>
    </dsp:sp>
    <dsp:sp modelId="{4FA8F7D8-EB1B-423F-8101-1B562ED0AD9B}">
      <dsp:nvSpPr>
        <dsp:cNvPr id="0" name=""/>
        <dsp:cNvSpPr/>
      </dsp:nvSpPr>
      <dsp:spPr>
        <a:xfrm>
          <a:off x="3880922" y="0"/>
          <a:ext cx="3379567" cy="35012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2200" kern="1200" dirty="0" smtClean="0">
              <a:latin typeface="Century Gothic" pitchFamily="34" charset="0"/>
            </a:rPr>
            <a:t>Studium – wzmocniona rola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2200" kern="1200" dirty="0" smtClean="0">
              <a:latin typeface="Century Gothic" pitchFamily="34" charset="0"/>
            </a:rPr>
            <a:t>(realna koordynacja polityki przestrzennej)</a:t>
          </a:r>
          <a:endParaRPr lang="pl-PL" altLang="pl-PL" sz="2200" kern="1200" dirty="0">
            <a:latin typeface="Century Gothic" pitchFamily="34" charset="0"/>
          </a:endParaRPr>
        </a:p>
      </dsp:txBody>
      <dsp:txXfrm>
        <a:off x="3979906" y="98984"/>
        <a:ext cx="3181599" cy="3303308"/>
      </dsp:txXfrm>
    </dsp:sp>
    <dsp:sp modelId="{7EE82B29-9E66-4486-9097-3A3557CD2F7D}">
      <dsp:nvSpPr>
        <dsp:cNvPr id="0" name=""/>
        <dsp:cNvSpPr/>
      </dsp:nvSpPr>
      <dsp:spPr>
        <a:xfrm>
          <a:off x="7791013" y="0"/>
          <a:ext cx="3593054" cy="35012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2200" kern="1200" dirty="0" smtClean="0">
              <a:latin typeface="Century Gothic" pitchFamily="34" charset="0"/>
            </a:rPr>
            <a:t>Plan miejscowy – jeden rodzaj aktu (bez kategorii)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2200" kern="1200" dirty="0" smtClean="0">
              <a:latin typeface="Century Gothic" pitchFamily="34" charset="0"/>
            </a:rPr>
            <a:t>Stabilna podstawa inwestowania (ograniczenie konfliktów przestrzennych</a:t>
          </a:r>
          <a:endParaRPr lang="pl-PL" altLang="pl-PL" sz="2200" kern="1200" dirty="0">
            <a:latin typeface="Century Gothic" pitchFamily="34" charset="0"/>
          </a:endParaRPr>
        </a:p>
      </dsp:txBody>
      <dsp:txXfrm>
        <a:off x="7893562" y="102549"/>
        <a:ext cx="3387956" cy="32961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4C3AC-B6FA-4968-A370-0F88E2D9AF37}">
      <dsp:nvSpPr>
        <dsp:cNvPr id="0" name=""/>
        <dsp:cNvSpPr/>
      </dsp:nvSpPr>
      <dsp:spPr>
        <a:xfrm>
          <a:off x="0" y="0"/>
          <a:ext cx="2611192" cy="35012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altLang="pl-PL" sz="1800" kern="1200" dirty="0" smtClean="0">
              <a:latin typeface="Century Gothic" pitchFamily="34" charset="0"/>
            </a:rPr>
            <a:t>Integracja przepisów: </a:t>
          </a:r>
        </a:p>
        <a:p>
          <a:pPr marL="180975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altLang="pl-PL" sz="1800" kern="1200" dirty="0" smtClean="0">
              <a:latin typeface="Century Gothic" pitchFamily="34" charset="0"/>
            </a:rPr>
            <a:t>- umowa urbanistyczna </a:t>
          </a:r>
        </a:p>
        <a:p>
          <a:pPr marL="180975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altLang="pl-PL" sz="1800" kern="1200" dirty="0" smtClean="0">
              <a:latin typeface="Century Gothic" pitchFamily="34" charset="0"/>
            </a:rPr>
            <a:t>- „plan na wniosek inwestora”</a:t>
          </a:r>
        </a:p>
        <a:p>
          <a:pPr marL="180975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altLang="pl-PL" sz="1800" kern="1200" dirty="0" smtClean="0">
              <a:latin typeface="Century Gothic" pitchFamily="34" charset="0"/>
            </a:rPr>
            <a:t>- inne szczególne tryby</a:t>
          </a:r>
          <a:endParaRPr lang="pl-PL" altLang="pl-PL" sz="1800" kern="1200" dirty="0">
            <a:latin typeface="Century Gothic" pitchFamily="34" charset="0"/>
          </a:endParaRPr>
        </a:p>
      </dsp:txBody>
      <dsp:txXfrm>
        <a:off x="76479" y="76479"/>
        <a:ext cx="2458234" cy="3348318"/>
      </dsp:txXfrm>
    </dsp:sp>
    <dsp:sp modelId="{4FA8F7D8-EB1B-423F-8101-1B562ED0AD9B}">
      <dsp:nvSpPr>
        <dsp:cNvPr id="0" name=""/>
        <dsp:cNvSpPr/>
      </dsp:nvSpPr>
      <dsp:spPr>
        <a:xfrm>
          <a:off x="3001766" y="0"/>
          <a:ext cx="2319966" cy="35012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800" kern="1200" dirty="0" smtClean="0">
              <a:latin typeface="Century Gothic" pitchFamily="34" charset="0"/>
            </a:rPr>
            <a:t>Umowa urbanistyczna – współpraca wielu inwestorów </a:t>
          </a:r>
          <a:endParaRPr lang="pl-PL" altLang="pl-PL" sz="1800" kern="1200" dirty="0">
            <a:latin typeface="Century Gothic" pitchFamily="34" charset="0"/>
          </a:endParaRPr>
        </a:p>
      </dsp:txBody>
      <dsp:txXfrm>
        <a:off x="3069715" y="67949"/>
        <a:ext cx="2184068" cy="3365378"/>
      </dsp:txXfrm>
    </dsp:sp>
    <dsp:sp modelId="{7EE82B29-9E66-4486-9097-3A3557CD2F7D}">
      <dsp:nvSpPr>
        <dsp:cNvPr id="0" name=""/>
        <dsp:cNvSpPr/>
      </dsp:nvSpPr>
      <dsp:spPr>
        <a:xfrm>
          <a:off x="5685921" y="0"/>
          <a:ext cx="2659656" cy="35012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800" kern="1200" dirty="0" smtClean="0">
              <a:latin typeface="Century Gothic" pitchFamily="34" charset="0"/>
            </a:rPr>
            <a:t>Koncepcja urbanistyczna - podstawa ustalenia powiązań funkcjonalnych inwestycji na OZI (urbanistyka operacyjna)</a:t>
          </a:r>
          <a:endParaRPr lang="pl-PL" altLang="pl-PL" sz="1800" kern="1200" dirty="0">
            <a:latin typeface="Century Gothic" pitchFamily="34" charset="0"/>
          </a:endParaRPr>
        </a:p>
      </dsp:txBody>
      <dsp:txXfrm>
        <a:off x="5763820" y="77899"/>
        <a:ext cx="2503858" cy="3345478"/>
      </dsp:txXfrm>
    </dsp:sp>
    <dsp:sp modelId="{9A6CFD37-1471-421B-987C-AC6216205359}">
      <dsp:nvSpPr>
        <dsp:cNvPr id="0" name=""/>
        <dsp:cNvSpPr/>
      </dsp:nvSpPr>
      <dsp:spPr>
        <a:xfrm>
          <a:off x="8735332" y="0"/>
          <a:ext cx="2659656" cy="35012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altLang="pl-PL" sz="1800" kern="1200" dirty="0" smtClean="0">
              <a:latin typeface="Century Gothic" pitchFamily="34" charset="0"/>
            </a:rPr>
            <a:t>Narzędzie realizacji dużych zamierzeń inwestycyjnych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altLang="pl-PL" sz="1800" kern="1200" dirty="0">
            <a:latin typeface="Century Gothic" pitchFamily="34" charset="0"/>
          </a:endParaRPr>
        </a:p>
      </dsp:txBody>
      <dsp:txXfrm>
        <a:off x="8813231" y="77899"/>
        <a:ext cx="2503858" cy="33454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4C3AC-B6FA-4968-A370-0F88E2D9AF37}">
      <dsp:nvSpPr>
        <dsp:cNvPr id="0" name=""/>
        <dsp:cNvSpPr/>
      </dsp:nvSpPr>
      <dsp:spPr>
        <a:xfrm>
          <a:off x="0" y="0"/>
          <a:ext cx="2602848" cy="35012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altLang="pl-PL" sz="1800" kern="1200" dirty="0" smtClean="0">
              <a:latin typeface="Century Gothic" pitchFamily="34" charset="0"/>
            </a:rPr>
            <a:t>Opłata planistyczna i </a:t>
          </a:r>
          <a:r>
            <a:rPr lang="pl-PL" altLang="pl-PL" sz="1800" kern="1200" dirty="0" err="1" smtClean="0">
              <a:latin typeface="Century Gothic" pitchFamily="34" charset="0"/>
            </a:rPr>
            <a:t>adiacencka</a:t>
          </a:r>
          <a:r>
            <a:rPr lang="pl-PL" altLang="pl-PL" sz="1800" kern="1200" dirty="0" smtClean="0">
              <a:latin typeface="Century Gothic" pitchFamily="34" charset="0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altLang="pl-PL" sz="1800" kern="1200" dirty="0" smtClean="0">
            <a:latin typeface="Century Gothic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altLang="pl-PL" sz="1800" kern="1200" dirty="0" smtClean="0">
            <a:latin typeface="Century Gothic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altLang="pl-PL" sz="1800" kern="1200" dirty="0" smtClean="0">
              <a:latin typeface="Century Gothic" pitchFamily="34" charset="0"/>
            </a:rPr>
            <a:t>jednolita opłata infrastrukturalna (faktycznie poniesione koszty infrastruktury</a:t>
          </a:r>
          <a:r>
            <a:rPr lang="pl-PL" altLang="pl-PL" sz="1800" kern="1200" dirty="0" smtClean="0"/>
            <a:t>)</a:t>
          </a:r>
          <a:endParaRPr lang="pl-PL" altLang="pl-PL" sz="1800" kern="1200" dirty="0">
            <a:latin typeface="Century Gothic" pitchFamily="34" charset="0"/>
          </a:endParaRPr>
        </a:p>
      </dsp:txBody>
      <dsp:txXfrm>
        <a:off x="76235" y="76235"/>
        <a:ext cx="2450378" cy="3348806"/>
      </dsp:txXfrm>
    </dsp:sp>
    <dsp:sp modelId="{4FA8F7D8-EB1B-423F-8101-1B562ED0AD9B}">
      <dsp:nvSpPr>
        <dsp:cNvPr id="0" name=""/>
        <dsp:cNvSpPr/>
      </dsp:nvSpPr>
      <dsp:spPr>
        <a:xfrm>
          <a:off x="2996715" y="0"/>
          <a:ext cx="2312553" cy="35012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800" kern="1200" dirty="0" smtClean="0">
              <a:latin typeface="Century Gothic" pitchFamily="34" charset="0"/>
            </a:rPr>
            <a:t>Ograniczenie odszkodowań planistycznych (narzędzie spekulacji)</a:t>
          </a:r>
          <a:endParaRPr lang="pl-PL" altLang="pl-PL" sz="1800" kern="1200" dirty="0">
            <a:latin typeface="Century Gothic" pitchFamily="34" charset="0"/>
          </a:endParaRPr>
        </a:p>
      </dsp:txBody>
      <dsp:txXfrm>
        <a:off x="3064447" y="67732"/>
        <a:ext cx="2177089" cy="3365812"/>
      </dsp:txXfrm>
    </dsp:sp>
    <dsp:sp modelId="{7EE82B29-9E66-4486-9097-3A3557CD2F7D}">
      <dsp:nvSpPr>
        <dsp:cNvPr id="0" name=""/>
        <dsp:cNvSpPr/>
      </dsp:nvSpPr>
      <dsp:spPr>
        <a:xfrm>
          <a:off x="5672292" y="0"/>
          <a:ext cx="2651157" cy="35012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800" kern="1200" dirty="0" smtClean="0">
              <a:latin typeface="Century Gothic" pitchFamily="34" charset="0"/>
            </a:rPr>
            <a:t>Umowa urbanistyczna – transparentna współpraca inwestora z gminą</a:t>
          </a:r>
          <a:endParaRPr lang="pl-PL" altLang="pl-PL" sz="1800" kern="1200" dirty="0">
            <a:latin typeface="Century Gothic" pitchFamily="34" charset="0"/>
          </a:endParaRPr>
        </a:p>
      </dsp:txBody>
      <dsp:txXfrm>
        <a:off x="5749942" y="77650"/>
        <a:ext cx="2495857" cy="3345976"/>
      </dsp:txXfrm>
    </dsp:sp>
    <dsp:sp modelId="{9A6CFD37-1471-421B-987C-AC6216205359}">
      <dsp:nvSpPr>
        <dsp:cNvPr id="0" name=""/>
        <dsp:cNvSpPr/>
      </dsp:nvSpPr>
      <dsp:spPr>
        <a:xfrm>
          <a:off x="8711959" y="0"/>
          <a:ext cx="2851100" cy="35012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altLang="pl-PL" sz="1800" kern="1200" dirty="0" smtClean="0">
              <a:latin typeface="Century Gothic" pitchFamily="34" charset="0"/>
            </a:rPr>
            <a:t>Efekt konsultacji publicznych: uporządkowanie przepisów dot. opłaty infrastrukturalnej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altLang="pl-PL" sz="1800" kern="1200" dirty="0" smtClean="0">
              <a:latin typeface="Century Gothic" pitchFamily="34" charset="0"/>
            </a:rPr>
            <a:t>(10 – 50% wartości inwestycji drogowych oraz wodno-kanalizacyjnych)</a:t>
          </a:r>
          <a:endParaRPr lang="pl-PL" altLang="pl-PL" sz="1800" kern="1200" dirty="0">
            <a:latin typeface="Century Gothic" pitchFamily="34" charset="0"/>
          </a:endParaRPr>
        </a:p>
      </dsp:txBody>
      <dsp:txXfrm>
        <a:off x="8795465" y="83506"/>
        <a:ext cx="2684088" cy="33342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866FF-53F0-41E3-839A-F8BE1CFC4FB1}">
      <dsp:nvSpPr>
        <dsp:cNvPr id="0" name=""/>
        <dsp:cNvSpPr/>
      </dsp:nvSpPr>
      <dsp:spPr>
        <a:xfrm>
          <a:off x="0" y="86978"/>
          <a:ext cx="10998744" cy="6227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800" kern="1200" dirty="0" smtClean="0">
              <a:latin typeface="Century Gothic" pitchFamily="34" charset="0"/>
            </a:rPr>
            <a:t>Wprowadzenie </a:t>
          </a:r>
          <a:r>
            <a:rPr lang="pl-PL" altLang="pl-PL" sz="2200" kern="1200" dirty="0" smtClean="0">
              <a:latin typeface="Century Gothic" pitchFamily="34" charset="0"/>
            </a:rPr>
            <a:t>uprawnień zawodowych </a:t>
          </a:r>
          <a:r>
            <a:rPr lang="pl-PL" altLang="pl-PL" sz="1800" kern="1200" dirty="0" smtClean="0">
              <a:latin typeface="Century Gothic" pitchFamily="34" charset="0"/>
            </a:rPr>
            <a:t>dla urbanistów z uprawnieniami do projektowania</a:t>
          </a:r>
          <a:endParaRPr lang="pl-PL" altLang="pl-PL" sz="1800" kern="1200" dirty="0">
            <a:latin typeface="Century Gothic" pitchFamily="34" charset="0"/>
          </a:endParaRPr>
        </a:p>
      </dsp:txBody>
      <dsp:txXfrm>
        <a:off x="30401" y="117379"/>
        <a:ext cx="10937942" cy="561968"/>
      </dsp:txXfrm>
    </dsp:sp>
    <dsp:sp modelId="{59B9FE97-3F48-4C74-885A-882E7267BB94}">
      <dsp:nvSpPr>
        <dsp:cNvPr id="0" name=""/>
        <dsp:cNvSpPr/>
      </dsp:nvSpPr>
      <dsp:spPr>
        <a:xfrm>
          <a:off x="0" y="890512"/>
          <a:ext cx="10998744" cy="6333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800" kern="1200" dirty="0" smtClean="0">
              <a:latin typeface="Century Gothic" pitchFamily="34" charset="0"/>
            </a:rPr>
            <a:t>Wydawanie uprawnień po złożeniu </a:t>
          </a:r>
          <a:r>
            <a:rPr lang="pl-PL" altLang="pl-PL" sz="2400" kern="1200" dirty="0" smtClean="0">
              <a:latin typeface="Century Gothic" pitchFamily="34" charset="0"/>
            </a:rPr>
            <a:t>egzaminu państwowego</a:t>
          </a:r>
          <a:endParaRPr lang="pl-PL" altLang="pl-PL" sz="1800" kern="1200" dirty="0" smtClean="0">
            <a:latin typeface="Century Gothic" pitchFamily="34" charset="0"/>
          </a:endParaRPr>
        </a:p>
      </dsp:txBody>
      <dsp:txXfrm>
        <a:off x="30919" y="921431"/>
        <a:ext cx="10936906" cy="571542"/>
      </dsp:txXfrm>
    </dsp:sp>
    <dsp:sp modelId="{27188B43-3CD8-4362-89A1-E6D138449ADB}">
      <dsp:nvSpPr>
        <dsp:cNvPr id="0" name=""/>
        <dsp:cNvSpPr/>
      </dsp:nvSpPr>
      <dsp:spPr>
        <a:xfrm>
          <a:off x="0" y="1686440"/>
          <a:ext cx="10998744" cy="100500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800" kern="1200" dirty="0" smtClean="0">
              <a:latin typeface="Century Gothic" pitchFamily="34" charset="0"/>
            </a:rPr>
            <a:t>Regulacja obowiązku </a:t>
          </a:r>
          <a:r>
            <a:rPr lang="pl-PL" altLang="pl-PL" sz="2200" kern="1200" dirty="0" smtClean="0">
              <a:latin typeface="Century Gothic" pitchFamily="34" charset="0"/>
            </a:rPr>
            <a:t>ustawicznych szkoleń </a:t>
          </a:r>
          <a:r>
            <a:rPr lang="pl-PL" altLang="pl-PL" sz="1800" kern="1200" dirty="0" smtClean="0">
              <a:latin typeface="Century Gothic" pitchFamily="34" charset="0"/>
            </a:rPr>
            <a:t>oraz </a:t>
          </a:r>
          <a:r>
            <a:rPr lang="pl-PL" altLang="pl-PL" sz="2200" kern="1200" dirty="0" smtClean="0">
              <a:latin typeface="Century Gothic" pitchFamily="34" charset="0"/>
            </a:rPr>
            <a:t>odpowiedzialności dyscyplinarnej </a:t>
          </a:r>
          <a:r>
            <a:rPr lang="pl-PL" altLang="pl-PL" sz="1800" kern="1200" dirty="0" smtClean="0">
              <a:latin typeface="Century Gothic" pitchFamily="34" charset="0"/>
            </a:rPr>
            <a:t>urbanistów - faktyczna kontrola nad wykonywaniem  zawodu urbanisty</a:t>
          </a:r>
          <a:endParaRPr lang="pl-PL" altLang="pl-PL" sz="1800" kern="1200" dirty="0">
            <a:latin typeface="Century Gothic" pitchFamily="34" charset="0"/>
          </a:endParaRPr>
        </a:p>
      </dsp:txBody>
      <dsp:txXfrm>
        <a:off x="49060" y="1735500"/>
        <a:ext cx="10900624" cy="906883"/>
      </dsp:txXfrm>
    </dsp:sp>
    <dsp:sp modelId="{838ECDAA-87BA-49DC-A526-D29752C34D19}">
      <dsp:nvSpPr>
        <dsp:cNvPr id="0" name=""/>
        <dsp:cNvSpPr/>
      </dsp:nvSpPr>
      <dsp:spPr>
        <a:xfrm>
          <a:off x="0" y="3465246"/>
          <a:ext cx="10998744" cy="70691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2400" kern="1200" dirty="0" smtClean="0">
              <a:latin typeface="Century Gothic" pitchFamily="34" charset="0"/>
            </a:rPr>
            <a:t>Poprawa jakości aktów planowania przestrzennego</a:t>
          </a:r>
          <a:endParaRPr lang="pl-PL" altLang="pl-PL" sz="2400" kern="1200" dirty="0">
            <a:latin typeface="Century Gothic" pitchFamily="34" charset="0"/>
          </a:endParaRPr>
        </a:p>
      </dsp:txBody>
      <dsp:txXfrm>
        <a:off x="34509" y="3499755"/>
        <a:ext cx="10929726" cy="6378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45CFE-DA4E-42D9-800E-FA696D447E68}">
      <dsp:nvSpPr>
        <dsp:cNvPr id="0" name=""/>
        <dsp:cNvSpPr/>
      </dsp:nvSpPr>
      <dsp:spPr>
        <a:xfrm>
          <a:off x="0" y="8117"/>
          <a:ext cx="9131721" cy="14142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>
              <a:latin typeface="Century Gothic" pitchFamily="34" charset="0"/>
            </a:rPr>
            <a:t>najprostsze konstrukcje</a:t>
          </a:r>
          <a:endParaRPr lang="pl-PL" sz="2200" kern="1200" dirty="0">
            <a:latin typeface="Century Gothic" pitchFamily="34" charset="0"/>
          </a:endParaRPr>
        </a:p>
      </dsp:txBody>
      <dsp:txXfrm>
        <a:off x="1967767" y="8117"/>
        <a:ext cx="7163953" cy="1414234"/>
      </dsp:txXfrm>
    </dsp:sp>
    <dsp:sp modelId="{E5AB6FA0-27AA-44C0-9F74-98225BC6C507}">
      <dsp:nvSpPr>
        <dsp:cNvPr id="0" name=""/>
        <dsp:cNvSpPr/>
      </dsp:nvSpPr>
      <dsp:spPr>
        <a:xfrm>
          <a:off x="141423" y="141423"/>
          <a:ext cx="1826344" cy="1131387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443331-D5E4-4C61-A885-8655007513D9}">
      <dsp:nvSpPr>
        <dsp:cNvPr id="0" name=""/>
        <dsp:cNvSpPr/>
      </dsp:nvSpPr>
      <dsp:spPr>
        <a:xfrm>
          <a:off x="0" y="1555657"/>
          <a:ext cx="9131721" cy="14142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>
              <a:latin typeface="Century Gothic" pitchFamily="34" charset="0"/>
            </a:rPr>
            <a:t>mniej skomplikowane inwestycje</a:t>
          </a:r>
          <a:endParaRPr lang="pl-PL" sz="2200" kern="1200" dirty="0">
            <a:latin typeface="Century Gothic" pitchFamily="34" charset="0"/>
          </a:endParaRPr>
        </a:p>
      </dsp:txBody>
      <dsp:txXfrm>
        <a:off x="1967767" y="1555657"/>
        <a:ext cx="7163953" cy="1414234"/>
      </dsp:txXfrm>
    </dsp:sp>
    <dsp:sp modelId="{39038F5E-B9C6-4C91-B162-57A7AAA25A9B}">
      <dsp:nvSpPr>
        <dsp:cNvPr id="0" name=""/>
        <dsp:cNvSpPr/>
      </dsp:nvSpPr>
      <dsp:spPr>
        <a:xfrm>
          <a:off x="141423" y="1697080"/>
          <a:ext cx="1826344" cy="1131387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6B70AC-EFB7-4BEF-9CA0-5FCC13E49477}">
      <dsp:nvSpPr>
        <dsp:cNvPr id="0" name=""/>
        <dsp:cNvSpPr/>
      </dsp:nvSpPr>
      <dsp:spPr>
        <a:xfrm>
          <a:off x="0" y="3111314"/>
          <a:ext cx="9131721" cy="14142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200" kern="1200" dirty="0" smtClean="0">
              <a:latin typeface="Century Gothic" pitchFamily="34" charset="0"/>
            </a:rPr>
            <a:t>bardziej skomplikowane inwestycje</a:t>
          </a: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200" kern="1200" dirty="0" smtClean="0">
              <a:latin typeface="Century Gothic" pitchFamily="34" charset="0"/>
            </a:rPr>
            <a:t>np. budynki jednorodzinne, stadiony, elektrownie, kopalnie </a:t>
          </a:r>
          <a:endParaRPr lang="pl-PL" sz="2200" kern="1200" dirty="0">
            <a:latin typeface="Century Gothic" pitchFamily="34" charset="0"/>
          </a:endParaRPr>
        </a:p>
      </dsp:txBody>
      <dsp:txXfrm>
        <a:off x="1967767" y="3111314"/>
        <a:ext cx="7163953" cy="1414234"/>
      </dsp:txXfrm>
    </dsp:sp>
    <dsp:sp modelId="{C3FBE1CF-4194-40BE-BA67-11C8B2608F02}">
      <dsp:nvSpPr>
        <dsp:cNvPr id="0" name=""/>
        <dsp:cNvSpPr/>
      </dsp:nvSpPr>
      <dsp:spPr>
        <a:xfrm>
          <a:off x="141423" y="3252738"/>
          <a:ext cx="1826344" cy="1131387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6D3CB-77BA-4CE5-9DC6-B88EE8212379}" type="datetimeFigureOut">
              <a:rPr lang="pl-PL" smtClean="0"/>
              <a:pPr/>
              <a:t>22.03.2017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714AE-AAE3-4D5F-B767-02665A9BA82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8019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A70D2-FCE8-45BB-B8AB-5266D04DDC02}" type="datetimeFigureOut">
              <a:rPr lang="pl-PL" smtClean="0"/>
              <a:pPr/>
              <a:t>22.03.2017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88F1A-3D56-4279-8F5D-91C6063ADF5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479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2ACB5-74CF-46B8-B8D7-C9D8C779476E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6655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2ACB5-74CF-46B8-B8D7-C9D8C779476E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6655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2ACB5-74CF-46B8-B8D7-C9D8C779476E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6655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2ACB5-74CF-46B8-B8D7-C9D8C779476E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6655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6BF-5F66-4E1B-8C99-ED32B581A695}" type="datetime1">
              <a:rPr lang="pl-PL" smtClean="0"/>
              <a:pPr/>
              <a:t>22.03.2017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843A-B708-41D9-83F6-E50BAD0CB2D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4605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2703-6EF8-4383-8A64-14E62D5030D4}" type="datetime1">
              <a:rPr lang="pl-PL" smtClean="0"/>
              <a:pPr/>
              <a:t>22.03.2017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843A-B708-41D9-83F6-E50BAD0CB2D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412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A746-33DF-41E0-96C3-A84F272E19D3}" type="datetime1">
              <a:rPr lang="pl-PL" smtClean="0"/>
              <a:pPr/>
              <a:t>22.03.2017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843A-B708-41D9-83F6-E50BAD0CB2D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671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59BBE-1DE3-4CC6-95DD-C2EE3F31A412}" type="datetime1">
              <a:rPr lang="pl-PL" smtClean="0"/>
              <a:pPr/>
              <a:t>22.03.2017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843A-B708-41D9-83F6-E50BAD0CB2D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428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DE49B-70B2-44FD-B5C0-8FBE11E2D56F}" type="datetime1">
              <a:rPr lang="pl-PL" smtClean="0"/>
              <a:pPr/>
              <a:t>22.03.2017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843A-B708-41D9-83F6-E50BAD0CB2D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359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207C-BB46-4809-BABE-3C2A70960010}" type="datetime1">
              <a:rPr lang="pl-PL" smtClean="0"/>
              <a:pPr/>
              <a:t>22.03.2017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843A-B708-41D9-83F6-E50BAD0CB2D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525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D6D0-48D9-4C36-9927-12382F84ABE3}" type="datetime1">
              <a:rPr lang="pl-PL" smtClean="0"/>
              <a:pPr/>
              <a:t>22.03.2017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843A-B708-41D9-83F6-E50BAD0CB2D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353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65AF-D623-45B5-BAFF-E3576BBA9723}" type="datetime1">
              <a:rPr lang="pl-PL" smtClean="0"/>
              <a:pPr/>
              <a:t>22.03.2017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843A-B708-41D9-83F6-E50BAD0CB2D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6522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7FE1-F756-4AA8-B4FE-B0CA9E27F805}" type="datetime1">
              <a:rPr lang="pl-PL" smtClean="0"/>
              <a:pPr/>
              <a:t>22.03.2017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843A-B708-41D9-83F6-E50BAD0CB2D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024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6522-D7B6-4D48-8441-AE52EFFC4C42}" type="datetime1">
              <a:rPr lang="pl-PL" smtClean="0"/>
              <a:pPr/>
              <a:t>22.03.2017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843A-B708-41D9-83F6-E50BAD0CB2D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4009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25ED-486B-4023-AA5C-DE83C8F26389}" type="datetime1">
              <a:rPr lang="pl-PL" smtClean="0"/>
              <a:pPr/>
              <a:t>22.03.2017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843A-B708-41D9-83F6-E50BAD0CB2D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4111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48E1E-5AB0-4ACF-93F4-3840B60AAE86}" type="datetime1">
              <a:rPr lang="pl-PL" smtClean="0"/>
              <a:pPr/>
              <a:t>22.03.2017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C843A-B708-41D9-83F6-E50BAD0CB2D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494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0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microsoft.com/office/2007/relationships/diagramDrawing" Target="../diagrams/drawing1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1.xml"/><Relationship Id="rId12" Type="http://schemas.openxmlformats.org/officeDocument/2006/relationships/diagramColors" Target="../diagrams/colors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1.xml"/><Relationship Id="rId11" Type="http://schemas.openxmlformats.org/officeDocument/2006/relationships/diagramQuickStyle" Target="../diagrams/quickStyle12.xml"/><Relationship Id="rId5" Type="http://schemas.openxmlformats.org/officeDocument/2006/relationships/diagramLayout" Target="../diagrams/layout11.xml"/><Relationship Id="rId10" Type="http://schemas.openxmlformats.org/officeDocument/2006/relationships/diagramLayout" Target="../diagrams/layout12.xml"/><Relationship Id="rId4" Type="http://schemas.openxmlformats.org/officeDocument/2006/relationships/diagramData" Target="../diagrams/data11.xml"/><Relationship Id="rId9" Type="http://schemas.openxmlformats.org/officeDocument/2006/relationships/diagramData" Target="../diagrams/data1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13" Type="http://schemas.microsoft.com/office/2007/relationships/diagramDrawing" Target="../diagrams/drawing15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4.xml"/><Relationship Id="rId12" Type="http://schemas.openxmlformats.org/officeDocument/2006/relationships/diagramColors" Target="../diagrams/colors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4.xml"/><Relationship Id="rId11" Type="http://schemas.openxmlformats.org/officeDocument/2006/relationships/diagramQuickStyle" Target="../diagrams/quickStyle15.xml"/><Relationship Id="rId5" Type="http://schemas.openxmlformats.org/officeDocument/2006/relationships/diagramLayout" Target="../diagrams/layout14.xml"/><Relationship Id="rId10" Type="http://schemas.openxmlformats.org/officeDocument/2006/relationships/diagramLayout" Target="../diagrams/layout15.xml"/><Relationship Id="rId4" Type="http://schemas.openxmlformats.org/officeDocument/2006/relationships/diagramData" Target="../diagrams/data14.xml"/><Relationship Id="rId9" Type="http://schemas.openxmlformats.org/officeDocument/2006/relationships/diagramData" Target="../diagrams/data15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8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19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9.xml"/><Relationship Id="rId9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13" Type="http://schemas.microsoft.com/office/2007/relationships/diagramDrawing" Target="../diagrams/drawing21.xml"/><Relationship Id="rId18" Type="http://schemas.microsoft.com/office/2007/relationships/diagramDrawing" Target="../diagrams/drawing2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0.xml"/><Relationship Id="rId12" Type="http://schemas.openxmlformats.org/officeDocument/2006/relationships/diagramColors" Target="../diagrams/colors21.xml"/><Relationship Id="rId17" Type="http://schemas.openxmlformats.org/officeDocument/2006/relationships/diagramColors" Target="../diagrams/colors22.xml"/><Relationship Id="rId2" Type="http://schemas.openxmlformats.org/officeDocument/2006/relationships/image" Target="../media/image3.jpeg"/><Relationship Id="rId16" Type="http://schemas.openxmlformats.org/officeDocument/2006/relationships/diagramQuickStyle" Target="../diagrams/quickStyl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11" Type="http://schemas.openxmlformats.org/officeDocument/2006/relationships/diagramQuickStyle" Target="../diagrams/quickStyle21.xml"/><Relationship Id="rId5" Type="http://schemas.openxmlformats.org/officeDocument/2006/relationships/diagramLayout" Target="../diagrams/layout20.xml"/><Relationship Id="rId15" Type="http://schemas.openxmlformats.org/officeDocument/2006/relationships/diagramLayout" Target="../diagrams/layout22.xml"/><Relationship Id="rId10" Type="http://schemas.openxmlformats.org/officeDocument/2006/relationships/diagramLayout" Target="../diagrams/layout21.xml"/><Relationship Id="rId4" Type="http://schemas.openxmlformats.org/officeDocument/2006/relationships/diagramData" Target="../diagrams/data20.xml"/><Relationship Id="rId9" Type="http://schemas.openxmlformats.org/officeDocument/2006/relationships/diagramData" Target="../diagrams/data21.xml"/><Relationship Id="rId14" Type="http://schemas.openxmlformats.org/officeDocument/2006/relationships/diagramData" Target="../diagrams/data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4.xml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12" Type="http://schemas.microsoft.com/office/2007/relationships/diagramDrawing" Target="../diagrams/drawing2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11" Type="http://schemas.openxmlformats.org/officeDocument/2006/relationships/diagramColors" Target="../diagrams/colors24.xml"/><Relationship Id="rId5" Type="http://schemas.openxmlformats.org/officeDocument/2006/relationships/diagramQuickStyle" Target="../diagrams/quickStyle23.xml"/><Relationship Id="rId10" Type="http://schemas.openxmlformats.org/officeDocument/2006/relationships/diagramQuickStyle" Target="../diagrams/quickStyle24.xml"/><Relationship Id="rId4" Type="http://schemas.openxmlformats.org/officeDocument/2006/relationships/diagramLayout" Target="../diagrams/layout23.xml"/><Relationship Id="rId9" Type="http://schemas.openxmlformats.org/officeDocument/2006/relationships/diagramLayout" Target="../diagrams/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79" y="2522456"/>
            <a:ext cx="8745415" cy="3047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726" y="512220"/>
            <a:ext cx="844561" cy="933011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7" y="1445228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chemeClr val="bg1"/>
                </a:solidFill>
                <a:latin typeface="Century Gothic" pitchFamily="34" charset="0"/>
                <a:cs typeface="Times New Roman" panose="02020603050405020304" pitchFamily="18" charset="0"/>
              </a:rPr>
              <a:t>MINISTERSTWO</a:t>
            </a:r>
          </a:p>
          <a:p>
            <a:pPr algn="ctr"/>
            <a:r>
              <a:rPr lang="pl-PL" sz="3200" dirty="0" smtClean="0">
                <a:solidFill>
                  <a:schemeClr val="bg1"/>
                </a:solidFill>
                <a:latin typeface="Century Gothic" pitchFamily="34" charset="0"/>
                <a:cs typeface="Times New Roman" panose="02020603050405020304" pitchFamily="18" charset="0"/>
              </a:rPr>
              <a:t>INFRASTRUKTURY I BUDOWNICTWA</a:t>
            </a:r>
            <a:endParaRPr lang="pl-PL" sz="3200" dirty="0">
              <a:solidFill>
                <a:schemeClr val="bg1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0264877" y="74292"/>
            <a:ext cx="1818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bg1">
                    <a:alpha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mib.gov.pl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4055807" y="2674828"/>
            <a:ext cx="4080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smtClean="0">
                <a:solidFill>
                  <a:schemeClr val="bg1">
                    <a:alpha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mib.gov.pl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132861" y="90018"/>
            <a:ext cx="5649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dirty="0" smtClean="0">
                <a:solidFill>
                  <a:schemeClr val="bg1">
                    <a:alpha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mib.gov.pl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9250983" y="5528921"/>
            <a:ext cx="2644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chemeClr val="bg1">
                    <a:alpha val="2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mib.gov.pl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37175" y="3237336"/>
            <a:ext cx="1219199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4000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KODEKS URBANISTYCZNO-BUDOWLANY</a:t>
            </a:r>
          </a:p>
          <a:p>
            <a:pPr algn="ctr">
              <a:lnSpc>
                <a:spcPct val="150000"/>
              </a:lnSpc>
            </a:pPr>
            <a:endParaRPr lang="pl-PL" sz="2800" dirty="0" smtClean="0">
              <a:solidFill>
                <a:schemeClr val="bg1"/>
              </a:solidFill>
              <a:latin typeface="Century Gothic" pitchFamily="34" charset="0"/>
              <a:cs typeface="Times New Roman" pitchFamily="18" charset="0"/>
            </a:endParaRPr>
          </a:p>
          <a:p>
            <a:pPr algn="ctr"/>
            <a:endParaRPr lang="pl-PL" b="1" dirty="0" smtClean="0">
              <a:solidFill>
                <a:schemeClr val="bg1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914775" y="16412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389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Podobny obraz"/>
          <p:cNvPicPr>
            <a:picLocks noChangeAspect="1" noChangeArrowheads="1"/>
          </p:cNvPicPr>
          <p:nvPr/>
        </p:nvPicPr>
        <p:blipFill>
          <a:blip r:embed="rId2" cstate="print"/>
          <a:srcRect b="16260"/>
          <a:stretch>
            <a:fillRect/>
          </a:stretch>
        </p:blipFill>
        <p:spPr bwMode="auto">
          <a:xfrm>
            <a:off x="13447" y="0"/>
            <a:ext cx="12192000" cy="6858000"/>
          </a:xfrm>
          <a:prstGeom prst="rect">
            <a:avLst/>
          </a:prstGeom>
          <a:noFill/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5B85-8984-4082-9403-1B12865898AB}" type="slidenum">
              <a:rPr lang="pl-PL" smtClean="0">
                <a:solidFill>
                  <a:srgbClr val="17365D">
                    <a:tint val="75000"/>
                  </a:srgbClr>
                </a:solidFill>
              </a:rPr>
              <a:pPr/>
              <a:t>10</a:t>
            </a:fld>
            <a:endParaRPr lang="pl-PL">
              <a:solidFill>
                <a:srgbClr val="17365D">
                  <a:tint val="75000"/>
                </a:srgbClr>
              </a:solidFill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312318294"/>
              </p:ext>
            </p:extLst>
          </p:nvPr>
        </p:nvGraphicFramePr>
        <p:xfrm>
          <a:off x="577908" y="2294626"/>
          <a:ext cx="10998745" cy="4458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Prostokąt 16"/>
          <p:cNvSpPr/>
          <p:nvPr/>
        </p:nvSpPr>
        <p:spPr>
          <a:xfrm>
            <a:off x="1980213" y="462142"/>
            <a:ext cx="10216551" cy="117319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1940943" y="594615"/>
            <a:ext cx="97241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ZAWÓD URBANISTY</a:t>
            </a:r>
          </a:p>
          <a:p>
            <a:pPr lvl="0" algn="ctr"/>
            <a:endParaRPr lang="pl-PL" sz="2400" dirty="0" smtClean="0">
              <a:solidFill>
                <a:schemeClr val="tx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" name="Strzałka w dół 18"/>
          <p:cNvSpPr/>
          <p:nvPr/>
        </p:nvSpPr>
        <p:spPr>
          <a:xfrm>
            <a:off x="5624433" y="5072340"/>
            <a:ext cx="577970" cy="58658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756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odobny obraz"/>
          <p:cNvPicPr>
            <a:picLocks noChangeAspect="1" noChangeArrowheads="1"/>
          </p:cNvPicPr>
          <p:nvPr/>
        </p:nvPicPr>
        <p:blipFill>
          <a:blip r:embed="rId2" cstate="print"/>
          <a:srcRect b="1626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5B85-8984-4082-9403-1B12865898AB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1980213" y="1902684"/>
            <a:ext cx="10216551" cy="117319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1940943" y="2190425"/>
            <a:ext cx="9724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3200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PROCES INWESTYCYJNY</a:t>
            </a:r>
          </a:p>
          <a:p>
            <a:pPr lvl="0" algn="ctr"/>
            <a:endParaRPr lang="pl-PL" sz="2400" dirty="0" smtClean="0">
              <a:solidFill>
                <a:schemeClr val="tx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95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Podobny obraz"/>
          <p:cNvPicPr>
            <a:picLocks noChangeAspect="1" noChangeArrowheads="1"/>
          </p:cNvPicPr>
          <p:nvPr/>
        </p:nvPicPr>
        <p:blipFill>
          <a:blip r:embed="rId2" cstate="print"/>
          <a:srcRect b="1626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9404" y="1988840"/>
            <a:ext cx="10561173" cy="425956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pl-PL" sz="2400" b="1" dirty="0" smtClean="0">
              <a:latin typeface="+mj-lt"/>
            </a:endParaRPr>
          </a:p>
          <a:p>
            <a:pPr marL="82296" indent="0" algn="just">
              <a:buNone/>
            </a:pPr>
            <a:endParaRPr lang="pl-PL" sz="2400" dirty="0">
              <a:latin typeface="+mj-lt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5B85-8984-4082-9403-1B12865898AB}" type="slidenum">
              <a:rPr lang="pl-PL" smtClean="0"/>
              <a:pPr/>
              <a:t>12</a:t>
            </a:fld>
            <a:endParaRPr lang="pl-PL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1159592" y="2018586"/>
          <a:ext cx="9131721" cy="4525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pole tekstowe 14"/>
          <p:cNvSpPr txBox="1"/>
          <p:nvPr/>
        </p:nvSpPr>
        <p:spPr>
          <a:xfrm>
            <a:off x="1312211" y="2299794"/>
            <a:ext cx="1802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Kategoria</a:t>
            </a:r>
          </a:p>
          <a:p>
            <a:pPr lvl="0" algn="ctr"/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1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1273104" y="5366701"/>
            <a:ext cx="1859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Kategorie</a:t>
            </a:r>
          </a:p>
          <a:p>
            <a:pPr lvl="0" algn="ctr"/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3-6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1317963" y="3832419"/>
            <a:ext cx="1802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Kategoria</a:t>
            </a:r>
          </a:p>
          <a:p>
            <a:pPr lvl="0" algn="ctr"/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2</a:t>
            </a:r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1980213" y="462142"/>
            <a:ext cx="10216551" cy="117319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1940943" y="534233"/>
            <a:ext cx="97241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KATEGORIE INWESTYCJI</a:t>
            </a:r>
          </a:p>
          <a:p>
            <a:pPr algn="ctr"/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tryb uzyskania zgody inwestycyjnej, wymogi projektowe, zasady prowadzenia robót budowlanych</a:t>
            </a:r>
          </a:p>
          <a:p>
            <a:pPr lvl="0" algn="ctr"/>
            <a:endParaRPr lang="pl-PL" sz="2400" dirty="0" smtClean="0">
              <a:solidFill>
                <a:schemeClr val="tx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17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Podobny obraz"/>
          <p:cNvPicPr>
            <a:picLocks noChangeAspect="1" noChangeArrowheads="1"/>
          </p:cNvPicPr>
          <p:nvPr/>
        </p:nvPicPr>
        <p:blipFill>
          <a:blip r:embed="rId2" cstate="print"/>
          <a:srcRect b="1626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9404" y="1988840"/>
            <a:ext cx="10561173" cy="425956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pl-PL" sz="2400" b="1" dirty="0" smtClean="0">
              <a:solidFill>
                <a:srgbClr val="FF0000"/>
              </a:solidFill>
              <a:latin typeface="+mj-lt"/>
            </a:endParaRPr>
          </a:p>
          <a:p>
            <a:pPr marL="82296" indent="0" algn="just">
              <a:buNone/>
            </a:pPr>
            <a:endParaRPr lang="pl-PL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5B85-8984-4082-9403-1B12865898AB}" type="slidenum">
              <a:rPr lang="pl-PL"/>
              <a:pPr/>
              <a:t>13</a:t>
            </a:fld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1980213" y="462142"/>
            <a:ext cx="10216551" cy="117319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1940943" y="534233"/>
            <a:ext cx="97241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800" dirty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KATEGORIE INWESTYCJI </a:t>
            </a:r>
            <a:endParaRPr lang="pl-PL" sz="2800" dirty="0" smtClean="0">
              <a:solidFill>
                <a:schemeClr val="tx1">
                  <a:lumMod val="50000"/>
                </a:schemeClr>
              </a:solidFill>
              <a:latin typeface="Century Gothic" pitchFamily="34" charset="0"/>
            </a:endParaRPr>
          </a:p>
          <a:p>
            <a:pPr lvl="0" algn="ctr"/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dom </a:t>
            </a:r>
            <a:r>
              <a:rPr lang="pl-PL" sz="2800" dirty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jednorodzinny</a:t>
            </a:r>
          </a:p>
          <a:p>
            <a:pPr lvl="0" algn="ctr"/>
            <a:endParaRPr lang="pl-PL" sz="2400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427600"/>
              </p:ext>
            </p:extLst>
          </p:nvPr>
        </p:nvGraphicFramePr>
        <p:xfrm>
          <a:off x="209551" y="1733546"/>
          <a:ext cx="11725274" cy="489986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00588"/>
                <a:gridCol w="2232393"/>
                <a:gridCol w="2005918"/>
                <a:gridCol w="2016703"/>
                <a:gridCol w="2038272"/>
                <a:gridCol w="1531400"/>
              </a:tblGrid>
              <a:tr h="485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Century Gothic" panose="020B0502020202020204" pitchFamily="34" charset="0"/>
                        </a:rPr>
                        <a:t>Kategoria </a:t>
                      </a:r>
                      <a:r>
                        <a:rPr lang="pl-PL" sz="1600" dirty="0" smtClean="0">
                          <a:latin typeface="Century Gothic" panose="020B0502020202020204" pitchFamily="34" charset="0"/>
                        </a:rPr>
                        <a:t>1</a:t>
                      </a:r>
                      <a:endParaRPr lang="pl-PL" sz="1600" dirty="0"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Century Gothic" panose="020B0502020202020204" pitchFamily="34" charset="0"/>
                        </a:rPr>
                        <a:t>Kategoria 2</a:t>
                      </a:r>
                      <a:endParaRPr lang="pl-PL" sz="1600" dirty="0"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Century Gothic" panose="020B0502020202020204" pitchFamily="34" charset="0"/>
                        </a:rPr>
                        <a:t>Kategoria 3</a:t>
                      </a:r>
                      <a:endParaRPr lang="pl-PL" sz="1600" dirty="0"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Century Gothic" panose="020B0502020202020204" pitchFamily="34" charset="0"/>
                        </a:rPr>
                        <a:t>Kategoria 4</a:t>
                      </a:r>
                      <a:endParaRPr lang="pl-PL" sz="1600" dirty="0"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Century Gothic" panose="020B0502020202020204" pitchFamily="34" charset="0"/>
                        </a:rPr>
                        <a:t>Kategoria 5</a:t>
                      </a:r>
                      <a:endParaRPr lang="pl-PL" sz="1600" dirty="0"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Century Gothic" panose="020B0502020202020204" pitchFamily="34" charset="0"/>
                        </a:rPr>
                        <a:t>Kategoria 6</a:t>
                      </a:r>
                      <a:endParaRPr lang="pl-PL" sz="1600" dirty="0"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14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dirty="0">
                          <a:latin typeface="Century Gothic" panose="020B0502020202020204" pitchFamily="34" charset="0"/>
                        </a:rPr>
                        <a:t>Budowa </a:t>
                      </a:r>
                      <a:r>
                        <a:rPr lang="pl-PL" sz="1600" b="1" i="0" dirty="0" smtClean="0"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pl-PL" sz="1600" b="1" i="0" dirty="0" smtClean="0">
                          <a:latin typeface="Century Gothic" panose="020B0502020202020204" pitchFamily="34" charset="0"/>
                        </a:rPr>
                      </a:br>
                      <a:r>
                        <a:rPr lang="pl-PL" sz="1100" b="1" i="0" dirty="0" smtClean="0"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pl-PL" sz="1100" b="1" i="0" dirty="0">
                          <a:latin typeface="Century Gothic" panose="020B0502020202020204" pitchFamily="34" charset="0"/>
                        </a:rPr>
                        <a:t>do 250 m</a:t>
                      </a:r>
                      <a:r>
                        <a:rPr lang="pl-PL" sz="1100" b="1" i="0" baseline="30000" dirty="0"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pl-PL" sz="1100" b="1" i="0" dirty="0">
                          <a:latin typeface="Century Gothic" panose="020B0502020202020204" pitchFamily="34" charset="0"/>
                        </a:rPr>
                        <a:t> powierzchni całkowitej)</a:t>
                      </a:r>
                      <a:endParaRPr lang="pl-PL" sz="16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dirty="0">
                          <a:latin typeface="Century Gothic" panose="020B0502020202020204" pitchFamily="34" charset="0"/>
                        </a:rPr>
                        <a:t>Budowa </a:t>
                      </a:r>
                      <a:r>
                        <a:rPr lang="pl-PL" sz="1600" b="1" i="0" dirty="0" smtClean="0"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pl-PL" sz="1600" b="1" i="0" dirty="0" smtClean="0">
                          <a:latin typeface="Century Gothic" panose="020B0502020202020204" pitchFamily="34" charset="0"/>
                        </a:rPr>
                      </a:br>
                      <a:r>
                        <a:rPr lang="pl-PL" sz="1100" b="1" i="0" dirty="0" smtClean="0">
                          <a:latin typeface="Century Gothic" panose="020B0502020202020204" pitchFamily="34" charset="0"/>
                        </a:rPr>
                        <a:t>(od </a:t>
                      </a:r>
                      <a:r>
                        <a:rPr lang="pl-PL" sz="1100" b="1" i="0" dirty="0">
                          <a:latin typeface="Century Gothic" panose="020B0502020202020204" pitchFamily="34" charset="0"/>
                        </a:rPr>
                        <a:t>250 </a:t>
                      </a:r>
                      <a:r>
                        <a:rPr lang="pl-PL" sz="1100" b="1" i="0" dirty="0" smtClean="0"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lang="pl-PL" sz="1100" b="1" i="0" baseline="30000" dirty="0" smtClean="0"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pl-PL" sz="1100" b="1" i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pl-PL" sz="1100" b="1" i="0" dirty="0">
                          <a:latin typeface="Century Gothic" panose="020B0502020202020204" pitchFamily="34" charset="0"/>
                        </a:rPr>
                        <a:t>powierzchni całkowitej)</a:t>
                      </a:r>
                      <a:endParaRPr lang="pl-PL" sz="16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97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dirty="0">
                          <a:latin typeface="Century Gothic" panose="020B0502020202020204" pitchFamily="34" charset="0"/>
                        </a:rPr>
                        <a:t>Rozbudowa lub nadbudowa </a:t>
                      </a:r>
                      <a:r>
                        <a:rPr lang="pl-PL" sz="1600" b="1" i="0" dirty="0" smtClean="0"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pl-PL" sz="1600" b="1" i="0" dirty="0" smtClean="0">
                          <a:latin typeface="Century Gothic" panose="020B0502020202020204" pitchFamily="34" charset="0"/>
                        </a:rPr>
                      </a:br>
                      <a:r>
                        <a:rPr lang="pl-PL" sz="1100" b="1" i="0" dirty="0" smtClean="0">
                          <a:latin typeface="Century Gothic" panose="020B0502020202020204" pitchFamily="34" charset="0"/>
                        </a:rPr>
                        <a:t>(do 250 m</a:t>
                      </a:r>
                      <a:r>
                        <a:rPr lang="pl-PL" sz="1100" b="1" i="0" baseline="30000" dirty="0" smtClean="0"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pl-PL" sz="1100" b="1" i="0" dirty="0" smtClean="0">
                          <a:latin typeface="Century Gothic" panose="020B0502020202020204" pitchFamily="34" charset="0"/>
                        </a:rPr>
                        <a:t>)</a:t>
                      </a:r>
                      <a:endParaRPr lang="pl-PL" sz="16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dirty="0">
                          <a:latin typeface="Century Gothic" panose="020B0502020202020204" pitchFamily="34" charset="0"/>
                        </a:rPr>
                        <a:t>Rozbudowa lub nadbudowa </a:t>
                      </a:r>
                      <a:r>
                        <a:rPr lang="pl-PL" sz="1600" b="1" i="0" dirty="0" smtClean="0"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pl-PL" sz="1600" b="1" i="0" dirty="0" smtClean="0">
                          <a:latin typeface="Century Gothic" panose="020B0502020202020204" pitchFamily="34" charset="0"/>
                        </a:rPr>
                      </a:br>
                      <a:r>
                        <a:rPr lang="pl-PL" sz="1100" b="1" i="0" dirty="0" smtClean="0">
                          <a:latin typeface="Century Gothic" panose="020B0502020202020204" pitchFamily="34" charset="0"/>
                        </a:rPr>
                        <a:t>(od 250 m</a:t>
                      </a:r>
                      <a:r>
                        <a:rPr lang="pl-PL" sz="1100" b="1" i="0" baseline="30000" dirty="0" smtClean="0"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pl-PL" sz="1100" b="1" i="0" dirty="0" smtClean="0">
                          <a:latin typeface="Century Gothic" panose="020B0502020202020204" pitchFamily="34" charset="0"/>
                        </a:rPr>
                        <a:t>)</a:t>
                      </a:r>
                      <a:endParaRPr lang="pl-PL" sz="16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i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96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dirty="0">
                          <a:latin typeface="Century Gothic" panose="020B0502020202020204" pitchFamily="34" charset="0"/>
                        </a:rPr>
                        <a:t>Przebudowa </a:t>
                      </a:r>
                      <a:r>
                        <a:rPr lang="pl-PL" sz="1600" b="1" i="0" dirty="0" smtClean="0"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pl-PL" sz="1600" b="1" i="0" dirty="0" smtClean="0">
                          <a:latin typeface="Century Gothic" panose="020B0502020202020204" pitchFamily="34" charset="0"/>
                        </a:rPr>
                      </a:br>
                      <a:r>
                        <a:rPr lang="pl-PL" sz="1100" b="1" i="0" dirty="0" smtClean="0"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pl-PL" sz="1100" b="1" i="0" dirty="0">
                          <a:latin typeface="Century Gothic" panose="020B0502020202020204" pitchFamily="34" charset="0"/>
                        </a:rPr>
                        <a:t>inna niż w kategorii 2)</a:t>
                      </a:r>
                      <a:endParaRPr lang="pl-PL" sz="16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dirty="0">
                          <a:latin typeface="Century Gothic" panose="020B0502020202020204" pitchFamily="34" charset="0"/>
                        </a:rPr>
                        <a:t>Przebudowa: </a:t>
                      </a:r>
                      <a:br>
                        <a:rPr lang="pl-PL" sz="1600" b="1" i="0" dirty="0">
                          <a:latin typeface="Century Gothic" panose="020B0502020202020204" pitchFamily="34" charset="0"/>
                        </a:rPr>
                      </a:br>
                      <a:r>
                        <a:rPr lang="pl-PL" sz="1100" b="1" i="0" dirty="0">
                          <a:latin typeface="Century Gothic" panose="020B0502020202020204" pitchFamily="34" charset="0"/>
                        </a:rPr>
                        <a:t>1) elementów konstrukcyjnych </a:t>
                      </a:r>
                      <a:endParaRPr lang="pl-PL" sz="1600" b="1" i="0" dirty="0"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dirty="0">
                          <a:latin typeface="Century Gothic" panose="020B0502020202020204" pitchFamily="34" charset="0"/>
                        </a:rPr>
                        <a:t>2)  przegród zewnętrznych</a:t>
                      </a:r>
                      <a:endParaRPr lang="pl-PL" sz="16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i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85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dirty="0" smtClean="0">
                          <a:latin typeface="Century Gothic" panose="020B0502020202020204" pitchFamily="34" charset="0"/>
                        </a:rPr>
                        <a:t>Remont</a:t>
                      </a:r>
                      <a:endParaRPr lang="pl-PL" sz="16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7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>
                          <a:latin typeface="Century Gothic" panose="020B0502020202020204" pitchFamily="34" charset="0"/>
                        </a:rPr>
                        <a:t>Zmiana sposobu użytkowania </a:t>
                      </a:r>
                      <a:endParaRPr lang="pl-PL" sz="1600" b="1" i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14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dirty="0">
                          <a:latin typeface="Century Gothic" panose="020B0502020202020204" pitchFamily="34" charset="0"/>
                        </a:rPr>
                        <a:t>Odbudowa </a:t>
                      </a:r>
                      <a:r>
                        <a:rPr lang="pl-PL" sz="1600" b="1" i="0" dirty="0" smtClean="0"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pl-PL" sz="1600" b="1" i="0" dirty="0" smtClean="0">
                          <a:latin typeface="Century Gothic" panose="020B0502020202020204" pitchFamily="34" charset="0"/>
                        </a:rPr>
                      </a:br>
                      <a:r>
                        <a:rPr lang="pl-PL" sz="1100" b="1" i="0" dirty="0" smtClean="0">
                          <a:latin typeface="Century Gothic" panose="020B0502020202020204" pitchFamily="34" charset="0"/>
                        </a:rPr>
                        <a:t>o </a:t>
                      </a:r>
                      <a:r>
                        <a:rPr lang="pl-PL" sz="1100" b="1" i="0" dirty="0">
                          <a:latin typeface="Century Gothic" panose="020B0502020202020204" pitchFamily="34" charset="0"/>
                        </a:rPr>
                        <a:t>powierzchni całkowitej do 250 </a:t>
                      </a:r>
                      <a:r>
                        <a:rPr lang="pl-PL" sz="1100" b="1" i="0" dirty="0" smtClean="0"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lang="pl-PL" sz="1100" b="1" i="0" baseline="30000" dirty="0" smtClean="0">
                          <a:latin typeface="Century Gothic" panose="020B0502020202020204" pitchFamily="34" charset="0"/>
                        </a:rPr>
                        <a:t>2</a:t>
                      </a:r>
                      <a:endParaRPr lang="pl-PL" sz="16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dirty="0">
                          <a:latin typeface="Century Gothic" panose="020B0502020202020204" pitchFamily="34" charset="0"/>
                        </a:rPr>
                        <a:t>Odbudowa </a:t>
                      </a:r>
                      <a:r>
                        <a:rPr lang="pl-PL" sz="1600" b="1" i="0" dirty="0" smtClean="0"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pl-PL" sz="1600" b="1" i="0" dirty="0" smtClean="0">
                          <a:latin typeface="Century Gothic" panose="020B0502020202020204" pitchFamily="34" charset="0"/>
                        </a:rPr>
                      </a:br>
                      <a:r>
                        <a:rPr lang="pl-PL" sz="1100" b="1" i="0" dirty="0" smtClean="0">
                          <a:latin typeface="Century Gothic" panose="020B0502020202020204" pitchFamily="34" charset="0"/>
                        </a:rPr>
                        <a:t>o </a:t>
                      </a:r>
                      <a:r>
                        <a:rPr lang="pl-PL" sz="1100" b="1" i="0" dirty="0">
                          <a:latin typeface="Century Gothic" panose="020B0502020202020204" pitchFamily="34" charset="0"/>
                        </a:rPr>
                        <a:t>powierzchni całkowitej </a:t>
                      </a:r>
                      <a:r>
                        <a:rPr lang="pl-PL" sz="1100" b="1" i="0" dirty="0" smtClean="0">
                          <a:latin typeface="Century Gothic" panose="020B0502020202020204" pitchFamily="34" charset="0"/>
                        </a:rPr>
                        <a:t>od </a:t>
                      </a:r>
                      <a:r>
                        <a:rPr lang="pl-PL" sz="1100" b="1" i="0" dirty="0">
                          <a:latin typeface="Century Gothic" panose="020B0502020202020204" pitchFamily="34" charset="0"/>
                        </a:rPr>
                        <a:t>250 </a:t>
                      </a:r>
                      <a:r>
                        <a:rPr lang="pl-PL" sz="1100" b="1" i="0" dirty="0" smtClean="0"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lang="pl-PL" sz="1100" b="1" i="0" baseline="30000" dirty="0" smtClean="0">
                          <a:latin typeface="Century Gothic" panose="020B0502020202020204" pitchFamily="34" charset="0"/>
                        </a:rPr>
                        <a:t>2</a:t>
                      </a:r>
                      <a:endParaRPr lang="pl-PL" sz="16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85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dirty="0">
                          <a:latin typeface="Century Gothic" panose="020B0502020202020204" pitchFamily="34" charset="0"/>
                        </a:rPr>
                        <a:t>Rozbiórka</a:t>
                      </a:r>
                      <a:endParaRPr lang="pl-PL" sz="16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17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Podobny obraz"/>
          <p:cNvPicPr>
            <a:picLocks noChangeAspect="1" noChangeArrowheads="1"/>
          </p:cNvPicPr>
          <p:nvPr/>
        </p:nvPicPr>
        <p:blipFill>
          <a:blip r:embed="rId3" cstate="print"/>
          <a:srcRect b="16260"/>
          <a:stretch>
            <a:fillRect/>
          </a:stretch>
        </p:blipFill>
        <p:spPr bwMode="auto">
          <a:xfrm>
            <a:off x="0" y="-8792"/>
            <a:ext cx="12192000" cy="6858000"/>
          </a:xfrm>
          <a:prstGeom prst="rect">
            <a:avLst/>
          </a:prstGeom>
          <a:noFill/>
        </p:spPr>
      </p:pic>
      <p:sp>
        <p:nvSpPr>
          <p:cNvPr id="13" name="Symbol zastępczy zawartości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5B85-8984-4082-9403-1B12865898AB}" type="slidenum">
              <a:rPr lang="pl-PL" smtClean="0"/>
              <a:pPr/>
              <a:t>14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1980213" y="462142"/>
            <a:ext cx="10216551" cy="117319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1940943" y="594615"/>
            <a:ext cx="97241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ZGODA INWESTYCYJNA</a:t>
            </a:r>
          </a:p>
          <a:p>
            <a:pPr lvl="0" algn="ctr"/>
            <a:endParaRPr lang="pl-PL" sz="2400" dirty="0" smtClean="0">
              <a:solidFill>
                <a:schemeClr val="tx1">
                  <a:lumMod val="5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18" name="Diagram 17"/>
          <p:cNvGraphicFramePr/>
          <p:nvPr/>
        </p:nvGraphicFramePr>
        <p:xfrm>
          <a:off x="1704513" y="1716657"/>
          <a:ext cx="8802461" cy="4968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82782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odobny obraz"/>
          <p:cNvPicPr>
            <a:picLocks noChangeAspect="1" noChangeArrowheads="1"/>
          </p:cNvPicPr>
          <p:nvPr/>
        </p:nvPicPr>
        <p:blipFill>
          <a:blip r:embed="rId2" cstate="print"/>
          <a:srcRect b="1626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5B85-8984-4082-9403-1B12865898AB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1980213" y="1902684"/>
            <a:ext cx="10216551" cy="117319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1940943" y="2190425"/>
            <a:ext cx="9724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3200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INWESTYCJE CELU PUBLICZNEGO</a:t>
            </a:r>
          </a:p>
          <a:p>
            <a:pPr lvl="0" algn="ctr"/>
            <a:endParaRPr lang="pl-PL" sz="2400" dirty="0" smtClean="0">
              <a:solidFill>
                <a:schemeClr val="tx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95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odobny obraz"/>
          <p:cNvPicPr>
            <a:picLocks noChangeAspect="1" noChangeArrowheads="1"/>
          </p:cNvPicPr>
          <p:nvPr/>
        </p:nvPicPr>
        <p:blipFill>
          <a:blip r:embed="rId3" cstate="print"/>
          <a:srcRect b="1626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5B85-8984-4082-9403-1B12865898AB}" type="slidenum">
              <a:rPr lang="pl-PL" smtClean="0"/>
              <a:pPr/>
              <a:t>16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1980213" y="462142"/>
            <a:ext cx="10216551" cy="117319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1940943" y="594615"/>
            <a:ext cx="97241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POSZERZONY KATALOG CELÓW PUBLICZNYCH</a:t>
            </a:r>
          </a:p>
          <a:p>
            <a:pPr lvl="0" algn="ctr"/>
            <a:endParaRPr lang="pl-PL" sz="2800" dirty="0" smtClean="0">
              <a:solidFill>
                <a:schemeClr val="tx1">
                  <a:lumMod val="50000"/>
                </a:schemeClr>
              </a:solidFill>
              <a:latin typeface="Century Gothic" pitchFamily="34" charset="0"/>
            </a:endParaRPr>
          </a:p>
          <a:p>
            <a:pPr lvl="0" algn="ctr"/>
            <a:endParaRPr lang="pl-PL" sz="2400" dirty="0" smtClean="0">
              <a:solidFill>
                <a:schemeClr val="tx1">
                  <a:lumMod val="5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684259881"/>
              </p:ext>
            </p:extLst>
          </p:nvPr>
        </p:nvGraphicFramePr>
        <p:xfrm>
          <a:off x="1640827" y="1768410"/>
          <a:ext cx="7440617" cy="4951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0" name="Diagram 19"/>
          <p:cNvGraphicFramePr/>
          <p:nvPr/>
        </p:nvGraphicFramePr>
        <p:xfrm>
          <a:off x="7538637" y="2059722"/>
          <a:ext cx="2925204" cy="481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07170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odobny obraz"/>
          <p:cNvPicPr>
            <a:picLocks noChangeAspect="1" noChangeArrowheads="1"/>
          </p:cNvPicPr>
          <p:nvPr/>
        </p:nvPicPr>
        <p:blipFill>
          <a:blip r:embed="rId3" cstate="print"/>
          <a:srcRect b="1626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5B85-8984-4082-9403-1B12865898AB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1980213" y="462142"/>
            <a:ext cx="10216551" cy="117319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1940943" y="594615"/>
            <a:ext cx="9724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INWESTYCJE CELU PUBLICZNEGO - SYSTEM</a:t>
            </a:r>
            <a:endParaRPr lang="pl-PL" sz="2400" dirty="0" smtClean="0">
              <a:solidFill>
                <a:schemeClr val="tx1">
                  <a:lumMod val="5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37837862"/>
              </p:ext>
            </p:extLst>
          </p:nvPr>
        </p:nvGraphicFramePr>
        <p:xfrm>
          <a:off x="284672" y="2553419"/>
          <a:ext cx="11662913" cy="3501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7170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Podobny obraz"/>
          <p:cNvPicPr>
            <a:picLocks noChangeAspect="1" noChangeArrowheads="1"/>
          </p:cNvPicPr>
          <p:nvPr/>
        </p:nvPicPr>
        <p:blipFill>
          <a:blip r:embed="rId3" cstate="print"/>
          <a:srcRect b="1626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5B85-8984-4082-9403-1B12865898AB}" type="slidenum">
              <a:rPr lang="pl-PL" smtClean="0"/>
              <a:pPr/>
              <a:t>18</a:t>
            </a:fld>
            <a:endParaRPr lang="pl-PL"/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572276120"/>
              </p:ext>
            </p:extLst>
          </p:nvPr>
        </p:nvGraphicFramePr>
        <p:xfrm>
          <a:off x="-527733" y="2553420"/>
          <a:ext cx="2222063" cy="339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Prostokąt 14"/>
          <p:cNvSpPr/>
          <p:nvPr/>
        </p:nvSpPr>
        <p:spPr>
          <a:xfrm>
            <a:off x="1980213" y="462142"/>
            <a:ext cx="10216551" cy="117319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1940943" y="534233"/>
            <a:ext cx="97241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WYNIKI KONSULTACJI PUBLICZNYCH - PROCEDURY </a:t>
            </a:r>
          </a:p>
          <a:p>
            <a:pPr lvl="0" algn="ctr"/>
            <a:endParaRPr lang="pl-PL" sz="2400" dirty="0" smtClean="0">
              <a:solidFill>
                <a:schemeClr val="tx1">
                  <a:lumMod val="5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904311977"/>
              </p:ext>
            </p:extLst>
          </p:nvPr>
        </p:nvGraphicFramePr>
        <p:xfrm>
          <a:off x="223125" y="2699237"/>
          <a:ext cx="11662913" cy="2397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15654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Podobny obraz"/>
          <p:cNvPicPr>
            <a:picLocks noChangeAspect="1" noChangeArrowheads="1"/>
          </p:cNvPicPr>
          <p:nvPr/>
        </p:nvPicPr>
        <p:blipFill>
          <a:blip r:embed="rId3" cstate="print"/>
          <a:srcRect b="1626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5B85-8984-4082-9403-1B12865898AB}" type="slidenum">
              <a:rPr lang="pl-PL" smtClean="0"/>
              <a:pPr/>
              <a:t>19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1980213" y="462142"/>
            <a:ext cx="10216551" cy="108530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1940943" y="534233"/>
            <a:ext cx="97241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WYNIKI KONSULTACJI PUBLICZNYCH - inwestycje liniowe</a:t>
            </a:r>
          </a:p>
          <a:p>
            <a:pPr lvl="0" algn="ctr"/>
            <a:endParaRPr lang="pl-PL" sz="2400" dirty="0" smtClean="0">
              <a:solidFill>
                <a:schemeClr val="tx1">
                  <a:lumMod val="5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183141268"/>
              </p:ext>
            </p:extLst>
          </p:nvPr>
        </p:nvGraphicFramePr>
        <p:xfrm>
          <a:off x="825500" y="1658565"/>
          <a:ext cx="10901363" cy="5047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5654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6" descr="Podobny obraz"/>
          <p:cNvPicPr>
            <a:picLocks noChangeAspect="1" noChangeArrowheads="1"/>
          </p:cNvPicPr>
          <p:nvPr/>
        </p:nvPicPr>
        <p:blipFill>
          <a:blip r:embed="rId2" cstate="print"/>
          <a:srcRect b="16260"/>
          <a:stretch>
            <a:fillRect/>
          </a:stretch>
        </p:blipFill>
        <p:spPr bwMode="auto">
          <a:xfrm>
            <a:off x="-8626" y="0"/>
            <a:ext cx="12192000" cy="6858000"/>
          </a:xfrm>
          <a:prstGeom prst="rect">
            <a:avLst/>
          </a:prstGeom>
          <a:noFill/>
        </p:spPr>
      </p:pic>
      <p:sp>
        <p:nvSpPr>
          <p:cNvPr id="53250" name="AutoShape 2" descr="https://image.freepik.com/free-vector/grey-triangles-background_23-21474942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3252" name="AutoShape 4" descr="https://image.freepik.com/free-vector/grey-triangles-background_23-21474942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1980213" y="462142"/>
            <a:ext cx="10216551" cy="117319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966822" y="631851"/>
            <a:ext cx="9724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KODEKS URBANISTYCZNO-BUDOWLANY</a:t>
            </a:r>
            <a:endParaRPr lang="pl-PL" sz="2800" dirty="0">
              <a:solidFill>
                <a:schemeClr val="tx1">
                  <a:lumMod val="5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219975" y="2025854"/>
          <a:ext cx="10462688" cy="4466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1760468" y="2625392"/>
            <a:ext cx="1720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/>
              <a:t>ETAP I</a:t>
            </a:r>
            <a:endParaRPr lang="pl-PL" sz="44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1746020" y="4976171"/>
            <a:ext cx="1720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/>
              <a:t>ETAP II</a:t>
            </a:r>
            <a:endParaRPr lang="pl-PL" sz="4400" dirty="0"/>
          </a:p>
        </p:txBody>
      </p:sp>
      <p:sp>
        <p:nvSpPr>
          <p:cNvPr id="10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5125"/>
          </a:xfrm>
        </p:spPr>
        <p:txBody>
          <a:bodyPr/>
          <a:lstStyle/>
          <a:p>
            <a:fld id="{53885B85-8984-4082-9403-1B12865898AB}" type="slidenum">
              <a:rPr lang="pl-PL" smtClean="0"/>
              <a:pPr/>
              <a:t>2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Podobny obraz"/>
          <p:cNvPicPr>
            <a:picLocks noChangeAspect="1" noChangeArrowheads="1"/>
          </p:cNvPicPr>
          <p:nvPr/>
        </p:nvPicPr>
        <p:blipFill>
          <a:blip r:embed="rId2" cstate="print"/>
          <a:srcRect b="1626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9404" y="1988840"/>
            <a:ext cx="10561173" cy="425956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pl-PL" sz="2400" b="1" dirty="0" smtClean="0">
              <a:latin typeface="+mj-lt"/>
            </a:endParaRPr>
          </a:p>
          <a:p>
            <a:pPr marL="82296" indent="0" algn="just">
              <a:buNone/>
            </a:pPr>
            <a:endParaRPr lang="pl-PL" sz="2400" dirty="0">
              <a:latin typeface="+mj-lt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5B85-8984-4082-9403-1B12865898AB}" type="slidenum">
              <a:rPr lang="pl-PL" smtClean="0"/>
              <a:pPr/>
              <a:t>20</a:t>
            </a:fld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1980213" y="462142"/>
            <a:ext cx="10216551" cy="117319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1940943" y="534233"/>
            <a:ext cx="9724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REFORMA ORGANÓW ADMINISTRACJI – </a:t>
            </a:r>
            <a:b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pl-PL" sz="2800" dirty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regulacja w odrębnej </a:t>
            </a:r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ustawie</a:t>
            </a:r>
            <a:endParaRPr lang="pl-PL" sz="2800" dirty="0">
              <a:solidFill>
                <a:schemeClr val="tx1">
                  <a:lumMod val="5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162476126"/>
              </p:ext>
            </p:extLst>
          </p:nvPr>
        </p:nvGraphicFramePr>
        <p:xfrm>
          <a:off x="1104181" y="1809223"/>
          <a:ext cx="10023894" cy="4315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781586138"/>
              </p:ext>
            </p:extLst>
          </p:nvPr>
        </p:nvGraphicFramePr>
        <p:xfrm>
          <a:off x="540594" y="4701393"/>
          <a:ext cx="5584166" cy="1932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8" name="Strzałka w dół 27"/>
          <p:cNvSpPr/>
          <p:nvPr/>
        </p:nvSpPr>
        <p:spPr>
          <a:xfrm rot="5400000">
            <a:off x="6071748" y="5462037"/>
            <a:ext cx="465816" cy="366222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417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odobny obraz"/>
          <p:cNvPicPr>
            <a:picLocks noChangeAspect="1" noChangeArrowheads="1"/>
          </p:cNvPicPr>
          <p:nvPr/>
        </p:nvPicPr>
        <p:blipFill>
          <a:blip r:embed="rId2" cstate="print"/>
          <a:srcRect b="1626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5B85-8984-4082-9403-1B12865898AB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1980213" y="1902684"/>
            <a:ext cx="10216551" cy="117319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1915050" y="1992027"/>
            <a:ext cx="10034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3200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REJESTR URBANISTYCZNO-BUDOWLANY</a:t>
            </a:r>
          </a:p>
          <a:p>
            <a:pPr lvl="0" algn="ctr"/>
            <a:endParaRPr lang="pl-PL" sz="2400" dirty="0" smtClean="0">
              <a:solidFill>
                <a:schemeClr val="tx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95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Podobny obraz"/>
          <p:cNvPicPr>
            <a:picLocks noChangeAspect="1" noChangeArrowheads="1"/>
          </p:cNvPicPr>
          <p:nvPr/>
        </p:nvPicPr>
        <p:blipFill>
          <a:blip r:embed="rId2" cstate="print"/>
          <a:srcRect b="1626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5B85-8984-4082-9403-1B12865898AB}" type="slidenum">
              <a:rPr lang="pl-PL" smtClean="0"/>
              <a:pPr/>
              <a:t>22</a:t>
            </a:fld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1980213" y="462142"/>
            <a:ext cx="10216551" cy="117319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1940943" y="534233"/>
            <a:ext cx="97241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DOSTĘP DO INFORMACJI</a:t>
            </a:r>
          </a:p>
          <a:p>
            <a:pPr lvl="0" algn="ctr"/>
            <a:endParaRPr lang="pl-PL" sz="2400" dirty="0" smtClean="0">
              <a:solidFill>
                <a:schemeClr val="tx1">
                  <a:lumMod val="5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781586138"/>
              </p:ext>
            </p:extLst>
          </p:nvPr>
        </p:nvGraphicFramePr>
        <p:xfrm>
          <a:off x="540594" y="4701393"/>
          <a:ext cx="5584166" cy="1932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8" cstate="print"/>
          <a:srcRect l="-19" t="37188" r="15821"/>
          <a:stretch/>
        </p:blipFill>
        <p:spPr>
          <a:xfrm>
            <a:off x="652463" y="3770313"/>
            <a:ext cx="5973762" cy="28670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9" cstate="print"/>
          <a:srcRect b="14605"/>
          <a:stretch>
            <a:fillRect/>
          </a:stretch>
        </p:blipFill>
        <p:spPr>
          <a:xfrm>
            <a:off x="353654" y="2423248"/>
            <a:ext cx="2950263" cy="20452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66651" y="2409854"/>
            <a:ext cx="1878012" cy="12509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11" cstate="print"/>
          <a:srcRect l="30813"/>
          <a:stretch/>
        </p:blipFill>
        <p:spPr bwMode="auto">
          <a:xfrm>
            <a:off x="7608888" y="1150938"/>
            <a:ext cx="4291012" cy="324961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11" cstate="print"/>
          <a:srcRect l="2590" t="46591" r="69556" b="8423"/>
          <a:stretch/>
        </p:blipFill>
        <p:spPr bwMode="auto">
          <a:xfrm>
            <a:off x="9496425" y="1800225"/>
            <a:ext cx="2044700" cy="173037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851900" y="3652838"/>
            <a:ext cx="3048000" cy="14954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0" name="Prostokąt 29"/>
          <p:cNvSpPr/>
          <p:nvPr/>
        </p:nvSpPr>
        <p:spPr>
          <a:xfrm>
            <a:off x="6600561" y="3068469"/>
            <a:ext cx="83708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5400" dirty="0">
                <a:latin typeface="Century Gothic" pitchFamily="34" charset="0"/>
              </a:rPr>
              <a:t>vs</a:t>
            </a:r>
            <a:endParaRPr lang="pl-PL" sz="2000" dirty="0">
              <a:latin typeface="Century Gothic" pitchFamily="34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7582212" y="5322498"/>
            <a:ext cx="35976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dirty="0">
                <a:latin typeface="Century Gothic" pitchFamily="34" charset="0"/>
              </a:rPr>
              <a:t>Dostęp do dokumentów </a:t>
            </a:r>
          </a:p>
          <a:p>
            <a:pPr algn="ctr">
              <a:defRPr/>
            </a:pPr>
            <a:r>
              <a:rPr lang="pl-PL" sz="2000" dirty="0">
                <a:latin typeface="Century Gothic" pitchFamily="34" charset="0"/>
              </a:rPr>
              <a:t>i przystępnych informacji  </a:t>
            </a:r>
          </a:p>
          <a:p>
            <a:pPr algn="ctr">
              <a:defRPr/>
            </a:pPr>
            <a:r>
              <a:rPr lang="pl-PL" sz="2000" dirty="0">
                <a:latin typeface="Century Gothic" pitchFamily="34" charset="0"/>
              </a:rPr>
              <a:t>z własnego komputera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638362" y="1613132"/>
            <a:ext cx="48394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000" dirty="0">
                <a:latin typeface="Century Gothic" pitchFamily="34" charset="0"/>
              </a:rPr>
              <a:t>Wiele wizyt w wielu urzędach </a:t>
            </a:r>
            <a:br>
              <a:rPr lang="pl-PL" sz="2000" dirty="0">
                <a:latin typeface="Century Gothic" pitchFamily="34" charset="0"/>
              </a:rPr>
            </a:br>
            <a:r>
              <a:rPr lang="pl-PL" sz="2000" dirty="0">
                <a:latin typeface="Century Gothic" pitchFamily="34" charset="0"/>
              </a:rPr>
              <a:t>i niezrozumiałe dokumenty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417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Podobny obraz"/>
          <p:cNvPicPr>
            <a:picLocks noChangeAspect="1" noChangeArrowheads="1"/>
          </p:cNvPicPr>
          <p:nvPr/>
        </p:nvPicPr>
        <p:blipFill>
          <a:blip r:embed="rId2" cstate="print"/>
          <a:srcRect b="1626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5B85-8984-4082-9403-1B12865898AB}" type="slidenum">
              <a:rPr lang="pl-PL" smtClean="0"/>
              <a:pPr/>
              <a:t>23</a:t>
            </a:fld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1980213" y="462142"/>
            <a:ext cx="10216551" cy="117319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1940943" y="534233"/>
            <a:ext cx="97241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REJESTR URBANISTYCZNO-BUDOWLANY</a:t>
            </a:r>
          </a:p>
          <a:p>
            <a:pPr lvl="0" algn="ctr"/>
            <a:endParaRPr lang="pl-PL" sz="2400" dirty="0" smtClean="0">
              <a:solidFill>
                <a:schemeClr val="tx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1" name="Symbol zastępczy zawartości 2"/>
          <p:cNvSpPr>
            <a:spLocks noGrp="1"/>
          </p:cNvSpPr>
          <p:nvPr/>
        </p:nvSpPr>
        <p:spPr bwMode="auto">
          <a:xfrm>
            <a:off x="147428" y="2130486"/>
            <a:ext cx="4726497" cy="386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l-PL" altLang="pl-PL" sz="2800" dirty="0" smtClean="0">
                <a:latin typeface="Century Gothic" pitchFamily="34" charset="0"/>
              </a:rPr>
              <a:t>System teleinformatyczny </a:t>
            </a:r>
            <a:r>
              <a:rPr lang="pl-PL" altLang="pl-PL" sz="2000" dirty="0" smtClean="0">
                <a:latin typeface="Century Gothic" pitchFamily="34" charset="0"/>
              </a:rPr>
              <a:t>zapewniający efektywny </a:t>
            </a:r>
            <a:r>
              <a:rPr lang="pl-PL" altLang="pl-PL" sz="2000" dirty="0">
                <a:latin typeface="Century Gothic" pitchFamily="34" charset="0"/>
              </a:rPr>
              <a:t>dostęp </a:t>
            </a:r>
            <a:r>
              <a:rPr lang="pl-PL" altLang="pl-PL" sz="2000" dirty="0" smtClean="0">
                <a:latin typeface="Century Gothic" pitchFamily="34" charset="0"/>
              </a:rPr>
              <a:t>do danych </a:t>
            </a:r>
            <a:r>
              <a:rPr lang="pl-PL" altLang="pl-PL" sz="2000" dirty="0">
                <a:latin typeface="Century Gothic" pitchFamily="34" charset="0"/>
              </a:rPr>
              <a:t>i informacji dotyczących nieruchomości</a:t>
            </a:r>
            <a:r>
              <a:rPr lang="pl-PL" altLang="pl-PL" sz="2000" dirty="0" smtClean="0">
                <a:latin typeface="Century Gothic" pitchFamily="34" charset="0"/>
              </a:rPr>
              <a:t>, kształtowania </a:t>
            </a:r>
            <a:br>
              <a:rPr lang="pl-PL" altLang="pl-PL" sz="2000" dirty="0" smtClean="0">
                <a:latin typeface="Century Gothic" pitchFamily="34" charset="0"/>
              </a:rPr>
            </a:br>
            <a:r>
              <a:rPr lang="pl-PL" altLang="pl-PL" sz="2000" dirty="0" smtClean="0">
                <a:latin typeface="Century Gothic" pitchFamily="34" charset="0"/>
              </a:rPr>
              <a:t>i </a:t>
            </a:r>
            <a:r>
              <a:rPr lang="pl-PL" altLang="pl-PL" sz="2000" dirty="0">
                <a:latin typeface="Century Gothic" pitchFamily="34" charset="0"/>
              </a:rPr>
              <a:t>realizacji polityki przestrzennej </a:t>
            </a:r>
            <a:r>
              <a:rPr lang="pl-PL" altLang="pl-PL" sz="2000" dirty="0" smtClean="0">
                <a:latin typeface="Century Gothic" pitchFamily="34" charset="0"/>
              </a:rPr>
              <a:t>oraz </a:t>
            </a:r>
            <a:r>
              <a:rPr lang="pl-PL" altLang="pl-PL" sz="2000" dirty="0">
                <a:latin typeface="Century Gothic" pitchFamily="34" charset="0"/>
              </a:rPr>
              <a:t/>
            </a:r>
            <a:br>
              <a:rPr lang="pl-PL" altLang="pl-PL" sz="2000" dirty="0">
                <a:latin typeface="Century Gothic" pitchFamily="34" charset="0"/>
              </a:rPr>
            </a:br>
            <a:r>
              <a:rPr lang="pl-PL" altLang="pl-PL" sz="2000" dirty="0">
                <a:latin typeface="Century Gothic" pitchFamily="34" charset="0"/>
              </a:rPr>
              <a:t>procesu inwestycyjno-budowlanego </a:t>
            </a:r>
            <a:r>
              <a:rPr lang="pl-PL" altLang="pl-PL" sz="2000" dirty="0" smtClean="0">
                <a:latin typeface="Century Gothic" pitchFamily="34" charset="0"/>
              </a:rPr>
              <a:t>w </a:t>
            </a:r>
            <a:r>
              <a:rPr lang="pl-PL" altLang="pl-PL" sz="2000" dirty="0">
                <a:latin typeface="Century Gothic" pitchFamily="34" charset="0"/>
              </a:rPr>
              <a:t>celu </a:t>
            </a:r>
            <a:r>
              <a:rPr lang="pl-PL" altLang="pl-PL" sz="2000" dirty="0" smtClean="0">
                <a:latin typeface="Century Gothic" pitchFamily="34" charset="0"/>
              </a:rPr>
              <a:t>upowszechnienia </a:t>
            </a:r>
            <a:r>
              <a:rPr lang="pl-PL" altLang="pl-PL" sz="2000" dirty="0">
                <a:latin typeface="Century Gothic" pitchFamily="34" charset="0"/>
              </a:rPr>
              <a:t>informacji </a:t>
            </a:r>
            <a:r>
              <a:rPr lang="pl-PL" altLang="pl-PL" sz="2000" dirty="0" smtClean="0">
                <a:latin typeface="Century Gothic" pitchFamily="34" charset="0"/>
              </a:rPr>
              <a:t/>
            </a:r>
            <a:br>
              <a:rPr lang="pl-PL" altLang="pl-PL" sz="2000" dirty="0" smtClean="0">
                <a:latin typeface="Century Gothic" pitchFamily="34" charset="0"/>
              </a:rPr>
            </a:br>
            <a:r>
              <a:rPr lang="pl-PL" altLang="pl-PL" sz="2000" dirty="0" smtClean="0">
                <a:latin typeface="Century Gothic" pitchFamily="34" charset="0"/>
              </a:rPr>
              <a:t>i </a:t>
            </a:r>
            <a:r>
              <a:rPr lang="pl-PL" altLang="pl-PL" sz="2000" dirty="0">
                <a:latin typeface="Century Gothic" pitchFamily="34" charset="0"/>
              </a:rPr>
              <a:t>ułatwienie dostępu do nich </a:t>
            </a:r>
            <a:r>
              <a:rPr lang="pl-PL" altLang="pl-PL" sz="2000" dirty="0" smtClean="0">
                <a:latin typeface="Century Gothic" pitchFamily="34" charset="0"/>
              </a:rPr>
              <a:t>oraz wzmocnienia </a:t>
            </a:r>
            <a:r>
              <a:rPr lang="pl-PL" altLang="pl-PL" sz="2000" dirty="0">
                <a:latin typeface="Century Gothic" pitchFamily="34" charset="0"/>
              </a:rPr>
              <a:t>partycypacji </a:t>
            </a:r>
            <a:r>
              <a:rPr lang="pl-PL" altLang="pl-PL" sz="2000" dirty="0" smtClean="0">
                <a:latin typeface="Century Gothic" pitchFamily="34" charset="0"/>
              </a:rPr>
              <a:t>społecznej</a:t>
            </a:r>
            <a:endParaRPr lang="pl-PL" altLang="pl-PL" sz="2400" dirty="0">
              <a:latin typeface="Century Gothic" pitchFamily="34" charset="0"/>
            </a:endParaRPr>
          </a:p>
        </p:txBody>
      </p:sp>
      <p:pic>
        <p:nvPicPr>
          <p:cNvPr id="26" name="Obraz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2703" y="1688074"/>
            <a:ext cx="4503393" cy="454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4278174968"/>
              </p:ext>
            </p:extLst>
          </p:nvPr>
        </p:nvGraphicFramePr>
        <p:xfrm>
          <a:off x="9450690" y="1245887"/>
          <a:ext cx="2462361" cy="1738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3240939801"/>
              </p:ext>
            </p:extLst>
          </p:nvPr>
        </p:nvGraphicFramePr>
        <p:xfrm>
          <a:off x="9447821" y="3140805"/>
          <a:ext cx="2462361" cy="1738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1182257472"/>
              </p:ext>
            </p:extLst>
          </p:nvPr>
        </p:nvGraphicFramePr>
        <p:xfrm>
          <a:off x="9453574" y="4992601"/>
          <a:ext cx="2462361" cy="1738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2" name="Symbol zastępczy numeru slajdu 3"/>
          <p:cNvSpPr txBox="1">
            <a:spLocks/>
          </p:cNvSpPr>
          <p:nvPr/>
        </p:nvSpPr>
        <p:spPr>
          <a:xfrm>
            <a:off x="9090025" y="63611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885B85-8984-4082-9403-1B12865898AB}" type="slidenum">
              <a:rPr lang="pl-PL" smtClean="0"/>
              <a:pPr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417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Podobny obraz"/>
          <p:cNvPicPr>
            <a:picLocks noChangeAspect="1" noChangeArrowheads="1"/>
          </p:cNvPicPr>
          <p:nvPr/>
        </p:nvPicPr>
        <p:blipFill>
          <a:blip r:embed="rId2" cstate="print"/>
          <a:srcRect b="1626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5B85-8984-4082-9403-1B12865898AB}" type="slidenum">
              <a:rPr lang="pl-PL" smtClean="0"/>
              <a:pPr/>
              <a:t>24</a:t>
            </a:fld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1980213" y="462142"/>
            <a:ext cx="10216551" cy="117319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1940943" y="534233"/>
            <a:ext cx="9724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FUNKCJONOWANIE REJESTRU</a:t>
            </a:r>
            <a:endParaRPr lang="pl-PL" sz="2800" dirty="0">
              <a:solidFill>
                <a:schemeClr val="tx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1" name="Symbol zastępczy zawartości 2"/>
          <p:cNvSpPr>
            <a:spLocks noGrp="1"/>
          </p:cNvSpPr>
          <p:nvPr/>
        </p:nvSpPr>
        <p:spPr bwMode="auto">
          <a:xfrm>
            <a:off x="131388" y="2887268"/>
            <a:ext cx="2910164" cy="204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l-PL" altLang="pl-PL" dirty="0">
                <a:latin typeface="Century Gothic" pitchFamily="34" charset="0"/>
              </a:rPr>
              <a:t>Minister właściwy </a:t>
            </a:r>
            <a:r>
              <a:rPr lang="pl-PL" altLang="pl-PL" dirty="0" smtClean="0">
                <a:latin typeface="Century Gothic" pitchFamily="34" charset="0"/>
              </a:rPr>
              <a:t/>
            </a:r>
            <a:br>
              <a:rPr lang="pl-PL" altLang="pl-PL" dirty="0" smtClean="0">
                <a:latin typeface="Century Gothic" pitchFamily="34" charset="0"/>
              </a:rPr>
            </a:br>
            <a:r>
              <a:rPr lang="pl-PL" altLang="pl-PL" dirty="0" smtClean="0">
                <a:latin typeface="Century Gothic" pitchFamily="34" charset="0"/>
              </a:rPr>
              <a:t>ds</a:t>
            </a:r>
            <a:r>
              <a:rPr lang="pl-PL" altLang="pl-PL" dirty="0">
                <a:latin typeface="Century Gothic" pitchFamily="34" charset="0"/>
              </a:rPr>
              <a:t>. budownictwa, planowania </a:t>
            </a:r>
            <a:r>
              <a:rPr lang="pl-PL" altLang="pl-PL" dirty="0" smtClean="0">
                <a:latin typeface="Century Gothic" pitchFamily="34" charset="0"/>
              </a:rPr>
              <a:t/>
            </a:r>
            <a:br>
              <a:rPr lang="pl-PL" altLang="pl-PL" dirty="0" smtClean="0">
                <a:latin typeface="Century Gothic" pitchFamily="34" charset="0"/>
              </a:rPr>
            </a:br>
            <a:r>
              <a:rPr lang="pl-PL" altLang="pl-PL" dirty="0" smtClean="0">
                <a:latin typeface="Century Gothic" pitchFamily="34" charset="0"/>
              </a:rPr>
              <a:t>i </a:t>
            </a:r>
            <a:r>
              <a:rPr lang="pl-PL" altLang="pl-PL" dirty="0">
                <a:latin typeface="Century Gothic" pitchFamily="34" charset="0"/>
              </a:rPr>
              <a:t>zagospodarowania przestrzennego </a:t>
            </a:r>
            <a:r>
              <a:rPr lang="pl-PL" altLang="pl-PL" dirty="0" smtClean="0">
                <a:latin typeface="Century Gothic" pitchFamily="34" charset="0"/>
              </a:rPr>
              <a:t/>
            </a:r>
            <a:br>
              <a:rPr lang="pl-PL" altLang="pl-PL" dirty="0" smtClean="0">
                <a:latin typeface="Century Gothic" pitchFamily="34" charset="0"/>
              </a:rPr>
            </a:br>
            <a:r>
              <a:rPr lang="pl-PL" altLang="pl-PL" dirty="0" smtClean="0">
                <a:latin typeface="Century Gothic" pitchFamily="34" charset="0"/>
              </a:rPr>
              <a:t>oraz mieszkalnictwa</a:t>
            </a:r>
            <a:endParaRPr lang="pl-PL" altLang="pl-PL" dirty="0">
              <a:latin typeface="Century Gothic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8911996" y="2839275"/>
            <a:ext cx="29583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Century Gothic" pitchFamily="34" charset="0"/>
              </a:rPr>
              <a:t>Gminy, administracja rządowa </a:t>
            </a:r>
            <a:br>
              <a:rPr lang="pl-PL" dirty="0" smtClean="0">
                <a:latin typeface="Century Gothic" pitchFamily="34" charset="0"/>
              </a:rPr>
            </a:br>
            <a:r>
              <a:rPr lang="pl-PL" dirty="0" smtClean="0">
                <a:latin typeface="Century Gothic" pitchFamily="34" charset="0"/>
              </a:rPr>
              <a:t>i samorządowa </a:t>
            </a:r>
            <a:br>
              <a:rPr lang="pl-PL" dirty="0" smtClean="0">
                <a:latin typeface="Century Gothic" pitchFamily="34" charset="0"/>
              </a:rPr>
            </a:br>
            <a:r>
              <a:rPr lang="pl-PL" dirty="0" smtClean="0">
                <a:latin typeface="Century Gothic" pitchFamily="34" charset="0"/>
              </a:rPr>
              <a:t>w województwie, nadzór budowlany, administracja inwestycyjna i inni</a:t>
            </a:r>
            <a:endParaRPr lang="pl-PL" dirty="0">
              <a:latin typeface="Century Gothic" pitchFamily="34" charset="0"/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2688746" y="2738088"/>
            <a:ext cx="6318640" cy="2348262"/>
            <a:chOff x="2971120" y="2678832"/>
            <a:chExt cx="5914233" cy="2197968"/>
          </a:xfrm>
        </p:grpSpPr>
        <p:grpSp>
          <p:nvGrpSpPr>
            <p:cNvPr id="7" name="Grupa 6"/>
            <p:cNvGrpSpPr/>
            <p:nvPr/>
          </p:nvGrpSpPr>
          <p:grpSpPr>
            <a:xfrm>
              <a:off x="2971120" y="2678832"/>
              <a:ext cx="5914233" cy="2197968"/>
              <a:chOff x="3087371" y="2868898"/>
              <a:chExt cx="5914233" cy="2197968"/>
            </a:xfrm>
          </p:grpSpPr>
          <p:pic>
            <p:nvPicPr>
              <p:cNvPr id="13" name="Picture 6" descr="C:\Users\24GIS\Downloads\settings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9147" y="3502468"/>
                <a:ext cx="1157641" cy="1157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Schemat blokowy: dysk magnetyczny 13"/>
              <p:cNvSpPr/>
              <p:nvPr/>
            </p:nvSpPr>
            <p:spPr>
              <a:xfrm>
                <a:off x="4526108" y="2868898"/>
                <a:ext cx="3208462" cy="2197968"/>
              </a:xfrm>
              <a:prstGeom prst="flowChartMagneticDisk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chemeClr val="tx2"/>
                  </a:solidFill>
                </a:endParaRPr>
              </a:p>
            </p:txBody>
          </p:sp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>
                            <a14:foregroundMark x1="6935" y1="85111" x2="15975" y2="59222"/>
                            <a14:foregroundMark x1="21920" y1="61111" x2="24768" y2="51778"/>
                            <a14:foregroundMark x1="3591" y1="87000" x2="18824" y2="87889"/>
                            <a14:foregroundMark x1="21115" y1="92111" x2="89969" y2="90667"/>
                            <a14:foregroundMark x1="92755" y1="90222" x2="81176" y2="57333"/>
                            <a14:foregroundMark x1="63158" y1="47667" x2="63158" y2="47667"/>
                            <a14:foregroundMark x1="74985" y1="40667" x2="74985" y2="40667"/>
                            <a14:foregroundMark x1="69845" y1="25444" x2="69845" y2="25444"/>
                            <a14:foregroundMark x1="60805" y1="9778" x2="60805" y2="9778"/>
                            <a14:foregroundMark x1="29412" y1="18111" x2="29412" y2="18111"/>
                            <a14:foregroundMark x1="21362" y1="32889" x2="21362" y2="32889"/>
                            <a14:foregroundMark x1="31207" y1="41667" x2="31207" y2="41667"/>
                            <a14:foregroundMark x1="33684" y1="58778" x2="60186" y2="58444"/>
                            <a14:foregroundMark x1="60867" y1="58667" x2="79319" y2="58444"/>
                            <a14:foregroundMark x1="35108" y1="58667" x2="14056" y2="5877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7333" y="3860151"/>
                <a:ext cx="1945006" cy="108390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" descr="http://compass.ie/wordpress/wp-content/uploads/INSPIRE_logo_white_background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5493" y="3501922"/>
                <a:ext cx="1055365" cy="1014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pole tekstowe 16"/>
              <p:cNvSpPr txBox="1"/>
              <p:nvPr/>
            </p:nvSpPr>
            <p:spPr>
              <a:xfrm>
                <a:off x="4859701" y="2978400"/>
                <a:ext cx="25577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200" b="1" spc="50" dirty="0" smtClean="0">
                    <a:solidFill>
                      <a:schemeClr val="tx2"/>
                    </a:solidFill>
                    <a:latin typeface="Century Gothic" panose="020B0502020202020204" pitchFamily="34" charset="0"/>
                  </a:rPr>
                  <a:t>rejestr</a:t>
                </a:r>
                <a:r>
                  <a:rPr lang="pl-PL" sz="1200" b="1" dirty="0" smtClean="0"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  <a:solidFill>
                      <a:schemeClr val="tx2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pl-PL" sz="1200" b="1" spc="50" dirty="0">
                    <a:solidFill>
                      <a:schemeClr val="tx2"/>
                    </a:solidFill>
                    <a:latin typeface="Century Gothic" panose="020B0502020202020204" pitchFamily="34" charset="0"/>
                  </a:rPr>
                  <a:t>u</a:t>
                </a:r>
                <a:r>
                  <a:rPr lang="pl-PL" sz="1200" b="1" spc="50" dirty="0" smtClean="0">
                    <a:solidFill>
                      <a:schemeClr val="tx2"/>
                    </a:solidFill>
                    <a:latin typeface="Century Gothic" panose="020B0502020202020204" pitchFamily="34" charset="0"/>
                  </a:rPr>
                  <a:t>rbanistyczno-budowlany</a:t>
                </a:r>
                <a:endParaRPr lang="pl-PL" sz="1200" b="1" spc="50" dirty="0">
                  <a:solidFill>
                    <a:schemeClr val="tx2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" name="Strzałka w dół 19"/>
              <p:cNvSpPr/>
              <p:nvPr/>
            </p:nvSpPr>
            <p:spPr>
              <a:xfrm rot="16200000">
                <a:off x="3559907" y="3598176"/>
                <a:ext cx="452655" cy="775069"/>
              </a:xfrm>
              <a:prstGeom prst="downArrow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2" name="pole tekstowe 21"/>
              <p:cNvSpPr txBox="1"/>
              <p:nvPr/>
            </p:nvSpPr>
            <p:spPr>
              <a:xfrm>
                <a:off x="3087371" y="3282839"/>
                <a:ext cx="13977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200" b="1" spc="50" dirty="0" smtClean="0">
                    <a:solidFill>
                      <a:schemeClr val="tx2"/>
                    </a:solidFill>
                    <a:latin typeface="Century Gothic" panose="020B0502020202020204" pitchFamily="34" charset="0"/>
                  </a:rPr>
                  <a:t>administracja</a:t>
                </a:r>
                <a:endParaRPr lang="pl-PL" sz="1200" b="1" spc="50" dirty="0">
                  <a:solidFill>
                    <a:schemeClr val="tx2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" name="pole tekstowe 22"/>
              <p:cNvSpPr txBox="1"/>
              <p:nvPr/>
            </p:nvSpPr>
            <p:spPr>
              <a:xfrm>
                <a:off x="7772376" y="3270030"/>
                <a:ext cx="119534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200" b="1" spc="50" dirty="0">
                    <a:solidFill>
                      <a:schemeClr val="tx2"/>
                    </a:solidFill>
                    <a:latin typeface="Century Gothic" panose="020B0502020202020204" pitchFamily="34" charset="0"/>
                  </a:rPr>
                  <a:t>zasilanie</a:t>
                </a:r>
              </a:p>
            </p:txBody>
          </p:sp>
          <p:sp>
            <p:nvSpPr>
              <p:cNvPr id="24" name="pole tekstowe 23"/>
              <p:cNvSpPr txBox="1"/>
              <p:nvPr/>
            </p:nvSpPr>
            <p:spPr>
              <a:xfrm>
                <a:off x="7738382" y="4378199"/>
                <a:ext cx="12632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200" b="1" spc="50" dirty="0">
                    <a:solidFill>
                      <a:schemeClr val="tx2"/>
                    </a:solidFill>
                    <a:latin typeface="Century Gothic" panose="020B0502020202020204" pitchFamily="34" charset="0"/>
                  </a:rPr>
                  <a:t>aktualizacja</a:t>
                </a:r>
              </a:p>
            </p:txBody>
          </p:sp>
          <p:sp>
            <p:nvSpPr>
              <p:cNvPr id="30" name="pole tekstowe 29"/>
              <p:cNvSpPr txBox="1"/>
              <p:nvPr/>
            </p:nvSpPr>
            <p:spPr>
              <a:xfrm>
                <a:off x="3186378" y="4378200"/>
                <a:ext cx="119971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200" b="1" spc="50" dirty="0">
                    <a:solidFill>
                      <a:schemeClr val="tx2"/>
                    </a:solidFill>
                    <a:latin typeface="Century Gothic" panose="020B0502020202020204" pitchFamily="34" charset="0"/>
                  </a:rPr>
                  <a:t>zarządzanie</a:t>
                </a:r>
              </a:p>
            </p:txBody>
          </p:sp>
        </p:grpSp>
        <p:sp>
          <p:nvSpPr>
            <p:cNvPr id="38" name="Strzałka w dół 37"/>
            <p:cNvSpPr/>
            <p:nvPr/>
          </p:nvSpPr>
          <p:spPr>
            <a:xfrm rot="5400000" flipH="1">
              <a:off x="8027469" y="3408110"/>
              <a:ext cx="452655" cy="775069"/>
            </a:xfrm>
            <a:prstGeom prst="downArrow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43967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Podobny obraz"/>
          <p:cNvPicPr>
            <a:picLocks noChangeAspect="1" noChangeArrowheads="1"/>
          </p:cNvPicPr>
          <p:nvPr/>
        </p:nvPicPr>
        <p:blipFill>
          <a:blip r:embed="rId2" cstate="print"/>
          <a:srcRect b="1626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9404" y="1988840"/>
            <a:ext cx="10561173" cy="425956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pl-PL" sz="2400" b="1" dirty="0" smtClean="0">
              <a:latin typeface="+mj-lt"/>
            </a:endParaRPr>
          </a:p>
          <a:p>
            <a:pPr marL="82296" indent="0" algn="just">
              <a:buNone/>
            </a:pPr>
            <a:endParaRPr lang="pl-PL" sz="2400" dirty="0">
              <a:latin typeface="+mj-lt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5B85-8984-4082-9403-1B12865898AB}" type="slidenum">
              <a:rPr lang="pl-PL" smtClean="0"/>
              <a:pPr/>
              <a:t>25</a:t>
            </a:fld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1980213" y="462142"/>
            <a:ext cx="10216551" cy="117319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1940943" y="534233"/>
            <a:ext cx="97241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REJESTR URBANISTYCZNO-BUDOWLANY</a:t>
            </a:r>
          </a:p>
          <a:p>
            <a:pPr lvl="0" algn="ctr"/>
            <a:endParaRPr lang="pl-PL" sz="2400" dirty="0" smtClean="0">
              <a:solidFill>
                <a:schemeClr val="tx1">
                  <a:lumMod val="5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781586138"/>
              </p:ext>
            </p:extLst>
          </p:nvPr>
        </p:nvGraphicFramePr>
        <p:xfrm>
          <a:off x="540594" y="4701393"/>
          <a:ext cx="5584166" cy="1932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011929775"/>
              </p:ext>
            </p:extLst>
          </p:nvPr>
        </p:nvGraphicFramePr>
        <p:xfrm>
          <a:off x="905774" y="1906437"/>
          <a:ext cx="10765766" cy="4231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24417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dobny obraz"/>
          <p:cNvPicPr>
            <a:picLocks noChangeAspect="1" noChangeArrowheads="1"/>
          </p:cNvPicPr>
          <p:nvPr/>
        </p:nvPicPr>
        <p:blipFill>
          <a:blip r:embed="rId2" cstate="print"/>
          <a:srcRect b="16260"/>
          <a:stretch>
            <a:fillRect/>
          </a:stretch>
        </p:blipFill>
        <p:spPr bwMode="auto">
          <a:xfrm>
            <a:off x="0" y="-29749"/>
            <a:ext cx="12192000" cy="6858000"/>
          </a:xfrm>
          <a:prstGeom prst="rect">
            <a:avLst/>
          </a:prstGeom>
          <a:noFill/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5B85-8984-4082-9403-1B12865898AB}" type="slidenum">
              <a:rPr lang="pl-PL" smtClean="0"/>
              <a:pPr/>
              <a:t>26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1975449" y="3338320"/>
            <a:ext cx="10216551" cy="117319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940943" y="3399251"/>
            <a:ext cx="9739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800" dirty="0" smtClean="0">
                <a:solidFill>
                  <a:schemeClr val="accent2">
                    <a:lumMod val="10000"/>
                  </a:schemeClr>
                </a:solidFill>
                <a:latin typeface="Century Gothic" pitchFamily="34" charset="0"/>
              </a:rPr>
              <a:t>DZIĘKUJĘ ZA UWAGĘ</a:t>
            </a:r>
            <a:endParaRPr lang="pl-PL" sz="2000" dirty="0" smtClean="0">
              <a:solidFill>
                <a:schemeClr val="accent2">
                  <a:lumMod val="10000"/>
                </a:schemeClr>
              </a:solidFill>
              <a:latin typeface="Century Gothic" pitchFamily="34" charset="0"/>
            </a:endParaRPr>
          </a:p>
          <a:p>
            <a:pPr lvl="0" algn="ctr"/>
            <a:endParaRPr lang="pl-PL" sz="2000" dirty="0">
              <a:solidFill>
                <a:schemeClr val="accent2">
                  <a:lumMod val="1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04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" descr="Podobny obraz"/>
          <p:cNvPicPr>
            <a:picLocks noChangeAspect="1" noChangeArrowheads="1"/>
          </p:cNvPicPr>
          <p:nvPr/>
        </p:nvPicPr>
        <p:blipFill>
          <a:blip r:embed="rId7" cstate="print"/>
          <a:srcRect b="1626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1980213" y="462142"/>
            <a:ext cx="10216551" cy="117319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1940943" y="594615"/>
            <a:ext cx="97241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PRZEBIEG PROCESU LEGISLACYJNEGO</a:t>
            </a:r>
          </a:p>
          <a:p>
            <a:pPr lvl="0" algn="ctr"/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2017</a:t>
            </a:r>
            <a:endParaRPr lang="pl-PL" sz="2800" dirty="0">
              <a:solidFill>
                <a:schemeClr val="tx1">
                  <a:lumMod val="5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013525669"/>
              </p:ext>
            </p:extLst>
          </p:nvPr>
        </p:nvGraphicFramePr>
        <p:xfrm>
          <a:off x="290287" y="1604512"/>
          <a:ext cx="11389879" cy="5166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5125"/>
          </a:xfrm>
        </p:spPr>
        <p:txBody>
          <a:bodyPr/>
          <a:lstStyle/>
          <a:p>
            <a:fld id="{53885B85-8984-4082-9403-1B12865898AB}" type="slidenum">
              <a:rPr lang="pl-PL" smtClean="0"/>
              <a:pPr/>
              <a:t>3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Podobny obraz"/>
          <p:cNvPicPr>
            <a:picLocks noChangeAspect="1" noChangeArrowheads="1"/>
          </p:cNvPicPr>
          <p:nvPr/>
        </p:nvPicPr>
        <p:blipFill>
          <a:blip r:embed="rId3" cstate="print"/>
          <a:srcRect b="16260"/>
          <a:stretch>
            <a:fillRect/>
          </a:stretch>
        </p:blipFill>
        <p:spPr bwMode="auto">
          <a:xfrm>
            <a:off x="13447" y="0"/>
            <a:ext cx="12192000" cy="6858000"/>
          </a:xfrm>
          <a:prstGeom prst="rect">
            <a:avLst/>
          </a:prstGeom>
          <a:noFill/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5B85-8984-4082-9403-1B12865898AB}" type="slidenum">
              <a:rPr lang="pl-PL" smtClean="0"/>
              <a:pPr/>
              <a:t>4</a:t>
            </a:fld>
            <a:endParaRPr lang="pl-PL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600057072"/>
              </p:ext>
            </p:extLst>
          </p:nvPr>
        </p:nvGraphicFramePr>
        <p:xfrm>
          <a:off x="291983" y="1751163"/>
          <a:ext cx="11569336" cy="487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Prostokąt 16"/>
          <p:cNvSpPr/>
          <p:nvPr/>
        </p:nvSpPr>
        <p:spPr>
          <a:xfrm>
            <a:off x="1980213" y="462142"/>
            <a:ext cx="10216551" cy="117319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1940943" y="594615"/>
            <a:ext cx="97241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FILOZOFIA KODEKSU</a:t>
            </a:r>
          </a:p>
          <a:p>
            <a:pPr lvl="0" algn="ctr"/>
            <a:endParaRPr lang="pl-PL" sz="2400" dirty="0" smtClean="0">
              <a:solidFill>
                <a:schemeClr val="tx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Symbol zastępczy numeru slajdu 3"/>
          <p:cNvSpPr txBox="1">
            <a:spLocks/>
          </p:cNvSpPr>
          <p:nvPr/>
        </p:nvSpPr>
        <p:spPr>
          <a:xfrm>
            <a:off x="8890000" y="65087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885B85-8984-4082-9403-1B12865898AB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231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odobny obraz"/>
          <p:cNvPicPr>
            <a:picLocks noChangeAspect="1" noChangeArrowheads="1"/>
          </p:cNvPicPr>
          <p:nvPr/>
        </p:nvPicPr>
        <p:blipFill>
          <a:blip r:embed="rId2" cstate="print"/>
          <a:srcRect b="1626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5B85-8984-4082-9403-1B12865898AB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1980213" y="1902684"/>
            <a:ext cx="10216551" cy="117319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1940943" y="2190425"/>
            <a:ext cx="9724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3200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PLANOWANIE PRZESTRZENNE</a:t>
            </a:r>
          </a:p>
          <a:p>
            <a:pPr lvl="0" algn="ctr"/>
            <a:endParaRPr lang="pl-PL" sz="2400" dirty="0" smtClean="0">
              <a:solidFill>
                <a:schemeClr val="tx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95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odobny obraz"/>
          <p:cNvPicPr>
            <a:picLocks noChangeAspect="1" noChangeArrowheads="1"/>
          </p:cNvPicPr>
          <p:nvPr/>
        </p:nvPicPr>
        <p:blipFill>
          <a:blip r:embed="rId2" cstate="print"/>
          <a:srcRect b="1626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cxnSp>
        <p:nvCxnSpPr>
          <p:cNvPr id="6" name="Łącznik prostoliniowy 38"/>
          <p:cNvCxnSpPr>
            <a:cxnSpLocks noChangeShapeType="1"/>
          </p:cNvCxnSpPr>
          <p:nvPr/>
        </p:nvCxnSpPr>
        <p:spPr bwMode="auto">
          <a:xfrm flipV="1">
            <a:off x="1929238" y="2214102"/>
            <a:ext cx="6592888" cy="15875"/>
          </a:xfrm>
          <a:prstGeom prst="line">
            <a:avLst/>
          </a:prstGeom>
          <a:noFill/>
          <a:ln w="19050" algn="ctr">
            <a:solidFill>
              <a:srgbClr val="C4C7CE"/>
            </a:solidFill>
            <a:prstDash val="lgDash"/>
            <a:miter lim="800000"/>
            <a:headEnd/>
            <a:tailEnd type="none" w="lg" len="lg"/>
          </a:ln>
        </p:spPr>
      </p:cxnSp>
      <p:cxnSp>
        <p:nvCxnSpPr>
          <p:cNvPr id="7" name="Łącznik prostoliniowy 39"/>
          <p:cNvCxnSpPr>
            <a:cxnSpLocks noChangeShapeType="1"/>
          </p:cNvCxnSpPr>
          <p:nvPr/>
        </p:nvCxnSpPr>
        <p:spPr bwMode="auto">
          <a:xfrm>
            <a:off x="1929238" y="4446127"/>
            <a:ext cx="6592888" cy="0"/>
          </a:xfrm>
          <a:prstGeom prst="line">
            <a:avLst/>
          </a:prstGeom>
          <a:noFill/>
          <a:ln w="19050" algn="ctr">
            <a:solidFill>
              <a:srgbClr val="C4C7CE"/>
            </a:solidFill>
            <a:prstDash val="lgDash"/>
            <a:miter lim="800000"/>
            <a:headEnd/>
            <a:tailEnd type="none" w="lg" len="lg"/>
          </a:ln>
        </p:spPr>
      </p:cxnSp>
      <p:grpSp>
        <p:nvGrpSpPr>
          <p:cNvPr id="8" name="Grupa 40"/>
          <p:cNvGrpSpPr>
            <a:grpSpLocks/>
          </p:cNvGrpSpPr>
          <p:nvPr/>
        </p:nvGrpSpPr>
        <p:grpSpPr bwMode="auto">
          <a:xfrm>
            <a:off x="1268837" y="1421940"/>
            <a:ext cx="588965" cy="719137"/>
            <a:chOff x="1351356" y="1196752"/>
            <a:chExt cx="589104" cy="648072"/>
          </a:xfrm>
        </p:grpSpPr>
        <p:sp>
          <p:nvSpPr>
            <p:cNvPr id="9" name="Nawias klamrowy otwierający 8"/>
            <p:cNvSpPr/>
            <p:nvPr/>
          </p:nvSpPr>
          <p:spPr>
            <a:xfrm>
              <a:off x="1869005" y="1196752"/>
              <a:ext cx="71455" cy="648072"/>
            </a:xfrm>
            <a:prstGeom prst="leftBrace">
              <a:avLst/>
            </a:prstGeom>
            <a:noFill/>
            <a:ln w="19050" cap="flat" cmpd="sng" algn="ctr">
              <a:solidFill>
                <a:srgbClr val="0D5681"/>
              </a:solidFill>
              <a:prstDash val="solid"/>
              <a:miter lim="800000"/>
              <a:tailEnd type="none" w="lg" len="lg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pl-PL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1351356" y="1227407"/>
              <a:ext cx="461774" cy="585356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algn="ctr">
                <a:buClr>
                  <a:srgbClr val="0D5681"/>
                </a:buClr>
                <a:defRPr/>
              </a:pPr>
              <a:r>
                <a:rPr lang="pl-PL" kern="0" dirty="0">
                  <a:solidFill>
                    <a:prstClr val="black"/>
                  </a:solidFill>
                  <a:latin typeface="Century Gothic" pitchFamily="34" charset="0"/>
                  <a:cs typeface="Arial" pitchFamily="34" charset="0"/>
                </a:rPr>
                <a:t>kraj</a:t>
              </a:r>
            </a:p>
          </p:txBody>
        </p:sp>
      </p:grpSp>
      <p:sp>
        <p:nvSpPr>
          <p:cNvPr id="11" name="Nawias klamrowy otwierający 10"/>
          <p:cNvSpPr/>
          <p:nvPr/>
        </p:nvSpPr>
        <p:spPr>
          <a:xfrm>
            <a:off x="1808588" y="2285540"/>
            <a:ext cx="46038" cy="2087562"/>
          </a:xfrm>
          <a:prstGeom prst="leftBrace">
            <a:avLst/>
          </a:prstGeom>
          <a:noFill/>
          <a:ln w="19050" cap="flat" cmpd="sng" algn="ctr">
            <a:solidFill>
              <a:srgbClr val="0D5681"/>
            </a:solidFill>
            <a:prstDash val="solid"/>
            <a:miter lim="800000"/>
            <a:tailEnd type="none" w="lg" len="lg"/>
          </a:ln>
          <a:effectLst/>
        </p:spPr>
        <p:txBody>
          <a:bodyPr anchor="ctr"/>
          <a:lstStyle/>
          <a:p>
            <a:pPr algn="ctr">
              <a:defRPr/>
            </a:pPr>
            <a:endParaRPr lang="pl-PL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1268837" y="2450881"/>
            <a:ext cx="461665" cy="175688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>
              <a:buClr>
                <a:srgbClr val="0D5681"/>
              </a:buClr>
              <a:defRPr/>
            </a:pPr>
            <a:r>
              <a:rPr lang="pl-PL" dirty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województwo</a:t>
            </a:r>
          </a:p>
        </p:txBody>
      </p:sp>
      <p:grpSp>
        <p:nvGrpSpPr>
          <p:cNvPr id="14" name="Grupa 45"/>
          <p:cNvGrpSpPr>
            <a:grpSpLocks/>
          </p:cNvGrpSpPr>
          <p:nvPr/>
        </p:nvGrpSpPr>
        <p:grpSpPr bwMode="auto">
          <a:xfrm>
            <a:off x="1268838" y="4517565"/>
            <a:ext cx="585788" cy="2133600"/>
            <a:chOff x="360150" y="2964318"/>
            <a:chExt cx="585271" cy="3312368"/>
          </a:xfrm>
        </p:grpSpPr>
        <p:sp>
          <p:nvSpPr>
            <p:cNvPr id="15" name="Nawias klamrowy otwierający 14"/>
            <p:cNvSpPr/>
            <p:nvPr/>
          </p:nvSpPr>
          <p:spPr>
            <a:xfrm>
              <a:off x="899424" y="2964318"/>
              <a:ext cx="45997" cy="3312368"/>
            </a:xfrm>
            <a:prstGeom prst="leftBrace">
              <a:avLst/>
            </a:prstGeom>
            <a:noFill/>
            <a:ln w="19050" cap="flat" cmpd="sng" algn="ctr">
              <a:solidFill>
                <a:srgbClr val="0D5681"/>
              </a:solidFill>
              <a:prstDash val="solid"/>
              <a:miter lim="800000"/>
              <a:tailEnd type="none" w="lg" len="lg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pl-PL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pole tekstowe 15"/>
            <p:cNvSpPr txBox="1"/>
            <p:nvPr/>
          </p:nvSpPr>
          <p:spPr>
            <a:xfrm>
              <a:off x="360150" y="3989221"/>
              <a:ext cx="461258" cy="1255763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buClr>
                  <a:srgbClr val="0D5681"/>
                </a:buClr>
                <a:defRPr/>
              </a:pPr>
              <a:r>
                <a:rPr lang="pl-PL" kern="0" dirty="0">
                  <a:solidFill>
                    <a:prstClr val="black"/>
                  </a:solidFill>
                  <a:latin typeface="Century Gothic" pitchFamily="34" charset="0"/>
                  <a:cs typeface="Arial" pitchFamily="34" charset="0"/>
                </a:rPr>
                <a:t>gmina</a:t>
              </a:r>
            </a:p>
          </p:txBody>
        </p:sp>
      </p:grpSp>
      <p:sp>
        <p:nvSpPr>
          <p:cNvPr id="22" name="Prostokąt zaokrąglony 21"/>
          <p:cNvSpPr/>
          <p:nvPr/>
        </p:nvSpPr>
        <p:spPr>
          <a:xfrm>
            <a:off x="2826176" y="2358565"/>
            <a:ext cx="5495925" cy="539750"/>
          </a:xfrm>
          <a:prstGeom prst="roundRect">
            <a:avLst/>
          </a:prstGeom>
          <a:solidFill>
            <a:srgbClr val="0D568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l-PL" sz="1400" kern="0" dirty="0">
                <a:solidFill>
                  <a:prstClr val="white"/>
                </a:solidFill>
                <a:latin typeface="Century Gothic" pitchFamily="34" charset="0"/>
              </a:rPr>
              <a:t>Plan rozwoju przestrzennego województwa</a:t>
            </a:r>
          </a:p>
        </p:txBody>
      </p:sp>
      <p:cxnSp>
        <p:nvCxnSpPr>
          <p:cNvPr id="23" name="Łącznik prosty ze strzałką 56"/>
          <p:cNvCxnSpPr>
            <a:cxnSpLocks noChangeShapeType="1"/>
            <a:stCxn id="21" idx="2"/>
            <a:endCxn id="22" idx="0"/>
          </p:cNvCxnSpPr>
          <p:nvPr/>
        </p:nvCxnSpPr>
        <p:spPr bwMode="auto">
          <a:xfrm>
            <a:off x="5574138" y="2106152"/>
            <a:ext cx="0" cy="252413"/>
          </a:xfrm>
          <a:prstGeom prst="straightConnector1">
            <a:avLst/>
          </a:prstGeom>
          <a:noFill/>
          <a:ln w="19050" algn="ctr">
            <a:solidFill>
              <a:srgbClr val="0A4061"/>
            </a:solidFill>
            <a:miter lim="800000"/>
            <a:headEnd/>
            <a:tailEnd type="triangle" w="med" len="sm"/>
          </a:ln>
        </p:spPr>
      </p:cxnSp>
      <p:sp>
        <p:nvSpPr>
          <p:cNvPr id="24" name="Prostokąt zaokrąglony 23"/>
          <p:cNvSpPr/>
          <p:nvPr/>
        </p:nvSpPr>
        <p:spPr>
          <a:xfrm>
            <a:off x="2040363" y="3149140"/>
            <a:ext cx="2376488" cy="973137"/>
          </a:xfrm>
          <a:prstGeom prst="roundRect">
            <a:avLst/>
          </a:prstGeom>
          <a:solidFill>
            <a:srgbClr val="03A3C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l-PL" sz="1200" kern="0" dirty="0">
                <a:solidFill>
                  <a:prstClr val="white"/>
                </a:solidFill>
                <a:latin typeface="Century Gothic" pitchFamily="34" charset="0"/>
              </a:rPr>
              <a:t>Studium ramowe miejskich obszarów funkcjonalnych ośrodków wojewódzkich/ Studium ramowe związku metropolitalnego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616751" y="4649327"/>
            <a:ext cx="2033587" cy="539750"/>
          </a:xfrm>
          <a:prstGeom prst="roundRect">
            <a:avLst/>
          </a:prstGeom>
          <a:solidFill>
            <a:srgbClr val="03A3C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l-PL" sz="1200" kern="0" dirty="0">
                <a:solidFill>
                  <a:prstClr val="white"/>
                </a:solidFill>
                <a:latin typeface="Century Gothic" pitchFamily="34" charset="0"/>
              </a:rPr>
              <a:t>Studium rozwoju </a:t>
            </a:r>
            <a:br>
              <a:rPr lang="pl-PL" sz="1200" kern="0" dirty="0">
                <a:solidFill>
                  <a:prstClr val="white"/>
                </a:solidFill>
                <a:latin typeface="Century Gothic" pitchFamily="34" charset="0"/>
              </a:rPr>
            </a:br>
            <a:r>
              <a:rPr lang="pl-PL" sz="1200" kern="0" dirty="0">
                <a:solidFill>
                  <a:prstClr val="white"/>
                </a:solidFill>
                <a:latin typeface="Century Gothic" pitchFamily="34" charset="0"/>
              </a:rPr>
              <a:t>przestrzennego gminy</a:t>
            </a:r>
          </a:p>
        </p:txBody>
      </p:sp>
      <p:cxnSp>
        <p:nvCxnSpPr>
          <p:cNvPr id="26" name="Łącznik prosty ze strzałką 60"/>
          <p:cNvCxnSpPr>
            <a:cxnSpLocks noChangeShapeType="1"/>
            <a:endCxn id="24" idx="0"/>
          </p:cNvCxnSpPr>
          <p:nvPr/>
        </p:nvCxnSpPr>
        <p:spPr bwMode="auto">
          <a:xfrm>
            <a:off x="3229401" y="2898315"/>
            <a:ext cx="0" cy="250825"/>
          </a:xfrm>
          <a:prstGeom prst="straightConnector1">
            <a:avLst/>
          </a:prstGeom>
          <a:noFill/>
          <a:ln w="19050" algn="ctr">
            <a:solidFill>
              <a:srgbClr val="0A4061"/>
            </a:solidFill>
            <a:miter lim="800000"/>
            <a:headEnd/>
            <a:tailEnd type="triangle" w="med" len="sm"/>
          </a:ln>
        </p:spPr>
      </p:cxnSp>
      <p:cxnSp>
        <p:nvCxnSpPr>
          <p:cNvPr id="27" name="Łącznik prosty ze strzałką 61"/>
          <p:cNvCxnSpPr>
            <a:cxnSpLocks noChangeShapeType="1"/>
          </p:cNvCxnSpPr>
          <p:nvPr/>
        </p:nvCxnSpPr>
        <p:spPr bwMode="auto">
          <a:xfrm>
            <a:off x="4632751" y="2898315"/>
            <a:ext cx="0" cy="1751012"/>
          </a:xfrm>
          <a:prstGeom prst="straightConnector1">
            <a:avLst/>
          </a:prstGeom>
          <a:noFill/>
          <a:ln w="19050" algn="ctr">
            <a:solidFill>
              <a:srgbClr val="0A4061"/>
            </a:solidFill>
            <a:miter lim="800000"/>
            <a:headEnd/>
            <a:tailEnd type="triangle" w="med" len="sm"/>
          </a:ln>
        </p:spPr>
      </p:cxnSp>
      <p:sp>
        <p:nvSpPr>
          <p:cNvPr id="28" name="Prostokąt zaokrąglony 27"/>
          <p:cNvSpPr/>
          <p:nvPr/>
        </p:nvSpPr>
        <p:spPr>
          <a:xfrm>
            <a:off x="6763176" y="4649327"/>
            <a:ext cx="2032000" cy="539750"/>
          </a:xfrm>
          <a:prstGeom prst="roundRect">
            <a:avLst/>
          </a:prstGeom>
          <a:solidFill>
            <a:srgbClr val="03A3C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l-PL" sz="1200" kern="0" dirty="0">
                <a:solidFill>
                  <a:prstClr val="white"/>
                </a:solidFill>
                <a:latin typeface="Century Gothic" pitchFamily="34" charset="0"/>
              </a:rPr>
              <a:t>Miejscowe Przepisy Urbanistyczne</a:t>
            </a:r>
          </a:p>
        </p:txBody>
      </p:sp>
      <p:sp>
        <p:nvSpPr>
          <p:cNvPr id="29" name="Prostokąt zaokrąglony 28"/>
          <p:cNvSpPr/>
          <p:nvPr/>
        </p:nvSpPr>
        <p:spPr>
          <a:xfrm>
            <a:off x="4777213" y="5454190"/>
            <a:ext cx="2384425" cy="539750"/>
          </a:xfrm>
          <a:prstGeom prst="roundRect">
            <a:avLst/>
          </a:prstGeom>
          <a:solidFill>
            <a:srgbClr val="44546A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l-PL" sz="1200" kern="0" dirty="0">
                <a:solidFill>
                  <a:prstClr val="white"/>
                </a:solidFill>
                <a:latin typeface="Century Gothic" pitchFamily="34" charset="0"/>
              </a:rPr>
              <a:t>Miejscowy plan zagospodarowania przestrzennego</a:t>
            </a:r>
          </a:p>
        </p:txBody>
      </p:sp>
      <p:sp>
        <p:nvSpPr>
          <p:cNvPr id="30" name="Prostokąt zaokrąglony 29"/>
          <p:cNvSpPr/>
          <p:nvPr/>
        </p:nvSpPr>
        <p:spPr>
          <a:xfrm>
            <a:off x="5001051" y="6173327"/>
            <a:ext cx="1936750" cy="477838"/>
          </a:xfrm>
          <a:prstGeom prst="roundRect">
            <a:avLst/>
          </a:prstGeom>
          <a:solidFill>
            <a:srgbClr val="9CA2AE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l-PL" sz="1200" kern="0" dirty="0">
                <a:solidFill>
                  <a:prstClr val="white"/>
                </a:solidFill>
                <a:latin typeface="Century Gothic" pitchFamily="34" charset="0"/>
              </a:rPr>
              <a:t>Zgoda inwestycyjna</a:t>
            </a:r>
          </a:p>
        </p:txBody>
      </p:sp>
      <p:cxnSp>
        <p:nvCxnSpPr>
          <p:cNvPr id="32" name="Łącznik prosty ze strzałką 66"/>
          <p:cNvCxnSpPr>
            <a:cxnSpLocks noChangeShapeType="1"/>
            <a:stCxn id="29" idx="2"/>
            <a:endCxn id="30" idx="0"/>
          </p:cNvCxnSpPr>
          <p:nvPr/>
        </p:nvCxnSpPr>
        <p:spPr bwMode="auto">
          <a:xfrm>
            <a:off x="5969426" y="5993940"/>
            <a:ext cx="0" cy="179387"/>
          </a:xfrm>
          <a:prstGeom prst="straightConnector1">
            <a:avLst/>
          </a:prstGeom>
          <a:noFill/>
          <a:ln w="19050" algn="ctr">
            <a:solidFill>
              <a:srgbClr val="333F50"/>
            </a:solidFill>
            <a:miter lim="800000"/>
            <a:headEnd/>
            <a:tailEnd type="triangle" w="med" len="sm"/>
          </a:ln>
        </p:spPr>
      </p:cxnSp>
      <p:cxnSp>
        <p:nvCxnSpPr>
          <p:cNvPr id="33" name="Łącznik łamany 67"/>
          <p:cNvCxnSpPr>
            <a:cxnSpLocks noChangeShapeType="1"/>
            <a:stCxn id="25" idx="2"/>
            <a:endCxn id="30" idx="1"/>
          </p:cNvCxnSpPr>
          <p:nvPr/>
        </p:nvCxnSpPr>
        <p:spPr bwMode="auto">
          <a:xfrm rot="16200000" flipH="1">
            <a:off x="4204919" y="5616909"/>
            <a:ext cx="1223963" cy="368300"/>
          </a:xfrm>
          <a:prstGeom prst="bentConnector2">
            <a:avLst/>
          </a:prstGeom>
          <a:noFill/>
          <a:ln w="19050" algn="ctr">
            <a:solidFill>
              <a:srgbClr val="027A9B"/>
            </a:solidFill>
            <a:miter lim="800000"/>
            <a:headEnd/>
            <a:tailEnd type="triangle" w="med" len="sm"/>
          </a:ln>
        </p:spPr>
      </p:cxnSp>
      <p:cxnSp>
        <p:nvCxnSpPr>
          <p:cNvPr id="34" name="Łącznik łamany 68"/>
          <p:cNvCxnSpPr>
            <a:cxnSpLocks noChangeShapeType="1"/>
            <a:stCxn id="28" idx="2"/>
            <a:endCxn id="30" idx="3"/>
          </p:cNvCxnSpPr>
          <p:nvPr/>
        </p:nvCxnSpPr>
        <p:spPr bwMode="auto">
          <a:xfrm rot="5400000">
            <a:off x="6746905" y="5379974"/>
            <a:ext cx="1223169" cy="841375"/>
          </a:xfrm>
          <a:prstGeom prst="bentConnector2">
            <a:avLst/>
          </a:prstGeom>
          <a:noFill/>
          <a:ln w="19050" algn="ctr">
            <a:solidFill>
              <a:srgbClr val="027A9B"/>
            </a:solidFill>
            <a:miter lim="800000"/>
            <a:headEnd/>
            <a:tailEnd type="triangle" w="med" len="sm"/>
          </a:ln>
        </p:spPr>
      </p:cxnSp>
      <p:cxnSp>
        <p:nvCxnSpPr>
          <p:cNvPr id="35" name="Łącznik prosty ze strzałką 69"/>
          <p:cNvCxnSpPr>
            <a:cxnSpLocks noChangeShapeType="1"/>
          </p:cNvCxnSpPr>
          <p:nvPr/>
        </p:nvCxnSpPr>
        <p:spPr bwMode="auto">
          <a:xfrm>
            <a:off x="5226476" y="5189077"/>
            <a:ext cx="0" cy="265113"/>
          </a:xfrm>
          <a:prstGeom prst="straightConnector1">
            <a:avLst/>
          </a:prstGeom>
          <a:noFill/>
          <a:ln w="19050" algn="ctr">
            <a:solidFill>
              <a:srgbClr val="027A9B"/>
            </a:solidFill>
            <a:miter lim="800000"/>
            <a:headEnd/>
            <a:tailEnd type="triangle" w="med" len="sm"/>
          </a:ln>
        </p:spPr>
      </p:cxnSp>
      <p:sp>
        <p:nvSpPr>
          <p:cNvPr id="49" name="Prostokąt 48"/>
          <p:cNvSpPr/>
          <p:nvPr/>
        </p:nvSpPr>
        <p:spPr>
          <a:xfrm>
            <a:off x="1980213" y="462142"/>
            <a:ext cx="10216551" cy="93533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36" name="Łącznik prosty ze strzałką 36"/>
          <p:cNvCxnSpPr>
            <a:cxnSpLocks noChangeShapeType="1"/>
          </p:cNvCxnSpPr>
          <p:nvPr/>
        </p:nvCxnSpPr>
        <p:spPr bwMode="auto">
          <a:xfrm>
            <a:off x="4015213" y="4122277"/>
            <a:ext cx="0" cy="527050"/>
          </a:xfrm>
          <a:prstGeom prst="straightConnector1">
            <a:avLst/>
          </a:prstGeom>
          <a:noFill/>
          <a:ln w="19050" algn="ctr">
            <a:solidFill>
              <a:srgbClr val="0A4061"/>
            </a:solidFill>
            <a:miter lim="800000"/>
            <a:headEnd/>
            <a:tailEnd type="triangle" w="med" len="sm"/>
          </a:ln>
        </p:spPr>
      </p:cxnSp>
      <p:sp>
        <p:nvSpPr>
          <p:cNvPr id="50" name="pole tekstowe 49"/>
          <p:cNvSpPr txBox="1"/>
          <p:nvPr/>
        </p:nvSpPr>
        <p:spPr>
          <a:xfrm>
            <a:off x="1940943" y="594615"/>
            <a:ext cx="97241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PROJEKTOWANY SYSTEM PLANOWANIA</a:t>
            </a:r>
          </a:p>
          <a:p>
            <a:pPr lvl="0" algn="ctr"/>
            <a:endParaRPr lang="pl-PL" sz="2400" dirty="0" smtClean="0">
              <a:solidFill>
                <a:schemeClr val="tx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2826176" y="1564815"/>
            <a:ext cx="5495925" cy="541337"/>
          </a:xfrm>
          <a:prstGeom prst="roundRect">
            <a:avLst/>
          </a:prstGeom>
          <a:solidFill>
            <a:srgbClr val="0D5681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l-PL" sz="1400" kern="0" dirty="0">
                <a:solidFill>
                  <a:prstClr val="white"/>
                </a:solidFill>
                <a:latin typeface="Century Gothic" pitchFamily="34" charset="0"/>
              </a:rPr>
              <a:t>Krajowa Strategia Rozwoju Przestrzennego</a:t>
            </a:r>
          </a:p>
        </p:txBody>
      </p:sp>
      <p:sp>
        <p:nvSpPr>
          <p:cNvPr id="37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5125"/>
          </a:xfrm>
        </p:spPr>
        <p:txBody>
          <a:bodyPr/>
          <a:lstStyle/>
          <a:p>
            <a:fld id="{53885B85-8984-4082-9403-1B12865898AB}" type="slidenum">
              <a:rPr lang="pl-PL" smtClean="0"/>
              <a:pPr/>
              <a:t>6</a:t>
            </a:fld>
            <a:endParaRPr lang="pl-PL" dirty="0"/>
          </a:p>
        </p:txBody>
      </p:sp>
      <p:cxnSp>
        <p:nvCxnSpPr>
          <p:cNvPr id="38" name="Łącznik prosty ze strzałką 69"/>
          <p:cNvCxnSpPr>
            <a:cxnSpLocks noChangeShapeType="1"/>
            <a:stCxn id="25" idx="3"/>
            <a:endCxn id="28" idx="1"/>
          </p:cNvCxnSpPr>
          <p:nvPr/>
        </p:nvCxnSpPr>
        <p:spPr bwMode="auto">
          <a:xfrm>
            <a:off x="5650338" y="4919202"/>
            <a:ext cx="1112838" cy="0"/>
          </a:xfrm>
          <a:prstGeom prst="straightConnector1">
            <a:avLst/>
          </a:prstGeom>
          <a:noFill/>
          <a:ln w="19050" algn="ctr">
            <a:solidFill>
              <a:srgbClr val="027A9B"/>
            </a:solidFill>
            <a:miter lim="800000"/>
            <a:headEnd/>
            <a:tailEnd type="triangle" w="med" len="sm"/>
          </a:ln>
        </p:spPr>
      </p:cxnSp>
      <p:sp>
        <p:nvSpPr>
          <p:cNvPr id="44" name="Prostokąt zaokrąglony 43"/>
          <p:cNvSpPr/>
          <p:nvPr/>
        </p:nvSpPr>
        <p:spPr>
          <a:xfrm>
            <a:off x="9177814" y="1904769"/>
            <a:ext cx="2637033" cy="3416864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pl-PL" dirty="0"/>
              <a:t>Przepisy wprowadzające: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pl-PL" dirty="0" smtClean="0"/>
              <a:t>obecne </a:t>
            </a:r>
            <a:r>
              <a:rPr lang="pl-PL" altLang="pl-PL" dirty="0"/>
              <a:t>studium </a:t>
            </a:r>
            <a:br>
              <a:rPr lang="pl-PL" altLang="pl-PL" dirty="0"/>
            </a:br>
            <a:r>
              <a:rPr lang="pl-PL" altLang="pl-PL" dirty="0"/>
              <a:t>-&gt; studium rozwoju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altLang="pl-PL" dirty="0" smtClean="0"/>
              <a:t>obecne </a:t>
            </a:r>
            <a:r>
              <a:rPr lang="pl-PL" altLang="pl-PL" dirty="0"/>
              <a:t>plany miejscowe </a:t>
            </a:r>
            <a:br>
              <a:rPr lang="pl-PL" altLang="pl-PL" dirty="0"/>
            </a:br>
            <a:r>
              <a:rPr lang="pl-PL" altLang="pl-PL" dirty="0"/>
              <a:t>-&gt; plany miejscowe</a:t>
            </a:r>
          </a:p>
          <a:p>
            <a:pPr algn="ctr"/>
            <a:r>
              <a:rPr lang="pl-PL" altLang="pl-PL" dirty="0"/>
              <a:t>Akty obowiązujące przed </a:t>
            </a:r>
            <a:r>
              <a:rPr lang="pl-PL" altLang="pl-PL" dirty="0" smtClean="0"/>
              <a:t>dniem wejścia </a:t>
            </a:r>
            <a:br>
              <a:rPr lang="pl-PL" altLang="pl-PL" dirty="0" smtClean="0"/>
            </a:br>
            <a:r>
              <a:rPr lang="pl-PL" altLang="pl-PL" dirty="0" smtClean="0"/>
              <a:t>w życie Kodeksu </a:t>
            </a:r>
            <a:r>
              <a:rPr lang="pl-PL" altLang="pl-PL" dirty="0"/>
              <a:t>zachowują </a:t>
            </a:r>
            <a:r>
              <a:rPr lang="pl-PL" altLang="pl-PL" dirty="0" smtClean="0"/>
              <a:t>moc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18395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odobny obraz"/>
          <p:cNvPicPr>
            <a:picLocks noChangeAspect="1" noChangeArrowheads="1"/>
          </p:cNvPicPr>
          <p:nvPr/>
        </p:nvPicPr>
        <p:blipFill>
          <a:blip r:embed="rId2" cstate="print"/>
          <a:srcRect b="16260"/>
          <a:stretch>
            <a:fillRect/>
          </a:stretch>
        </p:blipFill>
        <p:spPr bwMode="auto">
          <a:xfrm>
            <a:off x="4764" y="0"/>
            <a:ext cx="12192000" cy="6858000"/>
          </a:xfrm>
          <a:prstGeom prst="rect">
            <a:avLst/>
          </a:prstGeom>
          <a:noFill/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5B85-8984-4082-9403-1B12865898AB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1980213" y="462142"/>
            <a:ext cx="10216551" cy="117319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1940943" y="594615"/>
            <a:ext cx="97241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LOKALNE PLANOWANIE PRZESTRZENNE</a:t>
            </a:r>
          </a:p>
          <a:p>
            <a:pPr lvl="0" algn="ctr"/>
            <a:endParaRPr lang="pl-PL" sz="2400" dirty="0" smtClean="0">
              <a:solidFill>
                <a:schemeClr val="tx1">
                  <a:lumMod val="5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69882934"/>
              </p:ext>
            </p:extLst>
          </p:nvPr>
        </p:nvGraphicFramePr>
        <p:xfrm>
          <a:off x="385312" y="2200994"/>
          <a:ext cx="11421375" cy="3501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395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Podobny obraz"/>
          <p:cNvPicPr>
            <a:picLocks noChangeAspect="1" noChangeArrowheads="1"/>
          </p:cNvPicPr>
          <p:nvPr/>
        </p:nvPicPr>
        <p:blipFill>
          <a:blip r:embed="rId2" cstate="print"/>
          <a:srcRect b="1626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5B85-8984-4082-9403-1B12865898AB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1980213" y="462142"/>
            <a:ext cx="10216551" cy="117319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1940943" y="594615"/>
            <a:ext cx="97241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OBSZARY ZORGANIZOWANEGO INWESTOWANIA</a:t>
            </a:r>
          </a:p>
          <a:p>
            <a:pPr lvl="0" algn="ctr"/>
            <a:endParaRPr lang="pl-PL" sz="2400" dirty="0" smtClean="0">
              <a:solidFill>
                <a:schemeClr val="tx1">
                  <a:lumMod val="5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244372469"/>
              </p:ext>
            </p:extLst>
          </p:nvPr>
        </p:nvGraphicFramePr>
        <p:xfrm>
          <a:off x="353683" y="2553419"/>
          <a:ext cx="11421375" cy="3501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135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Podobny obraz"/>
          <p:cNvPicPr>
            <a:picLocks noChangeAspect="1" noChangeArrowheads="1"/>
          </p:cNvPicPr>
          <p:nvPr/>
        </p:nvPicPr>
        <p:blipFill>
          <a:blip r:embed="rId2" cstate="print"/>
          <a:srcRect b="1626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5B85-8984-4082-9403-1B12865898AB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1980213" y="462142"/>
            <a:ext cx="10216551" cy="117319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1940943" y="594615"/>
            <a:ext cx="97241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FINANSE W URBANIZACJI</a:t>
            </a:r>
          </a:p>
          <a:p>
            <a:pPr lvl="0" algn="ctr"/>
            <a:endParaRPr lang="pl-PL" sz="2400" dirty="0" smtClean="0">
              <a:solidFill>
                <a:schemeClr val="tx1">
                  <a:lumMod val="5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904311977"/>
              </p:ext>
            </p:extLst>
          </p:nvPr>
        </p:nvGraphicFramePr>
        <p:xfrm>
          <a:off x="353683" y="2553419"/>
          <a:ext cx="11593902" cy="3501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trzałka w dół 6"/>
          <p:cNvSpPr/>
          <p:nvPr/>
        </p:nvSpPr>
        <p:spPr>
          <a:xfrm>
            <a:off x="1492370" y="3717993"/>
            <a:ext cx="405441" cy="43994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135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standardowy 1">
      <a:dk1>
        <a:srgbClr val="17365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D8D8D8"/>
      </a:accent2>
      <a:accent3>
        <a:srgbClr val="9BBB59"/>
      </a:accent3>
      <a:accent4>
        <a:srgbClr val="8DB3E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iestandardowy 1">
    <a:dk1>
      <a:srgbClr val="17365D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D8D8D8"/>
    </a:accent2>
    <a:accent3>
      <a:srgbClr val="9BBB59"/>
    </a:accent3>
    <a:accent4>
      <a:srgbClr val="8DB3E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Niestandardowy 1">
    <a:dk1>
      <a:srgbClr val="17365D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D8D8D8"/>
    </a:accent2>
    <a:accent3>
      <a:srgbClr val="9BBB59"/>
    </a:accent3>
    <a:accent4>
      <a:srgbClr val="8DB3E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5860</TotalTime>
  <Words>871</Words>
  <Application>Microsoft Office PowerPoint</Application>
  <PresentationFormat>Panoramiczny</PresentationFormat>
  <Paragraphs>216</Paragraphs>
  <Slides>26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dom</dc:creator>
  <cp:lastModifiedBy>Windows User</cp:lastModifiedBy>
  <cp:revision>604</cp:revision>
  <cp:lastPrinted>2017-01-23T16:43:25Z</cp:lastPrinted>
  <dcterms:created xsi:type="dcterms:W3CDTF">2016-03-31T19:03:50Z</dcterms:created>
  <dcterms:modified xsi:type="dcterms:W3CDTF">2017-03-22T09:20:07Z</dcterms:modified>
</cp:coreProperties>
</file>