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95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gray">
          <a:xfrm>
            <a:off x="579438" y="815975"/>
            <a:ext cx="8013700" cy="4795838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0000" tIns="90000" rIns="90000" bIns="90000" anchor="ctr"/>
          <a:lstStyle/>
          <a:p>
            <a:pPr marL="119060" indent="-119060" eaLnBrk="0" hangingPunct="0">
              <a:spcBef>
                <a:spcPct val="50000"/>
              </a:spcBef>
              <a:defRPr/>
            </a:pPr>
            <a:endParaRPr lang="en-GB" sz="1100" b="1">
              <a:cs typeface="+mn-cs"/>
            </a:endParaRPr>
          </a:p>
        </p:txBody>
      </p:sp>
      <p:sp>
        <p:nvSpPr>
          <p:cNvPr id="302080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892420" y="2827457"/>
            <a:ext cx="6591300" cy="303096"/>
          </a:xfrm>
        </p:spPr>
        <p:txBody>
          <a:bodyPr/>
          <a:lstStyle>
            <a:lvl1pPr>
              <a:spcBef>
                <a:spcPct val="10000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0208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92422" y="3402013"/>
            <a:ext cx="6582508" cy="768350"/>
          </a:xfrm>
        </p:spPr>
        <p:txBody>
          <a:bodyPr/>
          <a:lstStyle>
            <a:lvl1pPr marL="0" indent="0">
              <a:spcBef>
                <a:spcPct val="15000"/>
              </a:spcBef>
              <a:buClrTx/>
              <a:buFont typeface="Wingdings 2" pitchFamily="18" charset="2"/>
              <a:buNone/>
              <a:defRPr sz="1600" b="1"/>
            </a:lvl1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7" name="Line 42"/>
          <p:cNvSpPr>
            <a:spLocks noChangeShapeType="1"/>
          </p:cNvSpPr>
          <p:nvPr userDrawn="1"/>
        </p:nvSpPr>
        <p:spPr bwMode="gray">
          <a:xfrm>
            <a:off x="395536" y="630932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GB" sz="18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186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GB" dirty="0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2212" y="6381750"/>
            <a:ext cx="227627" cy="1538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 </a:t>
            </a:r>
            <a:fld id="{6D8355AC-3AF4-46BC-9207-2F270AC8EC68}" type="slidenum">
              <a:rPr lang="nl-NL"/>
              <a:pPr>
                <a:defRPr/>
              </a:pPr>
              <a:t>‹#›</a:t>
            </a:fld>
            <a:r>
              <a:rPr lang="nl-NL" dirty="0"/>
              <a:t> </a:t>
            </a:r>
          </a:p>
        </p:txBody>
      </p:sp>
      <p:sp>
        <p:nvSpPr>
          <p:cNvPr id="7" name="Line 42"/>
          <p:cNvSpPr>
            <a:spLocks noChangeShapeType="1"/>
          </p:cNvSpPr>
          <p:nvPr userDrawn="1"/>
        </p:nvSpPr>
        <p:spPr bwMode="gray">
          <a:xfrm>
            <a:off x="404813" y="638920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GB" sz="18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5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6038" y="482607"/>
            <a:ext cx="272832" cy="58261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3934" y="482607"/>
            <a:ext cx="6141427" cy="58261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2212" y="6381750"/>
            <a:ext cx="227627" cy="1538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 </a:t>
            </a:r>
            <a:fld id="{65D43B67-DF2B-499A-8496-A2EA3ED0E1EB}" type="slidenum">
              <a:rPr lang="nl-NL"/>
              <a:pPr>
                <a:defRPr/>
              </a:pPr>
              <a:t>‹#›</a:t>
            </a:fld>
            <a:r>
              <a:rPr lang="nl-NL" dirty="0"/>
              <a:t> </a:t>
            </a:r>
          </a:p>
        </p:txBody>
      </p:sp>
      <p:sp>
        <p:nvSpPr>
          <p:cNvPr id="7" name="Line 42"/>
          <p:cNvSpPr>
            <a:spLocks noChangeShapeType="1"/>
          </p:cNvSpPr>
          <p:nvPr userDrawn="1"/>
        </p:nvSpPr>
        <p:spPr bwMode="gray">
          <a:xfrm>
            <a:off x="383932" y="6351347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GB" sz="18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62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57480" y="6381750"/>
            <a:ext cx="157094" cy="1538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0BCB6-C467-40F4-AEC5-6CEB6187A071}" type="slidenum">
              <a:rPr lang="pl-PL"/>
              <a:pPr>
                <a:defRPr/>
              </a:pPr>
              <a:t>‹#›</a:t>
            </a:fld>
            <a:endParaRPr lang="pl-PL">
              <a:latin typeface="+mj-lt"/>
            </a:endParaRPr>
          </a:p>
        </p:txBody>
      </p:sp>
      <p:sp>
        <p:nvSpPr>
          <p:cNvPr id="7" name="Line 42"/>
          <p:cNvSpPr>
            <a:spLocks noChangeShapeType="1"/>
          </p:cNvSpPr>
          <p:nvPr userDrawn="1"/>
        </p:nvSpPr>
        <p:spPr bwMode="gray">
          <a:xfrm>
            <a:off x="384175" y="6308725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GB" sz="18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9453449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1" y="87532"/>
            <a:ext cx="7912100" cy="27283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107952" y="620716"/>
            <a:ext cx="3451225" cy="57610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711577" y="620716"/>
            <a:ext cx="3451225" cy="57610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>
          <a:xfrm>
            <a:off x="8638416" y="6562725"/>
            <a:ext cx="157094" cy="1538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E3023-B241-4ECB-8DDA-9830FD8C4830}" type="slidenum">
              <a:rPr lang="pl-PL"/>
              <a:pPr>
                <a:defRPr/>
              </a:pPr>
              <a:t>‹#›</a:t>
            </a:fld>
            <a:endParaRPr lang="pl-PL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2892473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2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GB" sz="1800">
              <a:cs typeface="+mn-cs"/>
            </a:endParaRPr>
          </a:p>
        </p:txBody>
      </p:sp>
      <p:sp>
        <p:nvSpPr>
          <p:cNvPr id="8" name="Line 42"/>
          <p:cNvSpPr>
            <a:spLocks noChangeShapeType="1"/>
          </p:cNvSpPr>
          <p:nvPr userDrawn="1"/>
        </p:nvSpPr>
        <p:spPr bwMode="gray">
          <a:xfrm>
            <a:off x="392113" y="6021388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GB" sz="1800"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1" y="87532"/>
            <a:ext cx="7912100" cy="27283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392114" y="620717"/>
            <a:ext cx="6770687" cy="511254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8638416" y="6562725"/>
            <a:ext cx="157094" cy="1538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3F447-B2E3-4F70-9FC5-517C68116B56}" type="slidenum">
              <a:rPr lang="pl-PL"/>
              <a:pPr>
                <a:defRPr/>
              </a:pPr>
              <a:t>‹#›</a:t>
            </a:fld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5835255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27370"/>
            <a:ext cx="8077200" cy="272832"/>
          </a:xfrm>
        </p:spPr>
        <p:txBody>
          <a:bodyPr/>
          <a:lstStyle/>
          <a:p>
            <a:r>
              <a:rPr lang="pl-PL" noProof="0" dirty="0" err="1"/>
              <a:t>Click</a:t>
            </a:r>
            <a:r>
              <a:rPr lang="pl-PL" noProof="0" dirty="0"/>
              <a:t> to </a:t>
            </a:r>
            <a:r>
              <a:rPr lang="pl-PL" noProof="0" dirty="0" err="1"/>
              <a:t>edit</a:t>
            </a:r>
            <a:r>
              <a:rPr lang="pl-PL" noProof="0" dirty="0"/>
              <a:t> Master </a:t>
            </a:r>
            <a:r>
              <a:rPr lang="pl-PL" noProof="0" dirty="0" err="1"/>
              <a:t>title</a:t>
            </a:r>
            <a:r>
              <a:rPr lang="pl-PL" noProof="0" dirty="0"/>
              <a:t> style</a:t>
            </a:r>
          </a:p>
        </p:txBody>
      </p:sp>
      <p:sp>
        <p:nvSpPr>
          <p:cNvPr id="5" name="Line 42"/>
          <p:cNvSpPr>
            <a:spLocks noChangeShapeType="1"/>
          </p:cNvSpPr>
          <p:nvPr userDrawn="1"/>
        </p:nvSpPr>
        <p:spPr bwMode="gray">
          <a:xfrm>
            <a:off x="395536" y="630932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GB" sz="1800">
              <a:cs typeface="+mn-cs"/>
            </a:endParaRPr>
          </a:p>
        </p:txBody>
      </p:sp>
      <p:sp>
        <p:nvSpPr>
          <p:cNvPr id="8" name="Prostokąt 7"/>
          <p:cNvSpPr/>
          <p:nvPr userDrawn="1"/>
        </p:nvSpPr>
        <p:spPr>
          <a:xfrm>
            <a:off x="8439720" y="6453340"/>
            <a:ext cx="34176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173F447-B2E3-4F70-9FC5-517C68116B56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492103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8650" y="2061006"/>
            <a:ext cx="7886700" cy="2387600"/>
          </a:xfrm>
        </p:spPr>
        <p:txBody>
          <a:bodyPr anchor="b">
            <a:normAutofit/>
          </a:bodyPr>
          <a:lstStyle>
            <a:lvl1pPr algn="l">
              <a:defRPr sz="4051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9144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1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6871237" y="3794951"/>
            <a:ext cx="2048183" cy="1536425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1" dirty="0"/>
          </a:p>
        </p:txBody>
      </p:sp>
    </p:spTree>
    <p:extLst>
      <p:ext uri="{BB962C8B-B14F-4D97-AF65-F5344CB8AC3E}">
        <p14:creationId xmlns:p14="http://schemas.microsoft.com/office/powerpoint/2010/main" val="101524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5059013" y="0"/>
            <a:ext cx="40905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1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27.02.2019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8" name="Łza 7"/>
          <p:cNvSpPr/>
          <p:nvPr userDrawn="1"/>
        </p:nvSpPr>
        <p:spPr>
          <a:xfrm rot="16200000">
            <a:off x="3882707" y="2369635"/>
            <a:ext cx="3114986" cy="2336677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1" dirty="0"/>
          </a:p>
        </p:txBody>
      </p:sp>
    </p:spTree>
    <p:extLst>
      <p:ext uri="{BB962C8B-B14F-4D97-AF65-F5344CB8AC3E}">
        <p14:creationId xmlns:p14="http://schemas.microsoft.com/office/powerpoint/2010/main" val="163178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23951"/>
            <a:ext cx="8362950" cy="4681314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GB" dirty="0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2212" y="6381750"/>
            <a:ext cx="227627" cy="1538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 </a:t>
            </a:r>
            <a:fld id="{D5EEDC9A-7294-4F37-A864-B02CF4E481D6}" type="slidenum">
              <a:rPr lang="nl-NL"/>
              <a:pPr>
                <a:defRPr/>
              </a:pPr>
              <a:t>‹#›</a:t>
            </a:fld>
            <a:r>
              <a:rPr lang="nl-NL" dirty="0"/>
              <a:t> </a:t>
            </a:r>
          </a:p>
        </p:txBody>
      </p:sp>
      <p:sp>
        <p:nvSpPr>
          <p:cNvPr id="7" name="Line 42"/>
          <p:cNvSpPr>
            <a:spLocks noChangeShapeType="1"/>
          </p:cNvSpPr>
          <p:nvPr userDrawn="1"/>
        </p:nvSpPr>
        <p:spPr bwMode="gray">
          <a:xfrm>
            <a:off x="395536" y="630932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GB" sz="18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95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25861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2211" y="6381750"/>
            <a:ext cx="227627" cy="1538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 </a:t>
            </a:r>
            <a:fld id="{650D5DAB-CD71-4CB3-80B0-6A14D0791472}" type="slidenum">
              <a:rPr lang="nl-NL"/>
              <a:pPr>
                <a:defRPr/>
              </a:pPr>
              <a:t>‹#›</a:t>
            </a:fld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67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3933" y="1123956"/>
            <a:ext cx="4117731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40" y="1123956"/>
            <a:ext cx="4117731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GB" dirty="0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2212" y="6381750"/>
            <a:ext cx="227627" cy="1538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 </a:t>
            </a:r>
            <a:fld id="{12BC6E33-769D-4050-9DFB-F0B0422DC641}" type="slidenum">
              <a:rPr lang="nl-NL"/>
              <a:pPr>
                <a:defRPr/>
              </a:pPr>
              <a:t>‹#›</a:t>
            </a:fld>
            <a:r>
              <a:rPr lang="nl-NL" dirty="0"/>
              <a:t> </a:t>
            </a:r>
          </a:p>
        </p:txBody>
      </p:sp>
      <p:sp>
        <p:nvSpPr>
          <p:cNvPr id="8" name="Line 42"/>
          <p:cNvSpPr>
            <a:spLocks noChangeShapeType="1"/>
          </p:cNvSpPr>
          <p:nvPr userDrawn="1"/>
        </p:nvSpPr>
        <p:spPr bwMode="gray">
          <a:xfrm>
            <a:off x="395536" y="630932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GB" sz="18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427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4809"/>
            <a:ext cx="8229600" cy="272832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2212" y="6381750"/>
            <a:ext cx="227627" cy="1538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 </a:t>
            </a:r>
            <a:fld id="{B7D2B10D-DA29-44C7-B759-60832935F415}" type="slidenum">
              <a:rPr lang="nl-NL"/>
              <a:pPr>
                <a:defRPr/>
              </a:pPr>
              <a:t>‹#›</a:t>
            </a:fld>
            <a:r>
              <a:rPr lang="nl-NL" dirty="0"/>
              <a:t> </a:t>
            </a:r>
          </a:p>
        </p:txBody>
      </p:sp>
      <p:sp>
        <p:nvSpPr>
          <p:cNvPr id="10" name="Line 42"/>
          <p:cNvSpPr>
            <a:spLocks noChangeShapeType="1"/>
          </p:cNvSpPr>
          <p:nvPr userDrawn="1"/>
        </p:nvSpPr>
        <p:spPr bwMode="gray">
          <a:xfrm>
            <a:off x="395536" y="630932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GB" sz="18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921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Rectangle 5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2212" y="6381750"/>
            <a:ext cx="227627" cy="1538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 </a:t>
            </a:r>
            <a:fld id="{3B233E01-F168-45CF-834C-AC12BA730D4F}" type="slidenum">
              <a:rPr lang="nl-NL"/>
              <a:pPr>
                <a:defRPr/>
              </a:pPr>
              <a:t>‹#›</a:t>
            </a:fld>
            <a:r>
              <a:rPr lang="nl-NL" dirty="0"/>
              <a:t> </a:t>
            </a:r>
          </a:p>
        </p:txBody>
      </p:sp>
      <p:sp>
        <p:nvSpPr>
          <p:cNvPr id="6" name="Line 42"/>
          <p:cNvSpPr>
            <a:spLocks noChangeShapeType="1"/>
          </p:cNvSpPr>
          <p:nvPr userDrawn="1"/>
        </p:nvSpPr>
        <p:spPr bwMode="gray">
          <a:xfrm>
            <a:off x="395536" y="630932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GB" sz="18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326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2212" y="6381750"/>
            <a:ext cx="227627" cy="1538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 </a:t>
            </a:r>
            <a:fld id="{62308049-A6D7-4092-BB4B-04522019A6FE}" type="slidenum">
              <a:rPr lang="nl-NL"/>
              <a:pPr>
                <a:defRPr/>
              </a:pPr>
              <a:t>‹#›</a:t>
            </a:fld>
            <a:r>
              <a:rPr lang="nl-NL" dirty="0"/>
              <a:t> </a:t>
            </a:r>
          </a:p>
        </p:txBody>
      </p:sp>
      <p:sp>
        <p:nvSpPr>
          <p:cNvPr id="5" name="Line 42"/>
          <p:cNvSpPr>
            <a:spLocks noChangeShapeType="1"/>
          </p:cNvSpPr>
          <p:nvPr userDrawn="1"/>
        </p:nvSpPr>
        <p:spPr bwMode="gray">
          <a:xfrm>
            <a:off x="395536" y="630932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GB" sz="18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446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805762"/>
            <a:ext cx="3008435" cy="6293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7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87738" y="6381750"/>
            <a:ext cx="192361" cy="1538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C8CB3-2862-4493-9799-CC2B7EA74D20}" type="slidenum">
              <a:rPr lang="nl-NL" smtClean="0"/>
              <a:pPr>
                <a:defRPr/>
              </a:pPr>
              <a:t>‹#›</a:t>
            </a:fld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982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5064245"/>
            <a:ext cx="5486400" cy="30309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2212" y="6381750"/>
            <a:ext cx="227627" cy="1538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 </a:t>
            </a:r>
            <a:fld id="{250D6783-F441-4F88-9DFB-78700FF789F1}" type="slidenum">
              <a:rPr lang="nl-NL"/>
              <a:pPr>
                <a:defRPr/>
              </a:pPr>
              <a:t>‹#›</a:t>
            </a:fld>
            <a:r>
              <a:rPr lang="nl-NL" dirty="0"/>
              <a:t> </a:t>
            </a:r>
          </a:p>
        </p:txBody>
      </p:sp>
      <p:sp>
        <p:nvSpPr>
          <p:cNvPr id="8" name="Line 42"/>
          <p:cNvSpPr>
            <a:spLocks noChangeShapeType="1"/>
          </p:cNvSpPr>
          <p:nvPr userDrawn="1"/>
        </p:nvSpPr>
        <p:spPr bwMode="gray">
          <a:xfrm>
            <a:off x="395536" y="638920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GB" sz="18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208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96875" y="500282"/>
            <a:ext cx="8362950" cy="27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84177" y="1123954"/>
            <a:ext cx="83756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3019818" name="Line 42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GB" sz="1800">
              <a:cs typeface="+mn-cs"/>
            </a:endParaRPr>
          </a:p>
        </p:txBody>
      </p:sp>
      <p:sp>
        <p:nvSpPr>
          <p:cNvPr id="3019829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9845" y="6381750"/>
            <a:ext cx="19236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spcBef>
                <a:spcPct val="0"/>
              </a:spcBef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5D43FC7-A973-4913-9299-12FA38FEA0B1}" type="slidenum">
              <a:rPr lang="nl-NL" smtClean="0"/>
              <a:pPr>
                <a:defRPr/>
              </a:pPr>
              <a:t>‹#›</a:t>
            </a:fld>
            <a:r>
              <a:rPr lang="nl-NL" dirty="0"/>
              <a:t> </a:t>
            </a:r>
          </a:p>
        </p:txBody>
      </p:sp>
      <p:sp>
        <p:nvSpPr>
          <p:cNvPr id="7" name="Line 42"/>
          <p:cNvSpPr>
            <a:spLocks noChangeShapeType="1"/>
          </p:cNvSpPr>
          <p:nvPr userDrawn="1"/>
        </p:nvSpPr>
        <p:spPr bwMode="gray">
          <a:xfrm>
            <a:off x="395536" y="630932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GB" sz="18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495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5pPr>
      <a:lvl6pPr marL="457189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6pPr>
      <a:lvl7pPr marL="914377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7pPr>
      <a:lvl8pPr marL="1371566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8pPr>
      <a:lvl9pPr marL="1828754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9pPr>
    </p:titleStyle>
    <p:bodyStyle>
      <a:lvl1pPr marL="177796" indent="-177796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628635" indent="-177796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Arial" charset="0"/>
        <a:buChar char="–"/>
        <a:defRPr sz="1200">
          <a:solidFill>
            <a:schemeClr val="tx1"/>
          </a:solidFill>
          <a:latin typeface="+mn-lt"/>
        </a:defRPr>
      </a:lvl2pPr>
      <a:lvl3pPr marL="1060424" indent="-180970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3pPr>
      <a:lvl4pPr marL="1589048" indent="-19525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200">
          <a:solidFill>
            <a:schemeClr val="tx1"/>
          </a:solidFill>
          <a:latin typeface="+mn-lt"/>
        </a:defRPr>
      </a:lvl4pPr>
      <a:lvl5pPr marL="2004963" indent="-23653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462152" indent="-23653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919340" indent="-23653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376529" indent="-23653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833717" indent="-23653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ctrTitle"/>
          </p:nvPr>
        </p:nvSpPr>
        <p:spPr>
          <a:xfrm>
            <a:off x="611561" y="439271"/>
            <a:ext cx="5538227" cy="3119717"/>
          </a:xfrm>
          <a:noFill/>
          <a:effectLst>
            <a:glow rad="127000">
              <a:schemeClr val="bg1"/>
            </a:glow>
          </a:effectLst>
        </p:spPr>
        <p:txBody>
          <a:bodyPr>
            <a:normAutofit/>
          </a:bodyPr>
          <a:lstStyle/>
          <a:p>
            <a:pPr defTabSz="685783"/>
            <a:r>
              <a:rPr lang="pl-PL" sz="2200" dirty="0">
                <a:latin typeface="Arial" charset="0"/>
              </a:rPr>
              <a:t>Szkolenie PS4 / NS1</a:t>
            </a:r>
            <a:br>
              <a:rPr lang="en-US" sz="4400" dirty="0">
                <a:latin typeface="Arial" charset="0"/>
              </a:rPr>
            </a:br>
            <a:r>
              <a:rPr lang="pl-PL" sz="4400" dirty="0"/>
              <a:t>Obsługa klienta</a:t>
            </a:r>
            <a:br>
              <a:rPr lang="pl-PL" sz="4400" dirty="0"/>
            </a:br>
            <a:br>
              <a:rPr lang="pl-PL" sz="4400" dirty="0"/>
            </a:br>
            <a:r>
              <a:rPr lang="pl-PL" sz="4400" dirty="0"/>
              <a:t>Urząd Miasta….. </a:t>
            </a:r>
            <a:br>
              <a:rPr lang="pl-PL" sz="4400" dirty="0"/>
            </a:br>
            <a:r>
              <a:rPr lang="pl-PL" sz="3600" b="0" dirty="0"/>
              <a:t>……………….2019</a:t>
            </a:r>
            <a:endParaRPr lang="pl-PL" sz="3600" b="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145474" y="5807248"/>
            <a:ext cx="803930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825" i="1" dirty="0">
                <a:solidFill>
                  <a:srgbClr val="58595B"/>
                </a:solidFill>
                <a:latin typeface="Times New Roman CE" charset="-18"/>
                <a:cs typeface="Arial" charset="0"/>
              </a:rPr>
              <a:t>Projekt: „Nowoczesne rozwiązania w obszarze podatków i opłat lokalnych  oraz zarządzania nieruchomościami dla 6 miast - członków Związku Miast Polskich" </a:t>
            </a: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B8C38613-7F0F-4FBA-B82B-12294475A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524" y="5200734"/>
            <a:ext cx="7016966" cy="54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9623"/>
      </p:ext>
    </p:extLst>
  </p:cSld>
  <p:clrMapOvr>
    <a:masterClrMapping/>
  </p:clrMapOvr>
</p:sld>
</file>

<file path=ppt/theme/theme1.xml><?xml version="1.0" encoding="utf-8"?>
<a:theme xmlns:a="http://schemas.openxmlformats.org/drawingml/2006/main" name="Szablon szkoleniowy_final2">
  <a:themeElements>
    <a:clrScheme name="Proposal_pol_250108_for print 1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Proposal_pol_250108_for pr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6800" tIns="46800" rIns="468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6800" tIns="46800" rIns="468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oposal_pol_250108_for print 1">
        <a:dk1>
          <a:srgbClr val="000000"/>
        </a:dk1>
        <a:lt1>
          <a:srgbClr val="FFFFFF"/>
        </a:lt1>
        <a:dk2>
          <a:srgbClr val="4066B2"/>
        </a:dk2>
        <a:lt2>
          <a:srgbClr val="009999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</Words>
  <Application>Microsoft Office PowerPoint</Application>
  <PresentationFormat>Pokaz na ekranie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Times New Roman CE</vt:lpstr>
      <vt:lpstr>Wingdings</vt:lpstr>
      <vt:lpstr>Wingdings 2</vt:lpstr>
      <vt:lpstr>Szablon szkoleniowy_final2</vt:lpstr>
      <vt:lpstr>Szkolenie PS4 / NS1 Obsługa klienta  Urząd Miasta…..  ……………….2019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PS5 Zarządzanie procesami i jakością Urząd Miasta Tarnowa 14 – 15 listopada 2017</dc:title>
  <dc:creator>User</dc:creator>
  <cp:lastModifiedBy>Sylwia</cp:lastModifiedBy>
  <cp:revision>6</cp:revision>
  <cp:lastPrinted>2019-02-21T10:31:22Z</cp:lastPrinted>
  <dcterms:created xsi:type="dcterms:W3CDTF">2019-01-23T08:34:56Z</dcterms:created>
  <dcterms:modified xsi:type="dcterms:W3CDTF">2019-02-27T12:44:29Z</dcterms:modified>
</cp:coreProperties>
</file>